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58" r:id="rId5"/>
    <p:sldId id="259" r:id="rId6"/>
    <p:sldId id="261" r:id="rId7"/>
    <p:sldId id="262" r:id="rId8"/>
    <p:sldId id="260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285860"/>
            <a:ext cx="8262313" cy="35814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928802"/>
            <a:ext cx="6386640" cy="1943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1093" y="357166"/>
            <a:ext cx="8721815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000108"/>
            <a:ext cx="7902238" cy="43195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571612"/>
            <a:ext cx="8643966" cy="27024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857232"/>
            <a:ext cx="8510588" cy="4784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285860"/>
            <a:ext cx="7867678" cy="4423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928670"/>
            <a:ext cx="8386109" cy="4714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0</Words>
  <PresentationFormat>Экран (4:3)</PresentationFormat>
  <Paragraphs>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nika</dc:creator>
  <cp:lastModifiedBy>nika</cp:lastModifiedBy>
  <cp:revision>6</cp:revision>
  <dcterms:created xsi:type="dcterms:W3CDTF">2016-12-15T13:48:47Z</dcterms:created>
  <dcterms:modified xsi:type="dcterms:W3CDTF">2016-12-15T14:51:26Z</dcterms:modified>
</cp:coreProperties>
</file>