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25D23-EE4D-4C9F-A98C-82E62D8F38D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42038-8088-4D0D-9731-FA8BBD47E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42038-8088-4D0D-9731-FA8BBD47E85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Название проекта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Разработчики и исполнители проекта (ФИО полностью, город, школа/техникум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/>
              <a:t>Фотоотчет</a:t>
            </a:r>
            <a:r>
              <a:rPr lang="ru-RU" sz="3200" dirty="0" smtClean="0"/>
              <a:t> о ходе реализации проекта.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Предложения по корректировке и развитию проекта.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Финальный слайд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ru-RU" dirty="0" smtClean="0"/>
              <a:t>Кроме того, в презентации могут быть </a:t>
            </a:r>
            <a:r>
              <a:rPr lang="ru-RU" dirty="0" smtClean="0"/>
              <a:t>указаны партнеры проекта, отражены </a:t>
            </a:r>
            <a:r>
              <a:rPr lang="ru-RU" dirty="0" smtClean="0"/>
              <a:t>уже достигнутые результаты, если проект реализован или находится на стадии реализации. В презентации Вы можете размещать фото, видео, схемы, картинки и пр.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Желаем Вам успеха в презентации проекта и победы в конкурсе!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Обоснование актуальности проекта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 этом слайде Вы отражаете результаты  изучения социальной ситуации, формулируете приоритетную социальную </a:t>
            </a:r>
            <a:r>
              <a:rPr lang="ru-RU" dirty="0" smtClean="0"/>
              <a:t>проблему, которая Вас волнует, и которую Вы собираетесь решить с помощью своег</a:t>
            </a:r>
            <a:r>
              <a:rPr lang="ru-RU" dirty="0" smtClean="0"/>
              <a:t>о проекта.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Цели, задачи социального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этом слайде вы формулируете Цель проекта (конечный результат, к которому Вы стремитесь). Цель должна быть актуальна, конкретна, достижима, определена во времени, измерима.</a:t>
            </a:r>
          </a:p>
          <a:p>
            <a:r>
              <a:rPr lang="ru-RU" dirty="0" smtClean="0"/>
              <a:t>Задачи проекта (шаги по достижению </a:t>
            </a:r>
            <a:r>
              <a:rPr lang="ru-RU" dirty="0" smtClean="0"/>
              <a:t>цели, какие-то конкретные действия)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Целевая аудитория проекта.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Перечислите </a:t>
            </a:r>
            <a:r>
              <a:rPr lang="ru-RU" dirty="0" smtClean="0"/>
              <a:t>на этом слайде всех</a:t>
            </a:r>
            <a:r>
              <a:rPr lang="ru-RU" dirty="0" smtClean="0"/>
              <a:t>, для кого реализуется Ваш проект.</a:t>
            </a:r>
          </a:p>
          <a:p>
            <a:r>
              <a:rPr lang="ru-RU" dirty="0" smtClean="0"/>
              <a:t>Укажите примерное количество </a:t>
            </a:r>
            <a:r>
              <a:rPr lang="ru-RU" dirty="0" smtClean="0"/>
              <a:t>участников.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Описание ожидаемых результатов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ru-RU" dirty="0" smtClean="0"/>
              <a:t>На данном слайде необходимо описать, как изменится ситуация после реализации проекта. Что будет?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Autofit/>
          </a:bodyPr>
          <a:lstStyle/>
          <a:p>
            <a:r>
              <a:rPr lang="ru-RU" sz="3200" dirty="0" smtClean="0"/>
              <a:t>Определение показателей результативности проекта и методов их оценки</a:t>
            </a:r>
            <a:r>
              <a:rPr lang="ru-RU" sz="3600" dirty="0" smtClean="0">
                <a:solidFill>
                  <a:schemeClr val="tx2"/>
                </a:solidFill>
              </a:rPr>
              <a:t/>
            </a:r>
            <a:br>
              <a:rPr lang="ru-RU" sz="3600" dirty="0" smtClean="0">
                <a:solidFill>
                  <a:schemeClr val="tx2"/>
                </a:solidFill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Очень важный слайд!! На нем Вы указываете показатели успешности проекта и способы их оценки. Показатели могут быть: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Количественные: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Число участников проекта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Число привлеченных партнеров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Количество проведенных мероприятий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Качественные: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Степень удовлетворенности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Степень полезности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Степень заинтересованности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Календарный план проекта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7"/>
          <a:ext cx="8229600" cy="2906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528"/>
                <a:gridCol w="2320312"/>
                <a:gridCol w="1394464"/>
                <a:gridCol w="2071702"/>
                <a:gridCol w="1471594"/>
              </a:tblGrid>
              <a:tr h="12295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(Что сделать?)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(Когда?)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(Кто отвечает?)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(Что нужно?)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55886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</a:tr>
              <a:tr h="55886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</a:tr>
              <a:tr h="55886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Риски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данном слайде Вы указываете риски </a:t>
            </a:r>
            <a:r>
              <a:rPr lang="ru-RU" dirty="0" smtClean="0"/>
              <a:t>проекта и </a:t>
            </a:r>
            <a:r>
              <a:rPr lang="ru-RU" dirty="0" smtClean="0"/>
              <a:t>причины, почему у Вас что-то может не получиться. Определив риски, вы сможете подумать, как их избежать или минимизировать. И это тоже нужно зафиксировать.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Бюджет проекта (пример)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2606064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Необходимый ресурс</a:t>
                      </a:r>
                    </a:p>
                    <a:p>
                      <a:pPr algn="ctr"/>
                      <a:r>
                        <a:rPr lang="ru-RU" dirty="0" smtClean="0"/>
                        <a:t>(что нужно?)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Цена (руб.)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Стоимость (руб.)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Бумага</a:t>
                      </a:r>
                      <a:r>
                        <a:rPr lang="ru-RU" baseline="0" dirty="0" smtClean="0"/>
                        <a:t> для принтера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пачки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150,00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Маркеры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 упаковок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200,00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1400,00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ИТОГО: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1700,00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359</Words>
  <PresentationFormat>Экран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Название проекта  </vt:lpstr>
      <vt:lpstr>Обоснование актуальности проекта </vt:lpstr>
      <vt:lpstr>Цели, задачи социального проекта</vt:lpstr>
      <vt:lpstr>Целевая аудитория проекта. </vt:lpstr>
      <vt:lpstr>Описание ожидаемых результатов </vt:lpstr>
      <vt:lpstr>Определение показателей результативности проекта и методов их оценки </vt:lpstr>
      <vt:lpstr>Календарный план проекта </vt:lpstr>
      <vt:lpstr>Риски проекта</vt:lpstr>
      <vt:lpstr>Бюджет проекта (пример)</vt:lpstr>
      <vt:lpstr>Фотоотчет о ходе реализации проекта. </vt:lpstr>
      <vt:lpstr>Предложения по корректировке и развитию проекта.</vt:lpstr>
      <vt:lpstr>Финальный слайд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проекта  </dc:title>
  <cp:lastModifiedBy>centrazv</cp:lastModifiedBy>
  <cp:revision>7</cp:revision>
  <dcterms:modified xsi:type="dcterms:W3CDTF">2016-11-28T12:03:25Z</dcterms:modified>
</cp:coreProperties>
</file>