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59" r:id="rId4"/>
    <p:sldId id="257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767" autoAdjust="0"/>
  </p:normalViewPr>
  <p:slideViewPr>
    <p:cSldViewPr>
      <p:cViewPr varScale="1">
        <p:scale>
          <a:sx n="92" d="100"/>
          <a:sy n="92" d="100"/>
        </p:scale>
        <p:origin x="207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4DF3E-7647-4222-8369-6EAD713D2568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59F9-0819-4CE9-B4A1-76932E035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393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Информационные технологии — одна из самых перспективных отраслей экономики и наиболее интересная для получения образования, благополучного трудоустройства и успешного развития карьеры. Программы по подготовке квалифицированных инженерно-технических кадров в области IT поддерживаются на государственном уровне.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59F9-0819-4CE9-B4A1-76932E03523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067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Технические</a:t>
            </a:r>
            <a:r>
              <a:rPr lang="ru-RU" baseline="0" dirty="0" smtClean="0"/>
              <a:t> вузы нашего города </a:t>
            </a:r>
            <a:r>
              <a:rPr lang="ru-RU" baseline="0" dirty="0" err="1" smtClean="0"/>
              <a:t>приозводят</a:t>
            </a:r>
            <a:r>
              <a:rPr lang="ru-RU" baseline="0" dirty="0" smtClean="0"/>
              <a:t> подготовку специалистов по всем направлениям. Но это текущее состояние. А какие специалисты появятся в ближайшем будущем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59F9-0819-4CE9-B4A1-76932E03523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984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D817-BD75-43F9-BE5F-34C88C184B9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462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8BEEE-C2D0-4C2F-BAAA-7690C0EE326E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3EA1-0298-4BF9-AB51-9805A73E5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8BEEE-C2D0-4C2F-BAAA-7690C0EE326E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3EA1-0298-4BF9-AB51-9805A73E564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4638" y="67090"/>
            <a:ext cx="3751858" cy="105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8BEEE-C2D0-4C2F-BAAA-7690C0EE326E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3EA1-0298-4BF9-AB51-9805A73E564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4638" y="67090"/>
            <a:ext cx="3751858" cy="105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8BEEE-C2D0-4C2F-BAAA-7690C0EE326E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3EA1-0298-4BF9-AB51-9805A73E5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8BEEE-C2D0-4C2F-BAAA-7690C0EE326E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3EA1-0298-4BF9-AB51-9805A73E5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8BEEE-C2D0-4C2F-BAAA-7690C0EE326E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3EA1-0298-4BF9-AB51-9805A73E5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8BEEE-C2D0-4C2F-BAAA-7690C0EE326E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3EA1-0298-4BF9-AB51-9805A73E5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8BEEE-C2D0-4C2F-BAAA-7690C0EE326E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3EA1-0298-4BF9-AB51-9805A73E5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8BEEE-C2D0-4C2F-BAAA-7690C0EE326E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3EA1-0298-4BF9-AB51-9805A73E564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4638" y="67090"/>
            <a:ext cx="3751858" cy="105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8BEEE-C2D0-4C2F-BAAA-7690C0EE326E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3EA1-0298-4BF9-AB51-9805A73E564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4638" y="67090"/>
            <a:ext cx="3751858" cy="105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8BEEE-C2D0-4C2F-BAAA-7690C0EE326E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3EA1-0298-4BF9-AB51-9805A73E564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4638" y="67090"/>
            <a:ext cx="3751858" cy="105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8BEEE-C2D0-4C2F-BAAA-7690C0EE326E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3EA1-0298-4BF9-AB51-9805A73E564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0" y="142853"/>
            <a:ext cx="3143240" cy="1143008"/>
            <a:chOff x="357158" y="71414"/>
            <a:chExt cx="3367793" cy="1274253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57158" y="71414"/>
              <a:ext cx="1373168" cy="1274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 rot="5400000">
              <a:off x="1250927" y="677843"/>
              <a:ext cx="785818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714480" y="240550"/>
              <a:ext cx="2010471" cy="926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Franklin Gothic Medium" pitchFamily="34" charset="0"/>
                </a:rPr>
                <a:t>АКАДЕМИЯ</a:t>
              </a:r>
            </a:p>
            <a:p>
              <a:r>
                <a:rPr lang="ru-RU" sz="1200" dirty="0">
                  <a:latin typeface="Franklin Gothic Medium" pitchFamily="34" charset="0"/>
                </a:rPr>
                <a:t>ДОПОЛНИТЕЛЬНОГО</a:t>
              </a:r>
            </a:p>
            <a:p>
              <a:r>
                <a:rPr lang="ru-RU" sz="1200" dirty="0">
                  <a:latin typeface="Franklin Gothic Medium" pitchFamily="34" charset="0"/>
                </a:rPr>
                <a:t>ПРОФЕССИОНАЛЬНОГО</a:t>
              </a:r>
            </a:p>
            <a:p>
              <a:r>
                <a:rPr lang="ru-RU" sz="1200" dirty="0">
                  <a:latin typeface="Franklin Gothic Medium" pitchFamily="34" charset="0"/>
                </a:rPr>
                <a:t>ОБРАЗОВАНИЯ</a:t>
              </a:r>
            </a:p>
          </p:txBody>
        </p:sp>
      </p:grpSp>
      <p:sp>
        <p:nvSpPr>
          <p:cNvPr id="11" name="Прямоугольник 10"/>
          <p:cNvSpPr/>
          <p:nvPr userDrawn="1"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928794" y="6334780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znaem.org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500694" y="6334780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612-11-22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cvt.org/catalog/50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kochneva@znaem.org" TargetMode="External"/><Relationship Id="rId4" Type="http://schemas.openxmlformats.org/officeDocument/2006/relationships/hyperlink" Target="https://vk.com/ucvt_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IT </a:t>
            </a:r>
            <a:r>
              <a:rPr lang="ru-RU" dirty="0" smtClean="0"/>
              <a:t>специальности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olik\!АДПО\Титул А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963"/>
            <a:ext cx="9144000" cy="6465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971600"/>
            <a:ext cx="8229600" cy="945232"/>
          </a:xfrm>
        </p:spPr>
        <p:txBody>
          <a:bodyPr/>
          <a:lstStyle/>
          <a:p>
            <a:r>
              <a:rPr lang="ru-RU" dirty="0" smtClean="0"/>
              <a:t>Организаторы Фестиваля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4638" y="116633"/>
            <a:ext cx="3751200" cy="100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068452" y="1700808"/>
            <a:ext cx="3240360" cy="19533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600" dirty="0" smtClean="0"/>
              <a:t>Академия дополнительного профессионального образования </a:t>
            </a:r>
            <a:endParaRPr lang="ru-RU" sz="2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2" t="26901" r="32181" b="45800"/>
          <a:stretch/>
        </p:blipFill>
        <p:spPr>
          <a:xfrm>
            <a:off x="3498847" y="3401341"/>
            <a:ext cx="2225281" cy="2225280"/>
          </a:xfrm>
          <a:prstGeom prst="rect">
            <a:avLst/>
          </a:prstGeom>
        </p:spPr>
      </p:pic>
      <p:sp>
        <p:nvSpPr>
          <p:cNvPr id="9" name="Объект 3"/>
          <p:cNvSpPr txBox="1">
            <a:spLocks/>
          </p:cNvSpPr>
          <p:nvPr/>
        </p:nvSpPr>
        <p:spPr>
          <a:xfrm>
            <a:off x="67278" y="2924944"/>
            <a:ext cx="3150179" cy="18823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800" dirty="0" smtClean="0"/>
              <a:t>Санкт-Петербургская академия постдипломного педагогического образования </a:t>
            </a:r>
            <a:endParaRPr lang="ru-RU" sz="2800" dirty="0"/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6148468" y="2843808"/>
            <a:ext cx="2898576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600" dirty="0" smtClean="0"/>
              <a:t>Академия цифровых технологий </a:t>
            </a:r>
            <a:br>
              <a:rPr lang="ru-RU" sz="2600" dirty="0" smtClean="0"/>
            </a:br>
            <a:r>
              <a:rPr lang="ru-RU" sz="2600" dirty="0" smtClean="0"/>
              <a:t>Санкт-Петербурга</a:t>
            </a:r>
            <a:endParaRPr lang="ru-RU" sz="2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7" t="41600" r="20302" b="38450"/>
          <a:stretch/>
        </p:blipFill>
        <p:spPr>
          <a:xfrm>
            <a:off x="310219" y="4807310"/>
            <a:ext cx="2626740" cy="13488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1" t="26901" r="27726" b="43700"/>
          <a:stretch/>
        </p:blipFill>
        <p:spPr>
          <a:xfrm>
            <a:off x="6660232" y="4437112"/>
            <a:ext cx="1805344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640960" cy="1143000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en-US" sz="4000" dirty="0" smtClean="0"/>
              <a:t>IT-</a:t>
            </a:r>
            <a:r>
              <a:rPr lang="ru-RU" sz="4000" dirty="0" smtClean="0"/>
              <a:t>профессии во всех сферах жизни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2162473"/>
            <a:ext cx="2603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Промышленность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067944" y="2162473"/>
            <a:ext cx="1372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Оборона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26903" y="4365104"/>
            <a:ext cx="1970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Образование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32240" y="2132856"/>
            <a:ext cx="1621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Медицина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452320" y="5180999"/>
            <a:ext cx="13420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. . .</a:t>
            </a:r>
            <a:endParaRPr lang="ru-RU" sz="7200" b="1" dirty="0"/>
          </a:p>
        </p:txBody>
      </p:sp>
      <p:pic>
        <p:nvPicPr>
          <p:cNvPr id="18434" name="Picture 2" descr="http://chuprina.kz/wp-content/uploads/2013/04/informachionnie_tehmologii.jpg"/>
          <p:cNvPicPr>
            <a:picLocks noChangeAspect="1" noChangeArrowheads="1"/>
          </p:cNvPicPr>
          <p:nvPr/>
        </p:nvPicPr>
        <p:blipFill>
          <a:blip r:embed="rId2" cstate="print"/>
          <a:srcRect l="22353"/>
          <a:stretch>
            <a:fillRect/>
          </a:stretch>
        </p:blipFill>
        <p:spPr bwMode="auto">
          <a:xfrm>
            <a:off x="1386968" y="4653136"/>
            <a:ext cx="1960896" cy="1869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://ilab.xmedtest.net/sites/default/files/u978/69s.jpg"/>
          <p:cNvPicPr>
            <a:picLocks noChangeAspect="1" noChangeArrowheads="1"/>
          </p:cNvPicPr>
          <p:nvPr/>
        </p:nvPicPr>
        <p:blipFill>
          <a:blip r:embed="rId3" cstate="print"/>
          <a:srcRect l="18138" t="11919"/>
          <a:stretch>
            <a:fillRect/>
          </a:stretch>
        </p:blipFill>
        <p:spPr bwMode="auto">
          <a:xfrm>
            <a:off x="6264606" y="2450505"/>
            <a:ext cx="2699882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http://www.ccw.ir/UserUpload/Image/ecall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5480" y="4653136"/>
            <a:ext cx="2575948" cy="1725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0" name="Picture 8" descr="http://mgopu.ru/uploads/posts/2017-07/1500551798_inzhener_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522513"/>
            <a:ext cx="2616225" cy="1962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2" name="Picture 10" descr="http://www.arms-expo.ru/img/189/18989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2450505"/>
            <a:ext cx="2839281" cy="2048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4833124" y="4335487"/>
            <a:ext cx="1550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Транспорт</a:t>
            </a:r>
            <a:endParaRPr lang="ru-RU" sz="2400" b="1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4638" y="67090"/>
            <a:ext cx="3751858" cy="105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220072" y="1570841"/>
            <a:ext cx="3707904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ССУЗ или ВУЗ?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B050"/>
                </a:solidFill>
              </a:rPr>
              <a:t>Актуальные направления</a:t>
            </a:r>
            <a:endParaRPr lang="ru-RU" sz="2400" dirty="0" smtClean="0">
              <a:solidFill>
                <a:srgbClr val="00B050"/>
              </a:solidFill>
            </a:endParaRPr>
          </a:p>
          <a:p>
            <a:pPr marL="717550" algn="just"/>
            <a:r>
              <a:rPr lang="ru-RU" sz="2000" dirty="0" smtClean="0"/>
              <a:t>Интернет </a:t>
            </a:r>
            <a:r>
              <a:rPr lang="ru-RU" sz="2000" dirty="0"/>
              <a:t>вещей</a:t>
            </a:r>
          </a:p>
          <a:p>
            <a:pPr marL="717550" algn="just"/>
            <a:r>
              <a:rPr lang="ru-RU" sz="2000" dirty="0"/>
              <a:t> Машинное обучение</a:t>
            </a:r>
          </a:p>
          <a:p>
            <a:pPr marL="717550" algn="just"/>
            <a:r>
              <a:rPr lang="ru-RU" sz="2000" dirty="0"/>
              <a:t> Анализ данных </a:t>
            </a:r>
          </a:p>
          <a:p>
            <a:pPr marL="717550"/>
            <a:r>
              <a:rPr lang="ru-RU" sz="2000" dirty="0" err="1" smtClean="0"/>
              <a:t>Нейротехнологии</a:t>
            </a:r>
            <a:endParaRPr lang="ru-RU" sz="2000" dirty="0" smtClean="0"/>
          </a:p>
          <a:p>
            <a:pPr marL="717550"/>
            <a:r>
              <a:rPr lang="en-US" sz="2000" dirty="0" smtClean="0"/>
              <a:t>AR/VR-</a:t>
            </a:r>
            <a:r>
              <a:rPr lang="ru-RU" sz="2000" dirty="0" smtClean="0"/>
              <a:t>технологии</a:t>
            </a:r>
            <a:endParaRPr lang="ru-RU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7" y="67858"/>
            <a:ext cx="5047377" cy="618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0074" y="67090"/>
            <a:ext cx="3496421" cy="98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IT-</a:t>
            </a:r>
            <a:r>
              <a:rPr lang="ru-RU" sz="4000" dirty="0" smtClean="0"/>
              <a:t>специалисты-2030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/>
              <a:t>Архитектор информационных систем</a:t>
            </a:r>
          </a:p>
          <a:p>
            <a:r>
              <a:rPr lang="ru-RU" sz="2000" dirty="0" smtClean="0"/>
              <a:t>Архитектор </a:t>
            </a:r>
            <a:r>
              <a:rPr lang="ru-RU" sz="2000" dirty="0"/>
              <a:t>виртуальности</a:t>
            </a:r>
          </a:p>
          <a:p>
            <a:r>
              <a:rPr lang="ru-RU" sz="2000" dirty="0"/>
              <a:t>Дизайнер виртуальных миров</a:t>
            </a:r>
          </a:p>
          <a:p>
            <a:r>
              <a:rPr lang="ru-RU" sz="2000" dirty="0"/>
              <a:t>Сетевой юрист</a:t>
            </a:r>
          </a:p>
          <a:p>
            <a:r>
              <a:rPr lang="ru-RU" sz="2000" dirty="0"/>
              <a:t>Организатор интернет-сообществ</a:t>
            </a:r>
          </a:p>
          <a:p>
            <a:r>
              <a:rPr lang="ru-RU" sz="2000" dirty="0" smtClean="0"/>
              <a:t>Цифровой </a:t>
            </a:r>
            <a:r>
              <a:rPr lang="ru-RU" sz="2000" dirty="0"/>
              <a:t>лингвист</a:t>
            </a:r>
          </a:p>
          <a:p>
            <a:r>
              <a:rPr lang="ru-RU" sz="2000" dirty="0"/>
              <a:t>ИТ-аудитор</a:t>
            </a:r>
          </a:p>
          <a:p>
            <a:r>
              <a:rPr lang="ru-RU" sz="2000" dirty="0" err="1"/>
              <a:t>Киберследователь</a:t>
            </a:r>
            <a:endParaRPr lang="ru-RU" sz="2000" dirty="0"/>
          </a:p>
          <a:p>
            <a:r>
              <a:rPr lang="ru-RU" sz="2000" dirty="0"/>
              <a:t>Специалист по проведению расследований </a:t>
            </a:r>
            <a:r>
              <a:rPr lang="ru-RU" sz="2000" dirty="0" err="1"/>
              <a:t>киберпреступлений</a:t>
            </a:r>
            <a:r>
              <a:rPr lang="ru-RU" sz="2000" dirty="0"/>
              <a:t>. </a:t>
            </a:r>
          </a:p>
          <a:p>
            <a:r>
              <a:rPr lang="ru-RU" sz="2000" dirty="0"/>
              <a:t>Консультант </a:t>
            </a:r>
            <a:r>
              <a:rPr lang="ru-RU" sz="2000" dirty="0" smtClean="0"/>
              <a:t>по </a:t>
            </a:r>
            <a:r>
              <a:rPr lang="ru-RU" sz="2000" dirty="0"/>
              <a:t>безопасности личного профиля</a:t>
            </a:r>
          </a:p>
          <a:p>
            <a:r>
              <a:rPr lang="ru-RU" sz="2000" dirty="0" smtClean="0"/>
              <a:t>Разработчик </a:t>
            </a:r>
            <a:r>
              <a:rPr lang="ru-RU" sz="2000" dirty="0"/>
              <a:t>моделей </a:t>
            </a:r>
            <a:r>
              <a:rPr lang="ru-RU" sz="2000" dirty="0" err="1"/>
              <a:t>Big</a:t>
            </a:r>
            <a:r>
              <a:rPr lang="ru-RU" sz="2000" dirty="0"/>
              <a:t> </a:t>
            </a:r>
            <a:r>
              <a:rPr lang="ru-RU" sz="2000" dirty="0" err="1"/>
              <a:t>Data</a:t>
            </a:r>
            <a:endParaRPr lang="ru-RU" sz="2000" dirty="0"/>
          </a:p>
          <a:p>
            <a:r>
              <a:rPr lang="ru-RU" sz="2000" dirty="0"/>
              <a:t>Проектировщик </a:t>
            </a:r>
            <a:r>
              <a:rPr lang="ru-RU" sz="2000" dirty="0" err="1"/>
              <a:t>нейроинтерфейсов</a:t>
            </a:r>
            <a:endParaRPr lang="ru-RU" sz="2000" dirty="0"/>
          </a:p>
          <a:p>
            <a:r>
              <a:rPr lang="ru-RU" sz="2000" dirty="0" err="1"/>
              <a:t>Кибетехник</a:t>
            </a:r>
            <a:r>
              <a:rPr lang="ru-RU" sz="2000" dirty="0"/>
              <a:t> умных сред</a:t>
            </a:r>
          </a:p>
          <a:p>
            <a:r>
              <a:rPr lang="ru-RU" sz="2000" dirty="0" smtClean="0"/>
              <a:t>Оператор </a:t>
            </a:r>
            <a:r>
              <a:rPr lang="ru-RU" sz="2000" dirty="0" smtClean="0"/>
              <a:t>3</a:t>
            </a:r>
            <a:r>
              <a:rPr lang="en-US" sz="2000" dirty="0" smtClean="0"/>
              <a:t>d</a:t>
            </a:r>
            <a:r>
              <a:rPr lang="ru-RU" sz="2000" dirty="0" smtClean="0"/>
              <a:t>-печати</a:t>
            </a:r>
          </a:p>
          <a:p>
            <a:r>
              <a:rPr lang="ru-RU" sz="2000" dirty="0" smtClean="0"/>
              <a:t>Специалист по созданию дополненной реальности</a:t>
            </a:r>
          </a:p>
          <a:p>
            <a:r>
              <a:rPr lang="ru-RU" sz="2000" dirty="0" smtClean="0"/>
              <a:t>Проектировщик </a:t>
            </a:r>
            <a:r>
              <a:rPr lang="ru-RU" sz="2000" dirty="0" smtClean="0"/>
              <a:t>медицинских  роботов</a:t>
            </a:r>
          </a:p>
          <a:p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4638" y="67090"/>
            <a:ext cx="3751858" cy="105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05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Профессии ближайшего будущего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7413"/>
            <a:ext cx="8229600" cy="3805883"/>
          </a:xfrm>
        </p:spPr>
        <p:txBody>
          <a:bodyPr>
            <a:noAutofit/>
          </a:bodyPr>
          <a:lstStyle/>
          <a:p>
            <a:r>
              <a:rPr lang="ru-RU" sz="2800" dirty="0" smtClean="0"/>
              <a:t>БИО-информатик</a:t>
            </a:r>
            <a:endParaRPr lang="ru-RU" sz="2800" dirty="0" smtClean="0"/>
          </a:p>
          <a:p>
            <a:r>
              <a:rPr lang="en-US" sz="2800" dirty="0" err="1" smtClean="0"/>
              <a:t>IoT</a:t>
            </a:r>
            <a:r>
              <a:rPr lang="en-US" sz="2800" dirty="0" smtClean="0"/>
              <a:t>-</a:t>
            </a:r>
            <a:r>
              <a:rPr lang="ru-RU" sz="2800" dirty="0" smtClean="0"/>
              <a:t>разработчик</a:t>
            </a:r>
          </a:p>
          <a:p>
            <a:r>
              <a:rPr lang="en-US" sz="2800" dirty="0" smtClean="0"/>
              <a:t>Data-scientist</a:t>
            </a:r>
            <a:endParaRPr lang="ru-RU" sz="2800" dirty="0" smtClean="0"/>
          </a:p>
          <a:p>
            <a:r>
              <a:rPr lang="ru-RU" sz="2800" dirty="0" err="1" smtClean="0"/>
              <a:t>Киберследователь</a:t>
            </a:r>
            <a:endParaRPr lang="ru-RU" sz="2800" dirty="0" smtClean="0"/>
          </a:p>
          <a:p>
            <a:r>
              <a:rPr lang="en-US" sz="2800" dirty="0" smtClean="0"/>
              <a:t>DevO</a:t>
            </a:r>
            <a:r>
              <a:rPr lang="en-US" sz="2800" dirty="0"/>
              <a:t>p</a:t>
            </a:r>
            <a:r>
              <a:rPr lang="en-US" sz="2800" dirty="0" smtClean="0"/>
              <a:t>s-</a:t>
            </a:r>
            <a:r>
              <a:rPr lang="ru-RU" sz="2800" dirty="0" smtClean="0"/>
              <a:t>инженер</a:t>
            </a:r>
            <a:endParaRPr lang="ru-RU" sz="2800" dirty="0" smtClean="0"/>
          </a:p>
          <a:p>
            <a:r>
              <a:rPr lang="ru-RU" sz="2800" dirty="0" smtClean="0"/>
              <a:t>Инженер комплексного цифрового контроля</a:t>
            </a:r>
          </a:p>
          <a:p>
            <a:r>
              <a:rPr lang="ru-RU" sz="2800" dirty="0" smtClean="0"/>
              <a:t>Проектировщик </a:t>
            </a:r>
            <a:r>
              <a:rPr lang="ru-RU" sz="2800" dirty="0" err="1" smtClean="0"/>
              <a:t>нейроинтерфейсов</a:t>
            </a:r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4638" y="67090"/>
            <a:ext cx="3751858" cy="105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840" y="2564904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29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r>
              <a:rPr lang="ru-RU" sz="6000" b="1" dirty="0" smtClean="0">
                <a:solidFill>
                  <a:srgbClr val="FF0000"/>
                </a:solidFill>
              </a:rPr>
              <a:t>сентября    </a:t>
            </a:r>
            <a:r>
              <a:rPr lang="en-US" sz="6000" b="1" dirty="0" smtClean="0">
                <a:solidFill>
                  <a:srgbClr val="FF0000"/>
                </a:solidFill>
              </a:rPr>
              <a:t/>
            </a:r>
            <a:br>
              <a:rPr lang="en-US" sz="6000" b="1" dirty="0" smtClean="0">
                <a:solidFill>
                  <a:srgbClr val="FF0000"/>
                </a:solidFill>
              </a:rPr>
            </a:br>
            <a:r>
              <a:rPr lang="ru-RU" dirty="0" smtClean="0"/>
              <a:t>ул</a:t>
            </a:r>
            <a:r>
              <a:rPr lang="ru-RU" dirty="0" smtClean="0"/>
              <a:t>. Ушинского д.5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4638" y="67090"/>
            <a:ext cx="3751858" cy="105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45840" y="438146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Начало </a:t>
            </a:r>
            <a:r>
              <a:rPr lang="ru-RU" b="1" dirty="0" smtClean="0">
                <a:solidFill>
                  <a:srgbClr val="FF0000"/>
                </a:solidFill>
              </a:rPr>
              <a:t>в 12:00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99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FFB4B-B4D8-4BA3-8005-7C1E0DDA2E6D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A8A86-69C1-4462-8932-84FEE2DA2D61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179512" y="1214422"/>
            <a:ext cx="850728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>
              <a:spcBef>
                <a:spcPct val="0"/>
              </a:spcBef>
              <a:buNone/>
              <a:defRPr sz="4000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761312" y="4216846"/>
            <a:ext cx="3249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/>
              <a:t> </a:t>
            </a:r>
            <a:r>
              <a:rPr lang="en-US" sz="2000" dirty="0">
                <a:hlinkClick r:id="rId3"/>
              </a:rPr>
              <a:t>https://ucvt.org/catalog/500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030592" y="4685074"/>
            <a:ext cx="2805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 </a:t>
            </a:r>
            <a:r>
              <a:rPr lang="en-US" sz="2000" dirty="0" smtClean="0">
                <a:hlinkClick r:id="rId4"/>
              </a:rPr>
              <a:t>https</a:t>
            </a:r>
            <a:r>
              <a:rPr lang="en-US" sz="2000" dirty="0">
                <a:hlinkClick r:id="rId4"/>
              </a:rPr>
              <a:t>://vk.com/ucvt_org</a:t>
            </a:r>
            <a:endParaRPr lang="ru-RU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571472" y="2649106"/>
            <a:ext cx="76020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 </a:t>
            </a:r>
            <a:r>
              <a:rPr lang="ru-RU" sz="2000" b="1" dirty="0" smtClean="0"/>
              <a:t>Кочнева Ирина Викторовна </a:t>
            </a:r>
            <a:r>
              <a:rPr lang="ru-RU" sz="2000" dirty="0" smtClean="0"/>
              <a:t>+7(921)091-32-11, </a:t>
            </a:r>
            <a:r>
              <a:rPr lang="en-US" sz="2000" dirty="0" smtClean="0">
                <a:hlinkClick r:id="rId5"/>
              </a:rPr>
              <a:t>kochneva@znaem.org</a:t>
            </a:r>
            <a:endParaRPr lang="en-US" sz="2000" dirty="0" smtClean="0"/>
          </a:p>
          <a:p>
            <a:r>
              <a:rPr lang="en-US" sz="2000" dirty="0" smtClean="0"/>
              <a:t> </a:t>
            </a:r>
            <a:r>
              <a:rPr lang="ru-RU" sz="2000" i="1" dirty="0" smtClean="0"/>
              <a:t>Директор Учебного центра вычислительной техники АДПО</a:t>
            </a:r>
            <a:endParaRPr lang="ru-RU" sz="20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571471" y="1886737"/>
            <a:ext cx="62373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 </a:t>
            </a:r>
            <a:r>
              <a:rPr lang="ru-RU" sz="2000" b="1" dirty="0" err="1" smtClean="0"/>
              <a:t>Михалюк</a:t>
            </a:r>
            <a:r>
              <a:rPr lang="ru-RU" sz="2000" b="1" dirty="0" smtClean="0"/>
              <a:t> Лидия Борисовна </a:t>
            </a:r>
            <a:r>
              <a:rPr lang="ru-RU" sz="2000" dirty="0" smtClean="0"/>
              <a:t>(812)612-11-22 доб. 2601</a:t>
            </a:r>
          </a:p>
          <a:p>
            <a:r>
              <a:rPr lang="ru-RU" sz="2000" dirty="0" smtClean="0"/>
              <a:t> </a:t>
            </a:r>
            <a:r>
              <a:rPr lang="ru-RU" sz="2000" i="1" dirty="0" smtClean="0"/>
              <a:t>Начальник Управления координации и развития АДПО</a:t>
            </a:r>
            <a:endParaRPr lang="ru-RU" sz="2000" i="1" dirty="0"/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179512" y="3568079"/>
            <a:ext cx="850728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000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Информационная поддержка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6686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190</Words>
  <Application>Microsoft Office PowerPoint</Application>
  <PresentationFormat>Экран (4:3)</PresentationFormat>
  <Paragraphs>62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Franklin Gothic Medium</vt:lpstr>
      <vt:lpstr>Тема Office</vt:lpstr>
      <vt:lpstr>IT специальности</vt:lpstr>
      <vt:lpstr>Организаторы Фестиваля</vt:lpstr>
      <vt:lpstr>IT-профессии во всех сферах жизни</vt:lpstr>
      <vt:lpstr>Презентация PowerPoint</vt:lpstr>
      <vt:lpstr>IT-специалисты-2030</vt:lpstr>
      <vt:lpstr>Профессии ближайшего будущего</vt:lpstr>
      <vt:lpstr>29 сентября     ул. Ушинского д.5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специальности</dc:title>
  <dc:creator>Olik</dc:creator>
  <cp:lastModifiedBy>Кочнева Ирина Викторовна</cp:lastModifiedBy>
  <cp:revision>39</cp:revision>
  <dcterms:created xsi:type="dcterms:W3CDTF">2017-09-29T20:12:02Z</dcterms:created>
  <dcterms:modified xsi:type="dcterms:W3CDTF">2019-09-18T08:40:43Z</dcterms:modified>
</cp:coreProperties>
</file>