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0" r:id="rId1"/>
  </p:sldMasterIdLst>
  <p:notesMasterIdLst>
    <p:notesMasterId r:id="rId20"/>
  </p:notesMasterIdLst>
  <p:handoutMasterIdLst>
    <p:handoutMasterId r:id="rId21"/>
  </p:handoutMasterIdLst>
  <p:sldIdLst>
    <p:sldId id="373" r:id="rId2"/>
    <p:sldId id="374" r:id="rId3"/>
    <p:sldId id="367" r:id="rId4"/>
    <p:sldId id="365" r:id="rId5"/>
    <p:sldId id="359" r:id="rId6"/>
    <p:sldId id="363" r:id="rId7"/>
    <p:sldId id="342" r:id="rId8"/>
    <p:sldId id="343" r:id="rId9"/>
    <p:sldId id="341" r:id="rId10"/>
    <p:sldId id="355" r:id="rId11"/>
    <p:sldId id="348" r:id="rId12"/>
    <p:sldId id="347" r:id="rId13"/>
    <p:sldId id="349" r:id="rId14"/>
    <p:sldId id="350" r:id="rId15"/>
    <p:sldId id="351" r:id="rId16"/>
    <p:sldId id="352" r:id="rId17"/>
    <p:sldId id="353" r:id="rId18"/>
    <p:sldId id="354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29FC145-F8B2-4734-A94C-BF75E73645CC}">
          <p14:sldIdLst>
            <p14:sldId id="269"/>
            <p14:sldId id="340"/>
            <p14:sldId id="376"/>
            <p14:sldId id="372"/>
            <p14:sldId id="357"/>
            <p14:sldId id="369"/>
            <p14:sldId id="370"/>
            <p14:sldId id="371"/>
            <p14:sldId id="366"/>
            <p14:sldId id="322"/>
            <p14:sldId id="373"/>
            <p14:sldId id="374"/>
            <p14:sldId id="367"/>
            <p14:sldId id="365"/>
            <p14:sldId id="359"/>
            <p14:sldId id="358"/>
            <p14:sldId id="360"/>
            <p14:sldId id="361"/>
            <p14:sldId id="362"/>
            <p14:sldId id="363"/>
            <p14:sldId id="364"/>
            <p14:sldId id="339"/>
            <p14:sldId id="344"/>
            <p14:sldId id="345"/>
            <p14:sldId id="342"/>
            <p14:sldId id="343"/>
            <p14:sldId id="341"/>
            <p14:sldId id="346"/>
            <p14:sldId id="355"/>
            <p14:sldId id="348"/>
            <p14:sldId id="347"/>
            <p14:sldId id="349"/>
            <p14:sldId id="350"/>
            <p14:sldId id="351"/>
            <p14:sldId id="352"/>
            <p14:sldId id="353"/>
            <p14:sldId id="375"/>
            <p14:sldId id="354"/>
            <p14:sldId id="379"/>
            <p14:sldId id="378"/>
            <p14:sldId id="295"/>
          </p14:sldIdLst>
        </p14:section>
        <p14:section name="Раздел без заголовка" id="{A96CF3D9-8316-4D88-9F11-28865F18B48F}">
          <p14:sldIdLst>
            <p14:sldId id="264"/>
            <p14:sldId id="37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дрявцев Дмитрий Сергеевич" initials="КДС" lastIdx="1" clrIdx="0">
    <p:extLst>
      <p:ext uri="{19B8F6BF-5375-455C-9EA6-DF929625EA0E}">
        <p15:presenceInfo xmlns:p15="http://schemas.microsoft.com/office/powerpoint/2012/main" xmlns="" userId="Кудрявцев Дмитрий Сергее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4E79"/>
    <a:srgbClr val="1D4999"/>
    <a:srgbClr val="1E4B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681" autoAdjust="0"/>
  </p:normalViewPr>
  <p:slideViewPr>
    <p:cSldViewPr snapToGrid="0">
      <p:cViewPr varScale="1">
        <p:scale>
          <a:sx n="105" d="100"/>
          <a:sy n="105" d="100"/>
        </p:scale>
        <p:origin x="-87" y="-2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6FE4D-40E2-4326-B6A7-CFA4478F47FE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7079F1-8BA5-43C1-A009-93B578B604FC}">
      <dgm:prSet phldrT="[Текст]"/>
      <dgm:spPr/>
      <dgm:t>
        <a:bodyPr/>
        <a:lstStyle/>
        <a:p>
          <a:r>
            <a:rPr lang="ru-RU" dirty="0" smtClean="0"/>
            <a:t>ЕГЭ</a:t>
          </a:r>
          <a:endParaRPr lang="ru-RU" dirty="0"/>
        </a:p>
      </dgm:t>
    </dgm:pt>
    <dgm:pt modelId="{853ACCCD-741D-4D17-ABBB-4D74D7AED79F}" type="parTrans" cxnId="{27A3B27B-4869-4363-90B3-AE695C1AEC33}">
      <dgm:prSet/>
      <dgm:spPr/>
      <dgm:t>
        <a:bodyPr/>
        <a:lstStyle/>
        <a:p>
          <a:endParaRPr lang="ru-RU"/>
        </a:p>
      </dgm:t>
    </dgm:pt>
    <dgm:pt modelId="{40584023-6140-4E92-9305-78B10D02201A}" type="sibTrans" cxnId="{27A3B27B-4869-4363-90B3-AE695C1AEC33}">
      <dgm:prSet/>
      <dgm:spPr/>
      <dgm:t>
        <a:bodyPr/>
        <a:lstStyle/>
        <a:p>
          <a:endParaRPr lang="ru-RU"/>
        </a:p>
      </dgm:t>
    </dgm:pt>
    <dgm:pt modelId="{89C2157B-2A9F-4D56-833E-2B766AA30441}">
      <dgm:prSet phldrT="[Текст]"/>
      <dgm:spPr/>
      <dgm:t>
        <a:bodyPr/>
        <a:lstStyle/>
        <a:p>
          <a:r>
            <a:rPr lang="ru-RU" dirty="0" smtClean="0"/>
            <a:t>ППЭ</a:t>
          </a:r>
          <a:r>
            <a:rPr lang="en-US" dirty="0" smtClean="0"/>
            <a:t> </a:t>
          </a:r>
          <a:r>
            <a:rPr lang="ru-RU" dirty="0" smtClean="0"/>
            <a:t>ОО</a:t>
          </a:r>
          <a:endParaRPr lang="ru-RU" dirty="0"/>
        </a:p>
      </dgm:t>
    </dgm:pt>
    <dgm:pt modelId="{5B43F426-D8EB-438A-8CEC-1E5645025069}" type="parTrans" cxnId="{C8E3AE42-DB7A-4F4C-824B-149B7AB3833E}">
      <dgm:prSet/>
      <dgm:spPr/>
      <dgm:t>
        <a:bodyPr/>
        <a:lstStyle/>
        <a:p>
          <a:endParaRPr lang="ru-RU"/>
        </a:p>
      </dgm:t>
    </dgm:pt>
    <dgm:pt modelId="{6A482973-5CAB-4F26-B206-B2868B869A5A}" type="sibTrans" cxnId="{C8E3AE42-DB7A-4F4C-824B-149B7AB3833E}">
      <dgm:prSet/>
      <dgm:spPr/>
      <dgm:t>
        <a:bodyPr/>
        <a:lstStyle/>
        <a:p>
          <a:endParaRPr lang="ru-RU"/>
        </a:p>
      </dgm:t>
    </dgm:pt>
    <dgm:pt modelId="{77D0A33C-6B30-43E7-85CC-A120CF971EB0}">
      <dgm:prSet phldrT="[Текст]"/>
      <dgm:spPr/>
      <dgm:t>
        <a:bodyPr/>
        <a:lstStyle/>
        <a:p>
          <a:r>
            <a:rPr lang="ru-RU" dirty="0" smtClean="0"/>
            <a:t>ППЭ дом </a:t>
          </a:r>
          <a:r>
            <a:rPr lang="ru-RU" dirty="0" err="1" smtClean="0"/>
            <a:t>эл.вид</a:t>
          </a:r>
          <a:endParaRPr lang="ru-RU" dirty="0"/>
        </a:p>
      </dgm:t>
    </dgm:pt>
    <dgm:pt modelId="{1D25B5B4-43AD-43FB-9FCB-CFEAF9866EA9}" type="parTrans" cxnId="{74C49931-840A-4BD2-BB25-85193C76D7C3}">
      <dgm:prSet/>
      <dgm:spPr/>
      <dgm:t>
        <a:bodyPr/>
        <a:lstStyle/>
        <a:p>
          <a:endParaRPr lang="ru-RU"/>
        </a:p>
      </dgm:t>
    </dgm:pt>
    <dgm:pt modelId="{CF56F877-3523-422B-ABD6-FC30F5074956}" type="sibTrans" cxnId="{74C49931-840A-4BD2-BB25-85193C76D7C3}">
      <dgm:prSet/>
      <dgm:spPr/>
      <dgm:t>
        <a:bodyPr/>
        <a:lstStyle/>
        <a:p>
          <a:endParaRPr lang="ru-RU"/>
        </a:p>
      </dgm:t>
    </dgm:pt>
    <dgm:pt modelId="{C53BFC2D-E978-4A5E-81CD-6A1F01CCD864}">
      <dgm:prSet phldrT="[Текст]"/>
      <dgm:spPr/>
      <dgm:t>
        <a:bodyPr/>
        <a:lstStyle/>
        <a:p>
          <a:r>
            <a:rPr lang="ru-RU" dirty="0" smtClean="0"/>
            <a:t>ГВЭ</a:t>
          </a:r>
          <a:endParaRPr lang="ru-RU" dirty="0"/>
        </a:p>
      </dgm:t>
    </dgm:pt>
    <dgm:pt modelId="{6D87B8EC-5565-4EDB-9D88-85A43925123A}" type="parTrans" cxnId="{B079A305-108B-43A5-9D27-97D54C3005C9}">
      <dgm:prSet/>
      <dgm:spPr/>
      <dgm:t>
        <a:bodyPr/>
        <a:lstStyle/>
        <a:p>
          <a:endParaRPr lang="ru-RU"/>
        </a:p>
      </dgm:t>
    </dgm:pt>
    <dgm:pt modelId="{AAF799EA-1FC5-4458-A3FB-3EF64F4533F2}" type="sibTrans" cxnId="{B079A305-108B-43A5-9D27-97D54C3005C9}">
      <dgm:prSet/>
      <dgm:spPr/>
      <dgm:t>
        <a:bodyPr/>
        <a:lstStyle/>
        <a:p>
          <a:endParaRPr lang="ru-RU"/>
        </a:p>
      </dgm:t>
    </dgm:pt>
    <dgm:pt modelId="{1C78ADE8-C2BA-4A7D-B5EA-BE2E47F45947}">
      <dgm:prSet phldrT="[Текст]"/>
      <dgm:spPr/>
      <dgm:t>
        <a:bodyPr/>
        <a:lstStyle/>
        <a:p>
          <a:r>
            <a:rPr lang="ru-RU" dirty="0" smtClean="0"/>
            <a:t>ППЭ ОО</a:t>
          </a:r>
          <a:endParaRPr lang="ru-RU" dirty="0"/>
        </a:p>
      </dgm:t>
    </dgm:pt>
    <dgm:pt modelId="{1D2CB509-252D-45FB-81C1-86CC05E8B946}" type="parTrans" cxnId="{401EE128-3421-4363-93B6-C43780DCE659}">
      <dgm:prSet/>
      <dgm:spPr/>
      <dgm:t>
        <a:bodyPr/>
        <a:lstStyle/>
        <a:p>
          <a:endParaRPr lang="ru-RU"/>
        </a:p>
      </dgm:t>
    </dgm:pt>
    <dgm:pt modelId="{24A0C1B9-D85C-408F-94CE-95FB74DE446C}" type="sibTrans" cxnId="{401EE128-3421-4363-93B6-C43780DCE659}">
      <dgm:prSet/>
      <dgm:spPr/>
      <dgm:t>
        <a:bodyPr/>
        <a:lstStyle/>
        <a:p>
          <a:endParaRPr lang="ru-RU"/>
        </a:p>
      </dgm:t>
    </dgm:pt>
    <dgm:pt modelId="{ABB1F045-423D-4225-A0D6-31898BA0C1C8}">
      <dgm:prSet phldrT="[Текст]"/>
      <dgm:spPr/>
      <dgm:t>
        <a:bodyPr/>
        <a:lstStyle/>
        <a:p>
          <a:r>
            <a:rPr lang="ru-RU" dirty="0" smtClean="0"/>
            <a:t>ППЭ дом</a:t>
          </a:r>
          <a:endParaRPr lang="ru-RU" dirty="0"/>
        </a:p>
      </dgm:t>
    </dgm:pt>
    <dgm:pt modelId="{E834C640-EA16-4393-B044-CCDFA9B13560}" type="parTrans" cxnId="{D38C2317-A12F-4CCA-8060-F09EBA022B7B}">
      <dgm:prSet/>
      <dgm:spPr/>
      <dgm:t>
        <a:bodyPr/>
        <a:lstStyle/>
        <a:p>
          <a:endParaRPr lang="ru-RU"/>
        </a:p>
      </dgm:t>
    </dgm:pt>
    <dgm:pt modelId="{BFA32418-7FBE-4A83-BAA0-39AB4D7D5075}" type="sibTrans" cxnId="{D38C2317-A12F-4CCA-8060-F09EBA022B7B}">
      <dgm:prSet/>
      <dgm:spPr/>
      <dgm:t>
        <a:bodyPr/>
        <a:lstStyle/>
        <a:p>
          <a:endParaRPr lang="ru-RU"/>
        </a:p>
      </dgm:t>
    </dgm:pt>
    <dgm:pt modelId="{052C11F3-CAA2-437F-BED6-DE18E98229A8}">
      <dgm:prSet/>
      <dgm:spPr/>
      <dgm:t>
        <a:bodyPr/>
        <a:lstStyle/>
        <a:p>
          <a:r>
            <a:rPr lang="ru-RU" dirty="0" smtClean="0"/>
            <a:t>ППЭ дом бумага</a:t>
          </a:r>
          <a:endParaRPr lang="ru-RU" dirty="0"/>
        </a:p>
      </dgm:t>
    </dgm:pt>
    <dgm:pt modelId="{3DAC9670-48D2-4FA2-A3D8-1262FE96D519}" type="parTrans" cxnId="{79A26924-8A00-43CD-9ACF-0B329E76F28C}">
      <dgm:prSet/>
      <dgm:spPr/>
      <dgm:t>
        <a:bodyPr/>
        <a:lstStyle/>
        <a:p>
          <a:endParaRPr lang="ru-RU"/>
        </a:p>
      </dgm:t>
    </dgm:pt>
    <dgm:pt modelId="{E1ED34FF-88DB-4BCB-B988-BB623663AE6F}" type="sibTrans" cxnId="{79A26924-8A00-43CD-9ACF-0B329E76F28C}">
      <dgm:prSet/>
      <dgm:spPr/>
      <dgm:t>
        <a:bodyPr/>
        <a:lstStyle/>
        <a:p>
          <a:endParaRPr lang="ru-RU"/>
        </a:p>
      </dgm:t>
    </dgm:pt>
    <dgm:pt modelId="{F3D82DCC-B2CD-415F-8DC4-D4C4E28FD033}" type="pres">
      <dgm:prSet presAssocID="{FA26FE4D-40E2-4326-B6A7-CFA4478F47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AED8E8-A527-4B6A-9CAF-EFB8EF591B97}" type="pres">
      <dgm:prSet presAssocID="{277079F1-8BA5-43C1-A009-93B578B604FC}" presName="linNode" presStyleCnt="0"/>
      <dgm:spPr/>
    </dgm:pt>
    <dgm:pt modelId="{FB9F1CDD-3EE2-4CBE-99AF-6BC171D422C2}" type="pres">
      <dgm:prSet presAssocID="{277079F1-8BA5-43C1-A009-93B578B604FC}" presName="parentText" presStyleLbl="node1" presStyleIdx="0" presStyleCnt="2" custScaleX="513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75A59-A38C-48A2-96AE-BF6AC592F32B}" type="pres">
      <dgm:prSet presAssocID="{277079F1-8BA5-43C1-A009-93B578B604F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25000-930D-4D28-B940-745DCF06FFE4}" type="pres">
      <dgm:prSet presAssocID="{40584023-6140-4E92-9305-78B10D02201A}" presName="sp" presStyleCnt="0"/>
      <dgm:spPr/>
    </dgm:pt>
    <dgm:pt modelId="{646A5C84-1912-4FE4-9C3C-391746AFFBFA}" type="pres">
      <dgm:prSet presAssocID="{C53BFC2D-E978-4A5E-81CD-6A1F01CCD864}" presName="linNode" presStyleCnt="0"/>
      <dgm:spPr/>
    </dgm:pt>
    <dgm:pt modelId="{63B51011-F868-4E63-BE17-FC622AB52605}" type="pres">
      <dgm:prSet presAssocID="{C53BFC2D-E978-4A5E-81CD-6A1F01CCD864}" presName="parentText" presStyleLbl="node1" presStyleIdx="1" presStyleCnt="2" custScaleX="509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85883-8F8F-41A2-9F47-5D0ED8D5D0D9}" type="pres">
      <dgm:prSet presAssocID="{C53BFC2D-E978-4A5E-81CD-6A1F01CCD86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8C2317-A12F-4CCA-8060-F09EBA022B7B}" srcId="{C53BFC2D-E978-4A5E-81CD-6A1F01CCD864}" destId="{ABB1F045-423D-4225-A0D6-31898BA0C1C8}" srcOrd="1" destOrd="0" parTransId="{E834C640-EA16-4393-B044-CCDFA9B13560}" sibTransId="{BFA32418-7FBE-4A83-BAA0-39AB4D7D5075}"/>
    <dgm:cxn modelId="{B8BCED82-C777-4AC4-B082-88D1544BC5F9}" type="presOf" srcId="{77D0A33C-6B30-43E7-85CC-A120CF971EB0}" destId="{F4F75A59-A38C-48A2-96AE-BF6AC592F32B}" srcOrd="0" destOrd="1" presId="urn:microsoft.com/office/officeart/2005/8/layout/vList5"/>
    <dgm:cxn modelId="{AFE7651A-77E5-4F55-919C-E98A3AC392DE}" type="presOf" srcId="{ABB1F045-423D-4225-A0D6-31898BA0C1C8}" destId="{23E85883-8F8F-41A2-9F47-5D0ED8D5D0D9}" srcOrd="0" destOrd="1" presId="urn:microsoft.com/office/officeart/2005/8/layout/vList5"/>
    <dgm:cxn modelId="{27A3B27B-4869-4363-90B3-AE695C1AEC33}" srcId="{FA26FE4D-40E2-4326-B6A7-CFA4478F47FE}" destId="{277079F1-8BA5-43C1-A009-93B578B604FC}" srcOrd="0" destOrd="0" parTransId="{853ACCCD-741D-4D17-ABBB-4D74D7AED79F}" sibTransId="{40584023-6140-4E92-9305-78B10D02201A}"/>
    <dgm:cxn modelId="{C8E3AE42-DB7A-4F4C-824B-149B7AB3833E}" srcId="{277079F1-8BA5-43C1-A009-93B578B604FC}" destId="{89C2157B-2A9F-4D56-833E-2B766AA30441}" srcOrd="0" destOrd="0" parTransId="{5B43F426-D8EB-438A-8CEC-1E5645025069}" sibTransId="{6A482973-5CAB-4F26-B206-B2868B869A5A}"/>
    <dgm:cxn modelId="{0C704FE9-44E5-4F68-9EFA-C33339A7E958}" type="presOf" srcId="{052C11F3-CAA2-437F-BED6-DE18E98229A8}" destId="{F4F75A59-A38C-48A2-96AE-BF6AC592F32B}" srcOrd="0" destOrd="2" presId="urn:microsoft.com/office/officeart/2005/8/layout/vList5"/>
    <dgm:cxn modelId="{B079A305-108B-43A5-9D27-97D54C3005C9}" srcId="{FA26FE4D-40E2-4326-B6A7-CFA4478F47FE}" destId="{C53BFC2D-E978-4A5E-81CD-6A1F01CCD864}" srcOrd="1" destOrd="0" parTransId="{6D87B8EC-5565-4EDB-9D88-85A43925123A}" sibTransId="{AAF799EA-1FC5-4458-A3FB-3EF64F4533F2}"/>
    <dgm:cxn modelId="{84921DDD-957D-4046-ACF7-7BC53F3F1C89}" type="presOf" srcId="{FA26FE4D-40E2-4326-B6A7-CFA4478F47FE}" destId="{F3D82DCC-B2CD-415F-8DC4-D4C4E28FD033}" srcOrd="0" destOrd="0" presId="urn:microsoft.com/office/officeart/2005/8/layout/vList5"/>
    <dgm:cxn modelId="{D3B0E6A2-5C22-4F13-8C15-2DA576330585}" type="presOf" srcId="{277079F1-8BA5-43C1-A009-93B578B604FC}" destId="{FB9F1CDD-3EE2-4CBE-99AF-6BC171D422C2}" srcOrd="0" destOrd="0" presId="urn:microsoft.com/office/officeart/2005/8/layout/vList5"/>
    <dgm:cxn modelId="{79A26924-8A00-43CD-9ACF-0B329E76F28C}" srcId="{277079F1-8BA5-43C1-A009-93B578B604FC}" destId="{052C11F3-CAA2-437F-BED6-DE18E98229A8}" srcOrd="2" destOrd="0" parTransId="{3DAC9670-48D2-4FA2-A3D8-1262FE96D519}" sibTransId="{E1ED34FF-88DB-4BCB-B988-BB623663AE6F}"/>
    <dgm:cxn modelId="{406BE48A-36BA-47F5-A95B-88876C927686}" type="presOf" srcId="{89C2157B-2A9F-4D56-833E-2B766AA30441}" destId="{F4F75A59-A38C-48A2-96AE-BF6AC592F32B}" srcOrd="0" destOrd="0" presId="urn:microsoft.com/office/officeart/2005/8/layout/vList5"/>
    <dgm:cxn modelId="{795390AC-AFAD-46FA-9F88-27ED7D93F6F5}" type="presOf" srcId="{C53BFC2D-E978-4A5E-81CD-6A1F01CCD864}" destId="{63B51011-F868-4E63-BE17-FC622AB52605}" srcOrd="0" destOrd="0" presId="urn:microsoft.com/office/officeart/2005/8/layout/vList5"/>
    <dgm:cxn modelId="{467B8630-B105-403F-82CA-CEB37A88D57F}" type="presOf" srcId="{1C78ADE8-C2BA-4A7D-B5EA-BE2E47F45947}" destId="{23E85883-8F8F-41A2-9F47-5D0ED8D5D0D9}" srcOrd="0" destOrd="0" presId="urn:microsoft.com/office/officeart/2005/8/layout/vList5"/>
    <dgm:cxn modelId="{401EE128-3421-4363-93B6-C43780DCE659}" srcId="{C53BFC2D-E978-4A5E-81CD-6A1F01CCD864}" destId="{1C78ADE8-C2BA-4A7D-B5EA-BE2E47F45947}" srcOrd="0" destOrd="0" parTransId="{1D2CB509-252D-45FB-81C1-86CC05E8B946}" sibTransId="{24A0C1B9-D85C-408F-94CE-95FB74DE446C}"/>
    <dgm:cxn modelId="{74C49931-840A-4BD2-BB25-85193C76D7C3}" srcId="{277079F1-8BA5-43C1-A009-93B578B604FC}" destId="{77D0A33C-6B30-43E7-85CC-A120CF971EB0}" srcOrd="1" destOrd="0" parTransId="{1D25B5B4-43AD-43FB-9FCB-CFEAF9866EA9}" sibTransId="{CF56F877-3523-422B-ABD6-FC30F5074956}"/>
    <dgm:cxn modelId="{1FEA80D2-7395-4171-ABBB-573EA865E171}" type="presParOf" srcId="{F3D82DCC-B2CD-415F-8DC4-D4C4E28FD033}" destId="{DEAED8E8-A527-4B6A-9CAF-EFB8EF591B97}" srcOrd="0" destOrd="0" presId="urn:microsoft.com/office/officeart/2005/8/layout/vList5"/>
    <dgm:cxn modelId="{21596513-4894-4021-88E4-0470B8B013C4}" type="presParOf" srcId="{DEAED8E8-A527-4B6A-9CAF-EFB8EF591B97}" destId="{FB9F1CDD-3EE2-4CBE-99AF-6BC171D422C2}" srcOrd="0" destOrd="0" presId="urn:microsoft.com/office/officeart/2005/8/layout/vList5"/>
    <dgm:cxn modelId="{27D9082E-7704-453A-8210-FF0E10A5BEE9}" type="presParOf" srcId="{DEAED8E8-A527-4B6A-9CAF-EFB8EF591B97}" destId="{F4F75A59-A38C-48A2-96AE-BF6AC592F32B}" srcOrd="1" destOrd="0" presId="urn:microsoft.com/office/officeart/2005/8/layout/vList5"/>
    <dgm:cxn modelId="{B11A476C-3D1B-4A5C-9DBF-78B3066DA3D5}" type="presParOf" srcId="{F3D82DCC-B2CD-415F-8DC4-D4C4E28FD033}" destId="{01325000-930D-4D28-B940-745DCF06FFE4}" srcOrd="1" destOrd="0" presId="urn:microsoft.com/office/officeart/2005/8/layout/vList5"/>
    <dgm:cxn modelId="{D6C06B3A-91A8-410C-B212-92F72F3910DD}" type="presParOf" srcId="{F3D82DCC-B2CD-415F-8DC4-D4C4E28FD033}" destId="{646A5C84-1912-4FE4-9C3C-391746AFFBFA}" srcOrd="2" destOrd="0" presId="urn:microsoft.com/office/officeart/2005/8/layout/vList5"/>
    <dgm:cxn modelId="{BBB8D2DA-3BD2-4BBB-93B2-9E8402189A97}" type="presParOf" srcId="{646A5C84-1912-4FE4-9C3C-391746AFFBFA}" destId="{63B51011-F868-4E63-BE17-FC622AB52605}" srcOrd="0" destOrd="0" presId="urn:microsoft.com/office/officeart/2005/8/layout/vList5"/>
    <dgm:cxn modelId="{FC5FEE59-40D5-4B23-B2EF-231785129A32}" type="presParOf" srcId="{646A5C84-1912-4FE4-9C3C-391746AFFBFA}" destId="{23E85883-8F8F-41A2-9F47-5D0ED8D5D0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80CBFD-3EDD-4544-9706-5631A1E30D7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565D521-C81C-4E45-8854-53D44ECEF38F}">
      <dgm:prSet phldrT="[Текст]" custT="1"/>
      <dgm:spPr>
        <a:noFill/>
        <a:ln>
          <a:solidFill>
            <a:srgbClr val="2F58A2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РЦОИ</a:t>
          </a:r>
          <a:endParaRPr lang="ru-RU" sz="2000" dirty="0">
            <a:solidFill>
              <a:schemeClr val="tx1"/>
            </a:solidFill>
          </a:endParaRPr>
        </a:p>
      </dgm:t>
    </dgm:pt>
    <dgm:pt modelId="{5C2E17E6-B511-461B-AA0A-2B1B60E0CBDE}" type="parTrans" cxnId="{333F4D0E-4C28-4A32-9407-366C5ADBBA70}">
      <dgm:prSet/>
      <dgm:spPr/>
      <dgm:t>
        <a:bodyPr/>
        <a:lstStyle/>
        <a:p>
          <a:endParaRPr lang="ru-RU" sz="2000"/>
        </a:p>
      </dgm:t>
    </dgm:pt>
    <dgm:pt modelId="{9F8C8761-DBDD-4C2A-B419-46FC0194D91D}" type="sibTrans" cxnId="{333F4D0E-4C28-4A32-9407-366C5ADBBA70}">
      <dgm:prSet custT="1"/>
      <dgm:spPr/>
      <dgm:t>
        <a:bodyPr/>
        <a:lstStyle/>
        <a:p>
          <a:endParaRPr lang="ru-RU" sz="2000"/>
        </a:p>
      </dgm:t>
    </dgm:pt>
    <dgm:pt modelId="{9AE96E42-6CBF-497E-952E-1C12A5190D51}">
      <dgm:prSet phldrT="[Текст]" custT="1"/>
      <dgm:spPr>
        <a:noFill/>
        <a:ln>
          <a:solidFill>
            <a:srgbClr val="2F58A2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Районный координатор</a:t>
          </a:r>
          <a:endParaRPr lang="ru-RU" sz="2000" dirty="0">
            <a:solidFill>
              <a:schemeClr val="tx1"/>
            </a:solidFill>
          </a:endParaRPr>
        </a:p>
      </dgm:t>
    </dgm:pt>
    <dgm:pt modelId="{5328451A-507B-4C52-9A21-690B3FCABB5F}" type="parTrans" cxnId="{8F76C1F8-1994-46AA-BFF0-FB3A453E45F1}">
      <dgm:prSet/>
      <dgm:spPr/>
      <dgm:t>
        <a:bodyPr/>
        <a:lstStyle/>
        <a:p>
          <a:endParaRPr lang="ru-RU" sz="2000"/>
        </a:p>
      </dgm:t>
    </dgm:pt>
    <dgm:pt modelId="{A98CB944-7484-48FA-905A-CA4F3D05556B}" type="sibTrans" cxnId="{8F76C1F8-1994-46AA-BFF0-FB3A453E45F1}">
      <dgm:prSet custT="1"/>
      <dgm:spPr/>
      <dgm:t>
        <a:bodyPr/>
        <a:lstStyle/>
        <a:p>
          <a:endParaRPr lang="ru-RU" sz="2000"/>
        </a:p>
      </dgm:t>
    </dgm:pt>
    <dgm:pt modelId="{0C641386-8D41-4864-A71C-D421983149F6}">
      <dgm:prSet phldrT="[Текст]" custT="1"/>
      <dgm:spPr>
        <a:noFill/>
        <a:ln>
          <a:solidFill>
            <a:srgbClr val="2F58A2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Член ГЭК</a:t>
          </a:r>
          <a:endParaRPr lang="ru-RU" sz="2000" dirty="0">
            <a:solidFill>
              <a:schemeClr val="tx1"/>
            </a:solidFill>
          </a:endParaRPr>
        </a:p>
      </dgm:t>
    </dgm:pt>
    <dgm:pt modelId="{4BCF0522-E9B4-4182-8411-60DD7D5FD7F3}" type="parTrans" cxnId="{F35825F0-B7AD-4951-8291-46FD63859D54}">
      <dgm:prSet/>
      <dgm:spPr/>
      <dgm:t>
        <a:bodyPr/>
        <a:lstStyle/>
        <a:p>
          <a:endParaRPr lang="ru-RU" sz="2000"/>
        </a:p>
      </dgm:t>
    </dgm:pt>
    <dgm:pt modelId="{ED9A6E88-C20F-454A-A97A-8E6DD9B28C58}" type="sibTrans" cxnId="{F35825F0-B7AD-4951-8291-46FD63859D54}">
      <dgm:prSet custT="1"/>
      <dgm:spPr/>
      <dgm:t>
        <a:bodyPr/>
        <a:lstStyle/>
        <a:p>
          <a:endParaRPr lang="ru-RU" sz="2000"/>
        </a:p>
      </dgm:t>
    </dgm:pt>
    <dgm:pt modelId="{2310E2EA-819A-4E61-A614-7D237072C820}">
      <dgm:prSet custT="1"/>
      <dgm:spPr>
        <a:noFill/>
        <a:ln>
          <a:solidFill>
            <a:srgbClr val="2F58A2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Руководитель ППЭ</a:t>
          </a:r>
          <a:endParaRPr lang="ru-RU" sz="2000" dirty="0">
            <a:solidFill>
              <a:schemeClr val="tx1"/>
            </a:solidFill>
          </a:endParaRPr>
        </a:p>
      </dgm:t>
    </dgm:pt>
    <dgm:pt modelId="{91D4DB28-35AE-4498-99E8-334F9D1BFFAC}" type="parTrans" cxnId="{A7D41B31-C257-44AC-8654-4CAD3FC38A5C}">
      <dgm:prSet/>
      <dgm:spPr/>
      <dgm:t>
        <a:bodyPr/>
        <a:lstStyle/>
        <a:p>
          <a:endParaRPr lang="ru-RU" sz="2000"/>
        </a:p>
      </dgm:t>
    </dgm:pt>
    <dgm:pt modelId="{D132829F-163D-4BBF-BCF5-C4517C381921}" type="sibTrans" cxnId="{A7D41B31-C257-44AC-8654-4CAD3FC38A5C}">
      <dgm:prSet/>
      <dgm:spPr/>
      <dgm:t>
        <a:bodyPr/>
        <a:lstStyle/>
        <a:p>
          <a:endParaRPr lang="ru-RU" sz="2000"/>
        </a:p>
      </dgm:t>
    </dgm:pt>
    <dgm:pt modelId="{1CCB5F28-F21F-4F7B-8666-C7AA8A6E20B6}" type="pres">
      <dgm:prSet presAssocID="{7D80CBFD-3EDD-4544-9706-5631A1E30D7F}" presName="Name0" presStyleCnt="0">
        <dgm:presLayoutVars>
          <dgm:dir/>
          <dgm:resizeHandles val="exact"/>
        </dgm:presLayoutVars>
      </dgm:prSet>
      <dgm:spPr/>
    </dgm:pt>
    <dgm:pt modelId="{CC5B101C-4673-4DA5-9E9E-CB3C193F93DA}" type="pres">
      <dgm:prSet presAssocID="{B565D521-C81C-4E45-8854-53D44ECEF38F}" presName="node" presStyleLbl="node1" presStyleIdx="0" presStyleCnt="4" custScaleX="44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4C50C-4DA6-480F-8351-204C7B918923}" type="pres">
      <dgm:prSet presAssocID="{9F8C8761-DBDD-4C2A-B419-46FC0194D91D}" presName="sibTrans" presStyleLbl="sibTrans2D1" presStyleIdx="0" presStyleCnt="3"/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DA5CCE12-E7EC-402B-ADA7-34C637DB1F42}" type="pres">
      <dgm:prSet presAssocID="{9F8C8761-DBDD-4C2A-B419-46FC0194D91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8FCD6E5-773B-4C60-A7DE-E13FB3DCD71C}" type="pres">
      <dgm:prSet presAssocID="{9AE96E42-6CBF-497E-952E-1C12A5190D51}" presName="node" presStyleLbl="node1" presStyleIdx="1" presStyleCnt="4" custScaleX="118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C0480-5DD5-4472-B7B1-4A7D4B5E4F80}" type="pres">
      <dgm:prSet presAssocID="{A98CB944-7484-48FA-905A-CA4F3D05556B}" presName="sibTrans" presStyleLbl="sibTrans2D1" presStyleIdx="1" presStyleCnt="3"/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7C382C73-1DE8-479F-94B1-86A5EE6C3388}" type="pres">
      <dgm:prSet presAssocID="{A98CB944-7484-48FA-905A-CA4F3D05556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A83BF36-C72E-47A7-B55E-4C4C725B12C7}" type="pres">
      <dgm:prSet presAssocID="{0C641386-8D41-4864-A71C-D421983149F6}" presName="node" presStyleLbl="node1" presStyleIdx="2" presStyleCnt="4" custScaleX="4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344C9-BDA5-4C6B-996D-4711CFC3CE78}" type="pres">
      <dgm:prSet presAssocID="{ED9A6E88-C20F-454A-A97A-8E6DD9B28C58}" presName="sibTrans" presStyleLbl="sibTrans2D1" presStyleIdx="2" presStyleCnt="3"/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873F450A-794A-4618-9FDC-FE742466AECC}" type="pres">
      <dgm:prSet presAssocID="{ED9A6E88-C20F-454A-A97A-8E6DD9B28C58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4BAB9782-F5B6-4732-B028-EB0830744A92}" type="pres">
      <dgm:prSet presAssocID="{2310E2EA-819A-4E61-A614-7D237072C820}" presName="node" presStyleLbl="node1" presStyleIdx="3" presStyleCnt="4" custScaleX="100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784F5E-67BD-45B5-8D24-E3EA80F8FAA4}" type="presOf" srcId="{2310E2EA-819A-4E61-A614-7D237072C820}" destId="{4BAB9782-F5B6-4732-B028-EB0830744A92}" srcOrd="0" destOrd="0" presId="urn:microsoft.com/office/officeart/2005/8/layout/process1"/>
    <dgm:cxn modelId="{8F76C1F8-1994-46AA-BFF0-FB3A453E45F1}" srcId="{7D80CBFD-3EDD-4544-9706-5631A1E30D7F}" destId="{9AE96E42-6CBF-497E-952E-1C12A5190D51}" srcOrd="1" destOrd="0" parTransId="{5328451A-507B-4C52-9A21-690B3FCABB5F}" sibTransId="{A98CB944-7484-48FA-905A-CA4F3D05556B}"/>
    <dgm:cxn modelId="{333F4D0E-4C28-4A32-9407-366C5ADBBA70}" srcId="{7D80CBFD-3EDD-4544-9706-5631A1E30D7F}" destId="{B565D521-C81C-4E45-8854-53D44ECEF38F}" srcOrd="0" destOrd="0" parTransId="{5C2E17E6-B511-461B-AA0A-2B1B60E0CBDE}" sibTransId="{9F8C8761-DBDD-4C2A-B419-46FC0194D91D}"/>
    <dgm:cxn modelId="{10088EC9-31B3-4978-92D7-3323AC53B373}" type="presOf" srcId="{B565D521-C81C-4E45-8854-53D44ECEF38F}" destId="{CC5B101C-4673-4DA5-9E9E-CB3C193F93DA}" srcOrd="0" destOrd="0" presId="urn:microsoft.com/office/officeart/2005/8/layout/process1"/>
    <dgm:cxn modelId="{7E8DAEEF-14B2-4EFD-8033-9E41D9E3CDF6}" type="presOf" srcId="{ED9A6E88-C20F-454A-A97A-8E6DD9B28C58}" destId="{873F450A-794A-4618-9FDC-FE742466AECC}" srcOrd="1" destOrd="0" presId="urn:microsoft.com/office/officeart/2005/8/layout/process1"/>
    <dgm:cxn modelId="{16F456CD-9C90-4943-904D-9B40BF0F21C1}" type="presOf" srcId="{9F8C8761-DBDD-4C2A-B419-46FC0194D91D}" destId="{DA5CCE12-E7EC-402B-ADA7-34C637DB1F42}" srcOrd="1" destOrd="0" presId="urn:microsoft.com/office/officeart/2005/8/layout/process1"/>
    <dgm:cxn modelId="{AABB06CE-E87A-4C0A-875B-BA143FB1BD21}" type="presOf" srcId="{ED9A6E88-C20F-454A-A97A-8E6DD9B28C58}" destId="{AD5344C9-BDA5-4C6B-996D-4711CFC3CE78}" srcOrd="0" destOrd="0" presId="urn:microsoft.com/office/officeart/2005/8/layout/process1"/>
    <dgm:cxn modelId="{45D2E98B-29FF-41C6-B979-C9D2FD759CD2}" type="presOf" srcId="{9AE96E42-6CBF-497E-952E-1C12A5190D51}" destId="{C8FCD6E5-773B-4C60-A7DE-E13FB3DCD71C}" srcOrd="0" destOrd="0" presId="urn:microsoft.com/office/officeart/2005/8/layout/process1"/>
    <dgm:cxn modelId="{A7D41B31-C257-44AC-8654-4CAD3FC38A5C}" srcId="{7D80CBFD-3EDD-4544-9706-5631A1E30D7F}" destId="{2310E2EA-819A-4E61-A614-7D237072C820}" srcOrd="3" destOrd="0" parTransId="{91D4DB28-35AE-4498-99E8-334F9D1BFFAC}" sibTransId="{D132829F-163D-4BBF-BCF5-C4517C381921}"/>
    <dgm:cxn modelId="{B0364994-D782-4220-9402-8FA6F706D08C}" type="presOf" srcId="{9F8C8761-DBDD-4C2A-B419-46FC0194D91D}" destId="{05C4C50C-4DA6-480F-8351-204C7B918923}" srcOrd="0" destOrd="0" presId="urn:microsoft.com/office/officeart/2005/8/layout/process1"/>
    <dgm:cxn modelId="{9C829B23-0D49-415F-89D2-8EC24BAACC67}" type="presOf" srcId="{A98CB944-7484-48FA-905A-CA4F3D05556B}" destId="{EC7C0480-5DD5-4472-B7B1-4A7D4B5E4F80}" srcOrd="0" destOrd="0" presId="urn:microsoft.com/office/officeart/2005/8/layout/process1"/>
    <dgm:cxn modelId="{6A4342AD-A883-461B-88D6-0D3E8065A662}" type="presOf" srcId="{A98CB944-7484-48FA-905A-CA4F3D05556B}" destId="{7C382C73-1DE8-479F-94B1-86A5EE6C3388}" srcOrd="1" destOrd="0" presId="urn:microsoft.com/office/officeart/2005/8/layout/process1"/>
    <dgm:cxn modelId="{A2551709-3E1A-4C03-BE18-AE0F05B717D3}" type="presOf" srcId="{7D80CBFD-3EDD-4544-9706-5631A1E30D7F}" destId="{1CCB5F28-F21F-4F7B-8666-C7AA8A6E20B6}" srcOrd="0" destOrd="0" presId="urn:microsoft.com/office/officeart/2005/8/layout/process1"/>
    <dgm:cxn modelId="{77F00C6D-4A5E-4FE4-B47D-71268CCD13F1}" type="presOf" srcId="{0C641386-8D41-4864-A71C-D421983149F6}" destId="{DA83BF36-C72E-47A7-B55E-4C4C725B12C7}" srcOrd="0" destOrd="0" presId="urn:microsoft.com/office/officeart/2005/8/layout/process1"/>
    <dgm:cxn modelId="{F35825F0-B7AD-4951-8291-46FD63859D54}" srcId="{7D80CBFD-3EDD-4544-9706-5631A1E30D7F}" destId="{0C641386-8D41-4864-A71C-D421983149F6}" srcOrd="2" destOrd="0" parTransId="{4BCF0522-E9B4-4182-8411-60DD7D5FD7F3}" sibTransId="{ED9A6E88-C20F-454A-A97A-8E6DD9B28C58}"/>
    <dgm:cxn modelId="{3192E06A-F5E0-43E3-B286-3BDE8F3E1E0B}" type="presParOf" srcId="{1CCB5F28-F21F-4F7B-8666-C7AA8A6E20B6}" destId="{CC5B101C-4673-4DA5-9E9E-CB3C193F93DA}" srcOrd="0" destOrd="0" presId="urn:microsoft.com/office/officeart/2005/8/layout/process1"/>
    <dgm:cxn modelId="{ABF09E9E-8C5A-4822-B61A-CF14E9E222EB}" type="presParOf" srcId="{1CCB5F28-F21F-4F7B-8666-C7AA8A6E20B6}" destId="{05C4C50C-4DA6-480F-8351-204C7B918923}" srcOrd="1" destOrd="0" presId="urn:microsoft.com/office/officeart/2005/8/layout/process1"/>
    <dgm:cxn modelId="{F3F998DC-BDFD-4B14-8C69-4D517CD9200E}" type="presParOf" srcId="{05C4C50C-4DA6-480F-8351-204C7B918923}" destId="{DA5CCE12-E7EC-402B-ADA7-34C637DB1F42}" srcOrd="0" destOrd="0" presId="urn:microsoft.com/office/officeart/2005/8/layout/process1"/>
    <dgm:cxn modelId="{DBECE1B4-9C64-4888-946E-6B21690F2182}" type="presParOf" srcId="{1CCB5F28-F21F-4F7B-8666-C7AA8A6E20B6}" destId="{C8FCD6E5-773B-4C60-A7DE-E13FB3DCD71C}" srcOrd="2" destOrd="0" presId="urn:microsoft.com/office/officeart/2005/8/layout/process1"/>
    <dgm:cxn modelId="{5E6F032E-2A31-439C-BB8A-F9C1FDFAC315}" type="presParOf" srcId="{1CCB5F28-F21F-4F7B-8666-C7AA8A6E20B6}" destId="{EC7C0480-5DD5-4472-B7B1-4A7D4B5E4F80}" srcOrd="3" destOrd="0" presId="urn:microsoft.com/office/officeart/2005/8/layout/process1"/>
    <dgm:cxn modelId="{A9885470-3AC2-4D88-A32F-2B6B73299307}" type="presParOf" srcId="{EC7C0480-5DD5-4472-B7B1-4A7D4B5E4F80}" destId="{7C382C73-1DE8-479F-94B1-86A5EE6C3388}" srcOrd="0" destOrd="0" presId="urn:microsoft.com/office/officeart/2005/8/layout/process1"/>
    <dgm:cxn modelId="{6A6C3D86-6EDB-49BF-8235-21C9D5C12F56}" type="presParOf" srcId="{1CCB5F28-F21F-4F7B-8666-C7AA8A6E20B6}" destId="{DA83BF36-C72E-47A7-B55E-4C4C725B12C7}" srcOrd="4" destOrd="0" presId="urn:microsoft.com/office/officeart/2005/8/layout/process1"/>
    <dgm:cxn modelId="{DB5CAA1B-FC36-4A13-9DB7-B0F5413B3966}" type="presParOf" srcId="{1CCB5F28-F21F-4F7B-8666-C7AA8A6E20B6}" destId="{AD5344C9-BDA5-4C6B-996D-4711CFC3CE78}" srcOrd="5" destOrd="0" presId="urn:microsoft.com/office/officeart/2005/8/layout/process1"/>
    <dgm:cxn modelId="{637D0163-872D-4359-924D-CEC4960742FA}" type="presParOf" srcId="{AD5344C9-BDA5-4C6B-996D-4711CFC3CE78}" destId="{873F450A-794A-4618-9FDC-FE742466AECC}" srcOrd="0" destOrd="0" presId="urn:microsoft.com/office/officeart/2005/8/layout/process1"/>
    <dgm:cxn modelId="{414902A9-A526-4329-B1E7-9ECD073B263F}" type="presParOf" srcId="{1CCB5F28-F21F-4F7B-8666-C7AA8A6E20B6}" destId="{4BAB9782-F5B6-4732-B028-EB0830744A9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80CBFD-3EDD-4544-9706-5631A1E30D7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565D521-C81C-4E45-8854-53D44ECEF38F}">
      <dgm:prSet phldrT="[Текст]" custT="1"/>
      <dgm:spPr>
        <a:noFill/>
        <a:ln>
          <a:solidFill>
            <a:srgbClr val="2F58A2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РЦОИ</a:t>
          </a:r>
          <a:endParaRPr lang="ru-RU" sz="1800" dirty="0">
            <a:solidFill>
              <a:schemeClr val="tx1"/>
            </a:solidFill>
          </a:endParaRPr>
        </a:p>
      </dgm:t>
    </dgm:pt>
    <dgm:pt modelId="{5C2E17E6-B511-461B-AA0A-2B1B60E0CBDE}" type="parTrans" cxnId="{333F4D0E-4C28-4A32-9407-366C5ADBBA70}">
      <dgm:prSet/>
      <dgm:spPr/>
      <dgm:t>
        <a:bodyPr/>
        <a:lstStyle/>
        <a:p>
          <a:endParaRPr lang="ru-RU" sz="1600"/>
        </a:p>
      </dgm:t>
    </dgm:pt>
    <dgm:pt modelId="{9F8C8761-DBDD-4C2A-B419-46FC0194D91D}" type="sibTrans" cxnId="{333F4D0E-4C28-4A32-9407-366C5ADBBA70}">
      <dgm:prSet custT="1"/>
      <dgm:spPr/>
      <dgm:t>
        <a:bodyPr/>
        <a:lstStyle/>
        <a:p>
          <a:endParaRPr lang="ru-RU" sz="1400"/>
        </a:p>
      </dgm:t>
    </dgm:pt>
    <dgm:pt modelId="{9AE96E42-6CBF-497E-952E-1C12A5190D51}">
      <dgm:prSet phldrT="[Текст]" custT="1"/>
      <dgm:spPr>
        <a:noFill/>
        <a:ln>
          <a:solidFill>
            <a:srgbClr val="2F58A2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Спецсвязь</a:t>
          </a:r>
          <a:endParaRPr lang="ru-RU" sz="1800" dirty="0">
            <a:solidFill>
              <a:schemeClr val="tx1"/>
            </a:solidFill>
          </a:endParaRPr>
        </a:p>
      </dgm:t>
    </dgm:pt>
    <dgm:pt modelId="{5328451A-507B-4C52-9A21-690B3FCABB5F}" type="parTrans" cxnId="{8F76C1F8-1994-46AA-BFF0-FB3A453E45F1}">
      <dgm:prSet/>
      <dgm:spPr/>
      <dgm:t>
        <a:bodyPr/>
        <a:lstStyle/>
        <a:p>
          <a:endParaRPr lang="ru-RU" sz="1600"/>
        </a:p>
      </dgm:t>
    </dgm:pt>
    <dgm:pt modelId="{A98CB944-7484-48FA-905A-CA4F3D05556B}" type="sibTrans" cxnId="{8F76C1F8-1994-46AA-BFF0-FB3A453E45F1}">
      <dgm:prSet custT="1"/>
      <dgm:spPr/>
      <dgm:t>
        <a:bodyPr/>
        <a:lstStyle/>
        <a:p>
          <a:endParaRPr lang="ru-RU" sz="1400"/>
        </a:p>
      </dgm:t>
    </dgm:pt>
    <dgm:pt modelId="{0C641386-8D41-4864-A71C-D421983149F6}">
      <dgm:prSet phldrT="[Текст]" custT="1"/>
      <dgm:spPr>
        <a:noFill/>
        <a:ln>
          <a:solidFill>
            <a:srgbClr val="2F58A2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Член ГЭК</a:t>
          </a:r>
          <a:endParaRPr lang="ru-RU" sz="1800" dirty="0">
            <a:solidFill>
              <a:schemeClr val="tx1"/>
            </a:solidFill>
          </a:endParaRPr>
        </a:p>
      </dgm:t>
    </dgm:pt>
    <dgm:pt modelId="{4BCF0522-E9B4-4182-8411-60DD7D5FD7F3}" type="parTrans" cxnId="{F35825F0-B7AD-4951-8291-46FD63859D54}">
      <dgm:prSet/>
      <dgm:spPr/>
      <dgm:t>
        <a:bodyPr/>
        <a:lstStyle/>
        <a:p>
          <a:endParaRPr lang="ru-RU" sz="1600"/>
        </a:p>
      </dgm:t>
    </dgm:pt>
    <dgm:pt modelId="{ED9A6E88-C20F-454A-A97A-8E6DD9B28C58}" type="sibTrans" cxnId="{F35825F0-B7AD-4951-8291-46FD63859D54}">
      <dgm:prSet custT="1"/>
      <dgm:spPr/>
      <dgm:t>
        <a:bodyPr/>
        <a:lstStyle/>
        <a:p>
          <a:endParaRPr lang="ru-RU" sz="1400"/>
        </a:p>
      </dgm:t>
    </dgm:pt>
    <dgm:pt modelId="{2310E2EA-819A-4E61-A614-7D237072C820}">
      <dgm:prSet custT="1"/>
      <dgm:spPr>
        <a:noFill/>
        <a:ln>
          <a:solidFill>
            <a:srgbClr val="2F58A2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Руководитель ППЭ</a:t>
          </a:r>
          <a:endParaRPr lang="ru-RU" sz="1800" dirty="0">
            <a:solidFill>
              <a:schemeClr val="tx1"/>
            </a:solidFill>
          </a:endParaRPr>
        </a:p>
      </dgm:t>
    </dgm:pt>
    <dgm:pt modelId="{91D4DB28-35AE-4498-99E8-334F9D1BFFAC}" type="parTrans" cxnId="{A7D41B31-C257-44AC-8654-4CAD3FC38A5C}">
      <dgm:prSet/>
      <dgm:spPr/>
      <dgm:t>
        <a:bodyPr/>
        <a:lstStyle/>
        <a:p>
          <a:endParaRPr lang="ru-RU" sz="1600"/>
        </a:p>
      </dgm:t>
    </dgm:pt>
    <dgm:pt modelId="{D132829F-163D-4BBF-BCF5-C4517C381921}" type="sibTrans" cxnId="{A7D41B31-C257-44AC-8654-4CAD3FC38A5C}">
      <dgm:prSet/>
      <dgm:spPr/>
      <dgm:t>
        <a:bodyPr/>
        <a:lstStyle/>
        <a:p>
          <a:endParaRPr lang="ru-RU" sz="1600"/>
        </a:p>
      </dgm:t>
    </dgm:pt>
    <dgm:pt modelId="{1CCB5F28-F21F-4F7B-8666-C7AA8A6E20B6}" type="pres">
      <dgm:prSet presAssocID="{7D80CBFD-3EDD-4544-9706-5631A1E30D7F}" presName="Name0" presStyleCnt="0">
        <dgm:presLayoutVars>
          <dgm:dir/>
          <dgm:resizeHandles val="exact"/>
        </dgm:presLayoutVars>
      </dgm:prSet>
      <dgm:spPr/>
    </dgm:pt>
    <dgm:pt modelId="{CC5B101C-4673-4DA5-9E9E-CB3C193F93DA}" type="pres">
      <dgm:prSet presAssocID="{B565D521-C81C-4E45-8854-53D44ECEF38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4C50C-4DA6-480F-8351-204C7B918923}" type="pres">
      <dgm:prSet presAssocID="{9F8C8761-DBDD-4C2A-B419-46FC0194D91D}" presName="sibTrans" presStyleLbl="sibTrans2D1" presStyleIdx="0" presStyleCnt="3"/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DA5CCE12-E7EC-402B-ADA7-34C637DB1F42}" type="pres">
      <dgm:prSet presAssocID="{9F8C8761-DBDD-4C2A-B419-46FC0194D91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8FCD6E5-773B-4C60-A7DE-E13FB3DCD71C}" type="pres">
      <dgm:prSet presAssocID="{9AE96E42-6CBF-497E-952E-1C12A5190D5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C0480-5DD5-4472-B7B1-4A7D4B5E4F80}" type="pres">
      <dgm:prSet presAssocID="{A98CB944-7484-48FA-905A-CA4F3D05556B}" presName="sibTrans" presStyleLbl="sibTrans2D1" presStyleIdx="1" presStyleCnt="3"/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7C382C73-1DE8-479F-94B1-86A5EE6C3388}" type="pres">
      <dgm:prSet presAssocID="{A98CB944-7484-48FA-905A-CA4F3D05556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A83BF36-C72E-47A7-B55E-4C4C725B12C7}" type="pres">
      <dgm:prSet presAssocID="{0C641386-8D41-4864-A71C-D421983149F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344C9-BDA5-4C6B-996D-4711CFC3CE78}" type="pres">
      <dgm:prSet presAssocID="{ED9A6E88-C20F-454A-A97A-8E6DD9B28C58}" presName="sibTrans" presStyleLbl="sibTrans2D1" presStyleIdx="2" presStyleCnt="3"/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873F450A-794A-4618-9FDC-FE742466AECC}" type="pres">
      <dgm:prSet presAssocID="{ED9A6E88-C20F-454A-A97A-8E6DD9B28C58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4BAB9782-F5B6-4732-B028-EB0830744A92}" type="pres">
      <dgm:prSet presAssocID="{2310E2EA-819A-4E61-A614-7D237072C8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6C1F8-1994-46AA-BFF0-FB3A453E45F1}" srcId="{7D80CBFD-3EDD-4544-9706-5631A1E30D7F}" destId="{9AE96E42-6CBF-497E-952E-1C12A5190D51}" srcOrd="1" destOrd="0" parTransId="{5328451A-507B-4C52-9A21-690B3FCABB5F}" sibTransId="{A98CB944-7484-48FA-905A-CA4F3D05556B}"/>
    <dgm:cxn modelId="{333F4D0E-4C28-4A32-9407-366C5ADBBA70}" srcId="{7D80CBFD-3EDD-4544-9706-5631A1E30D7F}" destId="{B565D521-C81C-4E45-8854-53D44ECEF38F}" srcOrd="0" destOrd="0" parTransId="{5C2E17E6-B511-461B-AA0A-2B1B60E0CBDE}" sibTransId="{9F8C8761-DBDD-4C2A-B419-46FC0194D91D}"/>
    <dgm:cxn modelId="{0D84E6A8-9F97-4124-8CE6-925C61C17B7D}" type="presOf" srcId="{A98CB944-7484-48FA-905A-CA4F3D05556B}" destId="{7C382C73-1DE8-479F-94B1-86A5EE6C3388}" srcOrd="1" destOrd="0" presId="urn:microsoft.com/office/officeart/2005/8/layout/process1"/>
    <dgm:cxn modelId="{183F1554-C6CF-4194-956A-04268CC7E700}" type="presOf" srcId="{0C641386-8D41-4864-A71C-D421983149F6}" destId="{DA83BF36-C72E-47A7-B55E-4C4C725B12C7}" srcOrd="0" destOrd="0" presId="urn:microsoft.com/office/officeart/2005/8/layout/process1"/>
    <dgm:cxn modelId="{050BC8E7-3C10-4C80-A00E-4BBF043E897E}" type="presOf" srcId="{9F8C8761-DBDD-4C2A-B419-46FC0194D91D}" destId="{05C4C50C-4DA6-480F-8351-204C7B918923}" srcOrd="0" destOrd="0" presId="urn:microsoft.com/office/officeart/2005/8/layout/process1"/>
    <dgm:cxn modelId="{DCBF05DE-7700-4848-9072-B9EAD3D10FA2}" type="presOf" srcId="{9F8C8761-DBDD-4C2A-B419-46FC0194D91D}" destId="{DA5CCE12-E7EC-402B-ADA7-34C637DB1F42}" srcOrd="1" destOrd="0" presId="urn:microsoft.com/office/officeart/2005/8/layout/process1"/>
    <dgm:cxn modelId="{83F49342-4A32-428F-96AD-A7FDFFF17F24}" type="presOf" srcId="{9AE96E42-6CBF-497E-952E-1C12A5190D51}" destId="{C8FCD6E5-773B-4C60-A7DE-E13FB3DCD71C}" srcOrd="0" destOrd="0" presId="urn:microsoft.com/office/officeart/2005/8/layout/process1"/>
    <dgm:cxn modelId="{A9589308-7B88-4973-97DE-BAE4C62791F2}" type="presOf" srcId="{A98CB944-7484-48FA-905A-CA4F3D05556B}" destId="{EC7C0480-5DD5-4472-B7B1-4A7D4B5E4F80}" srcOrd="0" destOrd="0" presId="urn:microsoft.com/office/officeart/2005/8/layout/process1"/>
    <dgm:cxn modelId="{12CF94A0-8535-4A2C-8112-2D5E6CEF7E86}" type="presOf" srcId="{ED9A6E88-C20F-454A-A97A-8E6DD9B28C58}" destId="{AD5344C9-BDA5-4C6B-996D-4711CFC3CE78}" srcOrd="0" destOrd="0" presId="urn:microsoft.com/office/officeart/2005/8/layout/process1"/>
    <dgm:cxn modelId="{ACD7FC96-15CA-45EB-8008-1DDFA345F16B}" type="presOf" srcId="{2310E2EA-819A-4E61-A614-7D237072C820}" destId="{4BAB9782-F5B6-4732-B028-EB0830744A92}" srcOrd="0" destOrd="0" presId="urn:microsoft.com/office/officeart/2005/8/layout/process1"/>
    <dgm:cxn modelId="{A3CF6BC0-0D07-4C58-8EB6-978A252C9035}" type="presOf" srcId="{7D80CBFD-3EDD-4544-9706-5631A1E30D7F}" destId="{1CCB5F28-F21F-4F7B-8666-C7AA8A6E20B6}" srcOrd="0" destOrd="0" presId="urn:microsoft.com/office/officeart/2005/8/layout/process1"/>
    <dgm:cxn modelId="{A7D41B31-C257-44AC-8654-4CAD3FC38A5C}" srcId="{7D80CBFD-3EDD-4544-9706-5631A1E30D7F}" destId="{2310E2EA-819A-4E61-A614-7D237072C820}" srcOrd="3" destOrd="0" parTransId="{91D4DB28-35AE-4498-99E8-334F9D1BFFAC}" sibTransId="{D132829F-163D-4BBF-BCF5-C4517C381921}"/>
    <dgm:cxn modelId="{ED741D7A-5C6E-4805-8E27-4503EF3F559B}" type="presOf" srcId="{ED9A6E88-C20F-454A-A97A-8E6DD9B28C58}" destId="{873F450A-794A-4618-9FDC-FE742466AECC}" srcOrd="1" destOrd="0" presId="urn:microsoft.com/office/officeart/2005/8/layout/process1"/>
    <dgm:cxn modelId="{20CCB611-55B9-4B6A-BB06-AE0F2F564F9E}" type="presOf" srcId="{B565D521-C81C-4E45-8854-53D44ECEF38F}" destId="{CC5B101C-4673-4DA5-9E9E-CB3C193F93DA}" srcOrd="0" destOrd="0" presId="urn:microsoft.com/office/officeart/2005/8/layout/process1"/>
    <dgm:cxn modelId="{F35825F0-B7AD-4951-8291-46FD63859D54}" srcId="{7D80CBFD-3EDD-4544-9706-5631A1E30D7F}" destId="{0C641386-8D41-4864-A71C-D421983149F6}" srcOrd="2" destOrd="0" parTransId="{4BCF0522-E9B4-4182-8411-60DD7D5FD7F3}" sibTransId="{ED9A6E88-C20F-454A-A97A-8E6DD9B28C58}"/>
    <dgm:cxn modelId="{DAE58142-98BC-4909-A15C-72D165B7E895}" type="presParOf" srcId="{1CCB5F28-F21F-4F7B-8666-C7AA8A6E20B6}" destId="{CC5B101C-4673-4DA5-9E9E-CB3C193F93DA}" srcOrd="0" destOrd="0" presId="urn:microsoft.com/office/officeart/2005/8/layout/process1"/>
    <dgm:cxn modelId="{38F45CF5-449C-4A16-89CF-5177F143B542}" type="presParOf" srcId="{1CCB5F28-F21F-4F7B-8666-C7AA8A6E20B6}" destId="{05C4C50C-4DA6-480F-8351-204C7B918923}" srcOrd="1" destOrd="0" presId="urn:microsoft.com/office/officeart/2005/8/layout/process1"/>
    <dgm:cxn modelId="{6CCECA3B-A035-416A-823C-CCE3F6A5FBD7}" type="presParOf" srcId="{05C4C50C-4DA6-480F-8351-204C7B918923}" destId="{DA5CCE12-E7EC-402B-ADA7-34C637DB1F42}" srcOrd="0" destOrd="0" presId="urn:microsoft.com/office/officeart/2005/8/layout/process1"/>
    <dgm:cxn modelId="{94B863AB-4740-4A9D-BB42-26B75B6C5501}" type="presParOf" srcId="{1CCB5F28-F21F-4F7B-8666-C7AA8A6E20B6}" destId="{C8FCD6E5-773B-4C60-A7DE-E13FB3DCD71C}" srcOrd="2" destOrd="0" presId="urn:microsoft.com/office/officeart/2005/8/layout/process1"/>
    <dgm:cxn modelId="{0E912F6F-3762-4F2B-AD57-3FCCCF5EEE7B}" type="presParOf" srcId="{1CCB5F28-F21F-4F7B-8666-C7AA8A6E20B6}" destId="{EC7C0480-5DD5-4472-B7B1-4A7D4B5E4F80}" srcOrd="3" destOrd="0" presId="urn:microsoft.com/office/officeart/2005/8/layout/process1"/>
    <dgm:cxn modelId="{6A97698D-B7DA-4E55-9DD3-92F2520F5400}" type="presParOf" srcId="{EC7C0480-5DD5-4472-B7B1-4A7D4B5E4F80}" destId="{7C382C73-1DE8-479F-94B1-86A5EE6C3388}" srcOrd="0" destOrd="0" presId="urn:microsoft.com/office/officeart/2005/8/layout/process1"/>
    <dgm:cxn modelId="{CE7A19C4-0238-4DB7-9F4E-E928880B0842}" type="presParOf" srcId="{1CCB5F28-F21F-4F7B-8666-C7AA8A6E20B6}" destId="{DA83BF36-C72E-47A7-B55E-4C4C725B12C7}" srcOrd="4" destOrd="0" presId="urn:microsoft.com/office/officeart/2005/8/layout/process1"/>
    <dgm:cxn modelId="{62743680-2039-474D-A866-1F6750ED04E2}" type="presParOf" srcId="{1CCB5F28-F21F-4F7B-8666-C7AA8A6E20B6}" destId="{AD5344C9-BDA5-4C6B-996D-4711CFC3CE78}" srcOrd="5" destOrd="0" presId="urn:microsoft.com/office/officeart/2005/8/layout/process1"/>
    <dgm:cxn modelId="{7B1AD1B7-7123-472B-94CA-B45C3DCE2434}" type="presParOf" srcId="{AD5344C9-BDA5-4C6B-996D-4711CFC3CE78}" destId="{873F450A-794A-4618-9FDC-FE742466AECC}" srcOrd="0" destOrd="0" presId="urn:microsoft.com/office/officeart/2005/8/layout/process1"/>
    <dgm:cxn modelId="{E73C22BC-7E4B-437E-A6FD-9A35AB8540FB}" type="presParOf" srcId="{1CCB5F28-F21F-4F7B-8666-C7AA8A6E20B6}" destId="{4BAB9782-F5B6-4732-B028-EB0830744A9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26FE4D-40E2-4326-B6A7-CFA4478F47FE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7079F1-8BA5-43C1-A009-93B578B604FC}">
      <dgm:prSet phldrT="[Текст]"/>
      <dgm:spPr/>
      <dgm:t>
        <a:bodyPr/>
        <a:lstStyle/>
        <a:p>
          <a:r>
            <a:rPr lang="ru-RU" dirty="0" smtClean="0"/>
            <a:t>ОГЭ</a:t>
          </a:r>
          <a:endParaRPr lang="ru-RU" dirty="0"/>
        </a:p>
      </dgm:t>
    </dgm:pt>
    <dgm:pt modelId="{853ACCCD-741D-4D17-ABBB-4D74D7AED79F}" type="parTrans" cxnId="{27A3B27B-4869-4363-90B3-AE695C1AEC33}">
      <dgm:prSet/>
      <dgm:spPr/>
      <dgm:t>
        <a:bodyPr/>
        <a:lstStyle/>
        <a:p>
          <a:endParaRPr lang="ru-RU"/>
        </a:p>
      </dgm:t>
    </dgm:pt>
    <dgm:pt modelId="{40584023-6140-4E92-9305-78B10D02201A}" type="sibTrans" cxnId="{27A3B27B-4869-4363-90B3-AE695C1AEC33}">
      <dgm:prSet/>
      <dgm:spPr/>
      <dgm:t>
        <a:bodyPr/>
        <a:lstStyle/>
        <a:p>
          <a:endParaRPr lang="ru-RU"/>
        </a:p>
      </dgm:t>
    </dgm:pt>
    <dgm:pt modelId="{89C2157B-2A9F-4D56-833E-2B766AA30441}">
      <dgm:prSet phldrT="[Текст]" custT="1"/>
      <dgm:spPr/>
      <dgm:t>
        <a:bodyPr/>
        <a:lstStyle/>
        <a:p>
          <a:r>
            <a:rPr lang="ru-RU" sz="2600" dirty="0" smtClean="0"/>
            <a:t>ППЭ</a:t>
          </a:r>
          <a:r>
            <a:rPr lang="en-US" sz="2600" dirty="0" smtClean="0"/>
            <a:t> </a:t>
          </a:r>
          <a:r>
            <a:rPr lang="ru-RU" sz="2600" dirty="0" smtClean="0"/>
            <a:t>ОО</a:t>
          </a:r>
          <a:endParaRPr lang="ru-RU" sz="2600" dirty="0"/>
        </a:p>
      </dgm:t>
    </dgm:pt>
    <dgm:pt modelId="{5B43F426-D8EB-438A-8CEC-1E5645025069}" type="parTrans" cxnId="{C8E3AE42-DB7A-4F4C-824B-149B7AB3833E}">
      <dgm:prSet/>
      <dgm:spPr/>
      <dgm:t>
        <a:bodyPr/>
        <a:lstStyle/>
        <a:p>
          <a:endParaRPr lang="ru-RU"/>
        </a:p>
      </dgm:t>
    </dgm:pt>
    <dgm:pt modelId="{6A482973-5CAB-4F26-B206-B2868B869A5A}" type="sibTrans" cxnId="{C8E3AE42-DB7A-4F4C-824B-149B7AB3833E}">
      <dgm:prSet/>
      <dgm:spPr/>
      <dgm:t>
        <a:bodyPr/>
        <a:lstStyle/>
        <a:p>
          <a:endParaRPr lang="ru-RU"/>
        </a:p>
      </dgm:t>
    </dgm:pt>
    <dgm:pt modelId="{77D0A33C-6B30-43E7-85CC-A120CF971EB0}">
      <dgm:prSet phldrT="[Текст]" custT="1"/>
      <dgm:spPr/>
      <dgm:t>
        <a:bodyPr/>
        <a:lstStyle/>
        <a:p>
          <a:r>
            <a:rPr lang="ru-RU" sz="2600" dirty="0" smtClean="0"/>
            <a:t>ППЭ дом </a:t>
          </a:r>
          <a:r>
            <a:rPr lang="ru-RU" sz="2600" dirty="0" err="1" smtClean="0"/>
            <a:t>эл.вид</a:t>
          </a:r>
          <a:endParaRPr lang="ru-RU" sz="2600" dirty="0"/>
        </a:p>
      </dgm:t>
    </dgm:pt>
    <dgm:pt modelId="{1D25B5B4-43AD-43FB-9FCB-CFEAF9866EA9}" type="parTrans" cxnId="{74C49931-840A-4BD2-BB25-85193C76D7C3}">
      <dgm:prSet/>
      <dgm:spPr/>
      <dgm:t>
        <a:bodyPr/>
        <a:lstStyle/>
        <a:p>
          <a:endParaRPr lang="ru-RU"/>
        </a:p>
      </dgm:t>
    </dgm:pt>
    <dgm:pt modelId="{CF56F877-3523-422B-ABD6-FC30F5074956}" type="sibTrans" cxnId="{74C49931-840A-4BD2-BB25-85193C76D7C3}">
      <dgm:prSet/>
      <dgm:spPr/>
      <dgm:t>
        <a:bodyPr/>
        <a:lstStyle/>
        <a:p>
          <a:endParaRPr lang="ru-RU"/>
        </a:p>
      </dgm:t>
    </dgm:pt>
    <dgm:pt modelId="{C53BFC2D-E978-4A5E-81CD-6A1F01CCD864}">
      <dgm:prSet phldrT="[Текст]"/>
      <dgm:spPr/>
      <dgm:t>
        <a:bodyPr/>
        <a:lstStyle/>
        <a:p>
          <a:r>
            <a:rPr lang="ru-RU" dirty="0" smtClean="0"/>
            <a:t>ГВЭ</a:t>
          </a:r>
          <a:endParaRPr lang="ru-RU" dirty="0"/>
        </a:p>
      </dgm:t>
    </dgm:pt>
    <dgm:pt modelId="{6D87B8EC-5565-4EDB-9D88-85A43925123A}" type="parTrans" cxnId="{B079A305-108B-43A5-9D27-97D54C3005C9}">
      <dgm:prSet/>
      <dgm:spPr/>
      <dgm:t>
        <a:bodyPr/>
        <a:lstStyle/>
        <a:p>
          <a:endParaRPr lang="ru-RU"/>
        </a:p>
      </dgm:t>
    </dgm:pt>
    <dgm:pt modelId="{AAF799EA-1FC5-4458-A3FB-3EF64F4533F2}" type="sibTrans" cxnId="{B079A305-108B-43A5-9D27-97D54C3005C9}">
      <dgm:prSet/>
      <dgm:spPr/>
      <dgm:t>
        <a:bodyPr/>
        <a:lstStyle/>
        <a:p>
          <a:endParaRPr lang="ru-RU"/>
        </a:p>
      </dgm:t>
    </dgm:pt>
    <dgm:pt modelId="{1C78ADE8-C2BA-4A7D-B5EA-BE2E47F45947}">
      <dgm:prSet phldrT="[Текст]" custT="1"/>
      <dgm:spPr/>
      <dgm:t>
        <a:bodyPr/>
        <a:lstStyle/>
        <a:p>
          <a:r>
            <a:rPr lang="ru-RU" sz="2600" dirty="0" smtClean="0"/>
            <a:t>ППЭ ОО</a:t>
          </a:r>
          <a:endParaRPr lang="ru-RU" sz="2600" dirty="0"/>
        </a:p>
      </dgm:t>
    </dgm:pt>
    <dgm:pt modelId="{1D2CB509-252D-45FB-81C1-86CC05E8B946}" type="parTrans" cxnId="{401EE128-3421-4363-93B6-C43780DCE659}">
      <dgm:prSet/>
      <dgm:spPr/>
      <dgm:t>
        <a:bodyPr/>
        <a:lstStyle/>
        <a:p>
          <a:endParaRPr lang="ru-RU"/>
        </a:p>
      </dgm:t>
    </dgm:pt>
    <dgm:pt modelId="{24A0C1B9-D85C-408F-94CE-95FB74DE446C}" type="sibTrans" cxnId="{401EE128-3421-4363-93B6-C43780DCE659}">
      <dgm:prSet/>
      <dgm:spPr/>
      <dgm:t>
        <a:bodyPr/>
        <a:lstStyle/>
        <a:p>
          <a:endParaRPr lang="ru-RU"/>
        </a:p>
      </dgm:t>
    </dgm:pt>
    <dgm:pt modelId="{ABB1F045-423D-4225-A0D6-31898BA0C1C8}">
      <dgm:prSet phldrT="[Текст]" custT="1"/>
      <dgm:spPr/>
      <dgm:t>
        <a:bodyPr/>
        <a:lstStyle/>
        <a:p>
          <a:r>
            <a:rPr lang="ru-RU" sz="2600" dirty="0" smtClean="0"/>
            <a:t>ППЭ дом</a:t>
          </a:r>
          <a:endParaRPr lang="ru-RU" sz="2600" dirty="0"/>
        </a:p>
      </dgm:t>
    </dgm:pt>
    <dgm:pt modelId="{E834C640-EA16-4393-B044-CCDFA9B13560}" type="parTrans" cxnId="{D38C2317-A12F-4CCA-8060-F09EBA022B7B}">
      <dgm:prSet/>
      <dgm:spPr/>
      <dgm:t>
        <a:bodyPr/>
        <a:lstStyle/>
        <a:p>
          <a:endParaRPr lang="ru-RU"/>
        </a:p>
      </dgm:t>
    </dgm:pt>
    <dgm:pt modelId="{BFA32418-7FBE-4A83-BAA0-39AB4D7D5075}" type="sibTrans" cxnId="{D38C2317-A12F-4CCA-8060-F09EBA022B7B}">
      <dgm:prSet/>
      <dgm:spPr/>
      <dgm:t>
        <a:bodyPr/>
        <a:lstStyle/>
        <a:p>
          <a:endParaRPr lang="ru-RU"/>
        </a:p>
      </dgm:t>
    </dgm:pt>
    <dgm:pt modelId="{052C11F3-CAA2-437F-BED6-DE18E98229A8}">
      <dgm:prSet custT="1"/>
      <dgm:spPr/>
      <dgm:t>
        <a:bodyPr/>
        <a:lstStyle/>
        <a:p>
          <a:r>
            <a:rPr lang="ru-RU" sz="2600" dirty="0" smtClean="0"/>
            <a:t>ППЭ дом бумага</a:t>
          </a:r>
          <a:endParaRPr lang="ru-RU" sz="2600" dirty="0"/>
        </a:p>
      </dgm:t>
    </dgm:pt>
    <dgm:pt modelId="{3DAC9670-48D2-4FA2-A3D8-1262FE96D519}" type="parTrans" cxnId="{79A26924-8A00-43CD-9ACF-0B329E76F28C}">
      <dgm:prSet/>
      <dgm:spPr/>
      <dgm:t>
        <a:bodyPr/>
        <a:lstStyle/>
        <a:p>
          <a:endParaRPr lang="ru-RU"/>
        </a:p>
      </dgm:t>
    </dgm:pt>
    <dgm:pt modelId="{E1ED34FF-88DB-4BCB-B988-BB623663AE6F}" type="sibTrans" cxnId="{79A26924-8A00-43CD-9ACF-0B329E76F28C}">
      <dgm:prSet/>
      <dgm:spPr/>
      <dgm:t>
        <a:bodyPr/>
        <a:lstStyle/>
        <a:p>
          <a:endParaRPr lang="ru-RU"/>
        </a:p>
      </dgm:t>
    </dgm:pt>
    <dgm:pt modelId="{F3D82DCC-B2CD-415F-8DC4-D4C4E28FD033}" type="pres">
      <dgm:prSet presAssocID="{FA26FE4D-40E2-4326-B6A7-CFA4478F47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AED8E8-A527-4B6A-9CAF-EFB8EF591B97}" type="pres">
      <dgm:prSet presAssocID="{277079F1-8BA5-43C1-A009-93B578B604FC}" presName="linNode" presStyleCnt="0"/>
      <dgm:spPr/>
    </dgm:pt>
    <dgm:pt modelId="{FB9F1CDD-3EE2-4CBE-99AF-6BC171D422C2}" type="pres">
      <dgm:prSet presAssocID="{277079F1-8BA5-43C1-A009-93B578B604FC}" presName="parentText" presStyleLbl="node1" presStyleIdx="0" presStyleCnt="2" custScaleX="51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75A59-A38C-48A2-96AE-BF6AC592F32B}" type="pres">
      <dgm:prSet presAssocID="{277079F1-8BA5-43C1-A009-93B578B604FC}" presName="descendantText" presStyleLbl="alignAccFollowNode1" presStyleIdx="0" presStyleCnt="2" custScaleX="127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25000-930D-4D28-B940-745DCF06FFE4}" type="pres">
      <dgm:prSet presAssocID="{40584023-6140-4E92-9305-78B10D02201A}" presName="sp" presStyleCnt="0"/>
      <dgm:spPr/>
    </dgm:pt>
    <dgm:pt modelId="{646A5C84-1912-4FE4-9C3C-391746AFFBFA}" type="pres">
      <dgm:prSet presAssocID="{C53BFC2D-E978-4A5E-81CD-6A1F01CCD864}" presName="linNode" presStyleCnt="0"/>
      <dgm:spPr/>
    </dgm:pt>
    <dgm:pt modelId="{63B51011-F868-4E63-BE17-FC622AB52605}" type="pres">
      <dgm:prSet presAssocID="{C53BFC2D-E978-4A5E-81CD-6A1F01CCD864}" presName="parentText" presStyleLbl="node1" presStyleIdx="1" presStyleCnt="2" custScaleX="514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85883-8F8F-41A2-9F47-5D0ED8D5D0D9}" type="pres">
      <dgm:prSet presAssocID="{C53BFC2D-E978-4A5E-81CD-6A1F01CCD864}" presName="descendantText" presStyleLbl="alignAccFollowNode1" presStyleIdx="1" presStyleCnt="2" custScaleX="127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215E95-DF87-40F5-86CF-F803FCA49AF2}" type="presOf" srcId="{1C78ADE8-C2BA-4A7D-B5EA-BE2E47F45947}" destId="{23E85883-8F8F-41A2-9F47-5D0ED8D5D0D9}" srcOrd="0" destOrd="0" presId="urn:microsoft.com/office/officeart/2005/8/layout/vList5"/>
    <dgm:cxn modelId="{16BD45BE-EC65-4E88-ABE3-6874A7B25826}" type="presOf" srcId="{FA26FE4D-40E2-4326-B6A7-CFA4478F47FE}" destId="{F3D82DCC-B2CD-415F-8DC4-D4C4E28FD033}" srcOrd="0" destOrd="0" presId="urn:microsoft.com/office/officeart/2005/8/layout/vList5"/>
    <dgm:cxn modelId="{D38C2317-A12F-4CCA-8060-F09EBA022B7B}" srcId="{C53BFC2D-E978-4A5E-81CD-6A1F01CCD864}" destId="{ABB1F045-423D-4225-A0D6-31898BA0C1C8}" srcOrd="1" destOrd="0" parTransId="{E834C640-EA16-4393-B044-CCDFA9B13560}" sibTransId="{BFA32418-7FBE-4A83-BAA0-39AB4D7D5075}"/>
    <dgm:cxn modelId="{27A3B27B-4869-4363-90B3-AE695C1AEC33}" srcId="{FA26FE4D-40E2-4326-B6A7-CFA4478F47FE}" destId="{277079F1-8BA5-43C1-A009-93B578B604FC}" srcOrd="0" destOrd="0" parTransId="{853ACCCD-741D-4D17-ABBB-4D74D7AED79F}" sibTransId="{40584023-6140-4E92-9305-78B10D02201A}"/>
    <dgm:cxn modelId="{C8E3AE42-DB7A-4F4C-824B-149B7AB3833E}" srcId="{277079F1-8BA5-43C1-A009-93B578B604FC}" destId="{89C2157B-2A9F-4D56-833E-2B766AA30441}" srcOrd="0" destOrd="0" parTransId="{5B43F426-D8EB-438A-8CEC-1E5645025069}" sibTransId="{6A482973-5CAB-4F26-B206-B2868B869A5A}"/>
    <dgm:cxn modelId="{3269C9D7-CB88-4A7B-8EED-7CCB1761925C}" type="presOf" srcId="{277079F1-8BA5-43C1-A009-93B578B604FC}" destId="{FB9F1CDD-3EE2-4CBE-99AF-6BC171D422C2}" srcOrd="0" destOrd="0" presId="urn:microsoft.com/office/officeart/2005/8/layout/vList5"/>
    <dgm:cxn modelId="{B079A305-108B-43A5-9D27-97D54C3005C9}" srcId="{FA26FE4D-40E2-4326-B6A7-CFA4478F47FE}" destId="{C53BFC2D-E978-4A5E-81CD-6A1F01CCD864}" srcOrd="1" destOrd="0" parTransId="{6D87B8EC-5565-4EDB-9D88-85A43925123A}" sibTransId="{AAF799EA-1FC5-4458-A3FB-3EF64F4533F2}"/>
    <dgm:cxn modelId="{1EB16839-0354-4C88-AE7D-B630E3542AAD}" type="presOf" srcId="{89C2157B-2A9F-4D56-833E-2B766AA30441}" destId="{F4F75A59-A38C-48A2-96AE-BF6AC592F32B}" srcOrd="0" destOrd="0" presId="urn:microsoft.com/office/officeart/2005/8/layout/vList5"/>
    <dgm:cxn modelId="{EA2CE8EF-A2AE-445E-A8E7-B68A6965FAEB}" type="presOf" srcId="{052C11F3-CAA2-437F-BED6-DE18E98229A8}" destId="{F4F75A59-A38C-48A2-96AE-BF6AC592F32B}" srcOrd="0" destOrd="2" presId="urn:microsoft.com/office/officeart/2005/8/layout/vList5"/>
    <dgm:cxn modelId="{ADEB4666-73CE-4B9C-B1B7-2F29454AB372}" type="presOf" srcId="{ABB1F045-423D-4225-A0D6-31898BA0C1C8}" destId="{23E85883-8F8F-41A2-9F47-5D0ED8D5D0D9}" srcOrd="0" destOrd="1" presId="urn:microsoft.com/office/officeart/2005/8/layout/vList5"/>
    <dgm:cxn modelId="{79A26924-8A00-43CD-9ACF-0B329E76F28C}" srcId="{277079F1-8BA5-43C1-A009-93B578B604FC}" destId="{052C11F3-CAA2-437F-BED6-DE18E98229A8}" srcOrd="2" destOrd="0" parTransId="{3DAC9670-48D2-4FA2-A3D8-1262FE96D519}" sibTransId="{E1ED34FF-88DB-4BCB-B988-BB623663AE6F}"/>
    <dgm:cxn modelId="{B8FC344D-62D6-4340-831D-41FA39361D63}" type="presOf" srcId="{77D0A33C-6B30-43E7-85CC-A120CF971EB0}" destId="{F4F75A59-A38C-48A2-96AE-BF6AC592F32B}" srcOrd="0" destOrd="1" presId="urn:microsoft.com/office/officeart/2005/8/layout/vList5"/>
    <dgm:cxn modelId="{71F1E8C5-C1B2-434B-BA90-53D4ECDF85CB}" type="presOf" srcId="{C53BFC2D-E978-4A5E-81CD-6A1F01CCD864}" destId="{63B51011-F868-4E63-BE17-FC622AB52605}" srcOrd="0" destOrd="0" presId="urn:microsoft.com/office/officeart/2005/8/layout/vList5"/>
    <dgm:cxn modelId="{401EE128-3421-4363-93B6-C43780DCE659}" srcId="{C53BFC2D-E978-4A5E-81CD-6A1F01CCD864}" destId="{1C78ADE8-C2BA-4A7D-B5EA-BE2E47F45947}" srcOrd="0" destOrd="0" parTransId="{1D2CB509-252D-45FB-81C1-86CC05E8B946}" sibTransId="{24A0C1B9-D85C-408F-94CE-95FB74DE446C}"/>
    <dgm:cxn modelId="{74C49931-840A-4BD2-BB25-85193C76D7C3}" srcId="{277079F1-8BA5-43C1-A009-93B578B604FC}" destId="{77D0A33C-6B30-43E7-85CC-A120CF971EB0}" srcOrd="1" destOrd="0" parTransId="{1D25B5B4-43AD-43FB-9FCB-CFEAF9866EA9}" sibTransId="{CF56F877-3523-422B-ABD6-FC30F5074956}"/>
    <dgm:cxn modelId="{681E9CFC-E8EE-4723-89CC-18CCD23EE207}" type="presParOf" srcId="{F3D82DCC-B2CD-415F-8DC4-D4C4E28FD033}" destId="{DEAED8E8-A527-4B6A-9CAF-EFB8EF591B97}" srcOrd="0" destOrd="0" presId="urn:microsoft.com/office/officeart/2005/8/layout/vList5"/>
    <dgm:cxn modelId="{A5FB15C9-22B4-44F0-98BB-6A761E80A3EF}" type="presParOf" srcId="{DEAED8E8-A527-4B6A-9CAF-EFB8EF591B97}" destId="{FB9F1CDD-3EE2-4CBE-99AF-6BC171D422C2}" srcOrd="0" destOrd="0" presId="urn:microsoft.com/office/officeart/2005/8/layout/vList5"/>
    <dgm:cxn modelId="{E7881928-1672-473D-9392-42ECAC0CA9C4}" type="presParOf" srcId="{DEAED8E8-A527-4B6A-9CAF-EFB8EF591B97}" destId="{F4F75A59-A38C-48A2-96AE-BF6AC592F32B}" srcOrd="1" destOrd="0" presId="urn:microsoft.com/office/officeart/2005/8/layout/vList5"/>
    <dgm:cxn modelId="{CE3C6AD6-6FEE-4483-995F-87666C6A712E}" type="presParOf" srcId="{F3D82DCC-B2CD-415F-8DC4-D4C4E28FD033}" destId="{01325000-930D-4D28-B940-745DCF06FFE4}" srcOrd="1" destOrd="0" presId="urn:microsoft.com/office/officeart/2005/8/layout/vList5"/>
    <dgm:cxn modelId="{88CB4DE6-1A96-43BB-B9B2-525F5AB8B9D5}" type="presParOf" srcId="{F3D82DCC-B2CD-415F-8DC4-D4C4E28FD033}" destId="{646A5C84-1912-4FE4-9C3C-391746AFFBFA}" srcOrd="2" destOrd="0" presId="urn:microsoft.com/office/officeart/2005/8/layout/vList5"/>
    <dgm:cxn modelId="{1ED9722B-E3A6-42AF-8A54-681ABAC9BB96}" type="presParOf" srcId="{646A5C84-1912-4FE4-9C3C-391746AFFBFA}" destId="{63B51011-F868-4E63-BE17-FC622AB52605}" srcOrd="0" destOrd="0" presId="urn:microsoft.com/office/officeart/2005/8/layout/vList5"/>
    <dgm:cxn modelId="{101AFAE6-2255-4AB4-8CAD-CC6480D5C111}" type="presParOf" srcId="{646A5C84-1912-4FE4-9C3C-391746AFFBFA}" destId="{23E85883-8F8F-41A2-9F47-5D0ED8D5D0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F75A59-A38C-48A2-96AE-BF6AC592F32B}">
      <dsp:nvSpPr>
        <dsp:cNvPr id="0" name=""/>
        <dsp:cNvSpPr/>
      </dsp:nvSpPr>
      <dsp:spPr>
        <a:xfrm rot="5400000">
          <a:off x="6877312" y="-3079967"/>
          <a:ext cx="1787812" cy="83948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ППЭ</a:t>
          </a:r>
          <a:r>
            <a:rPr lang="en-US" sz="3200" kern="1200" dirty="0" smtClean="0"/>
            <a:t> </a:t>
          </a:r>
          <a:r>
            <a:rPr lang="ru-RU" sz="3200" kern="1200" dirty="0" smtClean="0"/>
            <a:t>ОО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ППЭ дом </a:t>
          </a:r>
          <a:r>
            <a:rPr lang="ru-RU" sz="3200" kern="1200" dirty="0" err="1" smtClean="0"/>
            <a:t>эл.вид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ППЭ дом бумага</a:t>
          </a:r>
          <a:endParaRPr lang="ru-RU" sz="3200" kern="1200" dirty="0"/>
        </a:p>
      </dsp:txBody>
      <dsp:txXfrm rot="5400000">
        <a:off x="6877312" y="-3079967"/>
        <a:ext cx="1787812" cy="8394812"/>
      </dsp:txXfrm>
    </dsp:sp>
    <dsp:sp modelId="{FB9F1CDD-3EE2-4CBE-99AF-6BC171D422C2}">
      <dsp:nvSpPr>
        <dsp:cNvPr id="0" name=""/>
        <dsp:cNvSpPr/>
      </dsp:nvSpPr>
      <dsp:spPr>
        <a:xfrm>
          <a:off x="1148268" y="55"/>
          <a:ext cx="2425544" cy="22347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ЕГЭ</a:t>
          </a:r>
          <a:endParaRPr lang="ru-RU" sz="6500" kern="1200" dirty="0"/>
        </a:p>
      </dsp:txBody>
      <dsp:txXfrm>
        <a:off x="1148268" y="55"/>
        <a:ext cx="2425544" cy="2234765"/>
      </dsp:txXfrm>
    </dsp:sp>
    <dsp:sp modelId="{23E85883-8F8F-41A2-9F47-5D0ED8D5D0D9}">
      <dsp:nvSpPr>
        <dsp:cNvPr id="0" name=""/>
        <dsp:cNvSpPr/>
      </dsp:nvSpPr>
      <dsp:spPr>
        <a:xfrm rot="5400000">
          <a:off x="6855969" y="-733462"/>
          <a:ext cx="1787812" cy="83948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ППЭ ОО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ППЭ дом</a:t>
          </a:r>
          <a:endParaRPr lang="ru-RU" sz="3200" kern="1200" dirty="0"/>
        </a:p>
      </dsp:txBody>
      <dsp:txXfrm rot="5400000">
        <a:off x="6855969" y="-733462"/>
        <a:ext cx="1787812" cy="8394812"/>
      </dsp:txXfrm>
    </dsp:sp>
    <dsp:sp modelId="{63B51011-F868-4E63-BE17-FC622AB52605}">
      <dsp:nvSpPr>
        <dsp:cNvPr id="0" name=""/>
        <dsp:cNvSpPr/>
      </dsp:nvSpPr>
      <dsp:spPr>
        <a:xfrm>
          <a:off x="1148268" y="2346560"/>
          <a:ext cx="2404200" cy="22347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ГВЭ</a:t>
          </a:r>
          <a:endParaRPr lang="ru-RU" sz="6500" kern="1200" dirty="0"/>
        </a:p>
      </dsp:txBody>
      <dsp:txXfrm>
        <a:off x="1148268" y="2346560"/>
        <a:ext cx="2404200" cy="22347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5B101C-4673-4DA5-9E9E-CB3C193F93DA}">
      <dsp:nvSpPr>
        <dsp:cNvPr id="0" name=""/>
        <dsp:cNvSpPr/>
      </dsp:nvSpPr>
      <dsp:spPr>
        <a:xfrm>
          <a:off x="8249" y="0"/>
          <a:ext cx="1085742" cy="54489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2F58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РЦОИ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8249" y="0"/>
        <a:ext cx="1085742" cy="544899"/>
      </dsp:txXfrm>
    </dsp:sp>
    <dsp:sp modelId="{05C4C50C-4DA6-480F-8351-204C7B918923}">
      <dsp:nvSpPr>
        <dsp:cNvPr id="0" name=""/>
        <dsp:cNvSpPr/>
      </dsp:nvSpPr>
      <dsp:spPr>
        <a:xfrm>
          <a:off x="1339296" y="0"/>
          <a:ext cx="520045" cy="544899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339296" y="0"/>
        <a:ext cx="520045" cy="544899"/>
      </dsp:txXfrm>
    </dsp:sp>
    <dsp:sp modelId="{C8FCD6E5-773B-4C60-A7DE-E13FB3DCD71C}">
      <dsp:nvSpPr>
        <dsp:cNvPr id="0" name=""/>
        <dsp:cNvSpPr/>
      </dsp:nvSpPr>
      <dsp:spPr>
        <a:xfrm>
          <a:off x="2075209" y="0"/>
          <a:ext cx="2895329" cy="54489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2F58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Районный координатор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075209" y="0"/>
        <a:ext cx="2895329" cy="544899"/>
      </dsp:txXfrm>
    </dsp:sp>
    <dsp:sp modelId="{EC7C0480-5DD5-4472-B7B1-4A7D4B5E4F80}">
      <dsp:nvSpPr>
        <dsp:cNvPr id="0" name=""/>
        <dsp:cNvSpPr/>
      </dsp:nvSpPr>
      <dsp:spPr>
        <a:xfrm>
          <a:off x="5215843" y="0"/>
          <a:ext cx="520045" cy="544899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215843" y="0"/>
        <a:ext cx="520045" cy="544899"/>
      </dsp:txXfrm>
    </dsp:sp>
    <dsp:sp modelId="{DA83BF36-C72E-47A7-B55E-4C4C725B12C7}">
      <dsp:nvSpPr>
        <dsp:cNvPr id="0" name=""/>
        <dsp:cNvSpPr/>
      </dsp:nvSpPr>
      <dsp:spPr>
        <a:xfrm>
          <a:off x="5951757" y="0"/>
          <a:ext cx="1206579" cy="54489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2F58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Член ГЭК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951757" y="0"/>
        <a:ext cx="1206579" cy="544899"/>
      </dsp:txXfrm>
    </dsp:sp>
    <dsp:sp modelId="{AD5344C9-BDA5-4C6B-996D-4711CFC3CE78}">
      <dsp:nvSpPr>
        <dsp:cNvPr id="0" name=""/>
        <dsp:cNvSpPr/>
      </dsp:nvSpPr>
      <dsp:spPr>
        <a:xfrm>
          <a:off x="7403641" y="0"/>
          <a:ext cx="520045" cy="544899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403641" y="0"/>
        <a:ext cx="520045" cy="544899"/>
      </dsp:txXfrm>
    </dsp:sp>
    <dsp:sp modelId="{4BAB9782-F5B6-4732-B028-EB0830744A92}">
      <dsp:nvSpPr>
        <dsp:cNvPr id="0" name=""/>
        <dsp:cNvSpPr/>
      </dsp:nvSpPr>
      <dsp:spPr>
        <a:xfrm>
          <a:off x="8139555" y="0"/>
          <a:ext cx="2472571" cy="54489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2F58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Руководитель ППЭ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8139555" y="0"/>
        <a:ext cx="2472571" cy="5448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5B101C-4673-4DA5-9E9E-CB3C193F93DA}">
      <dsp:nvSpPr>
        <dsp:cNvPr id="0" name=""/>
        <dsp:cNvSpPr/>
      </dsp:nvSpPr>
      <dsp:spPr>
        <a:xfrm>
          <a:off x="4667" y="0"/>
          <a:ext cx="2040584" cy="52913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2F58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РЦОИ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667" y="0"/>
        <a:ext cx="2040584" cy="529130"/>
      </dsp:txXfrm>
    </dsp:sp>
    <dsp:sp modelId="{05C4C50C-4DA6-480F-8351-204C7B918923}">
      <dsp:nvSpPr>
        <dsp:cNvPr id="0" name=""/>
        <dsp:cNvSpPr/>
      </dsp:nvSpPr>
      <dsp:spPr>
        <a:xfrm>
          <a:off x="2249310" y="11532"/>
          <a:ext cx="432604" cy="506065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249310" y="11532"/>
        <a:ext cx="432604" cy="506065"/>
      </dsp:txXfrm>
    </dsp:sp>
    <dsp:sp modelId="{C8FCD6E5-773B-4C60-A7DE-E13FB3DCD71C}">
      <dsp:nvSpPr>
        <dsp:cNvPr id="0" name=""/>
        <dsp:cNvSpPr/>
      </dsp:nvSpPr>
      <dsp:spPr>
        <a:xfrm>
          <a:off x="2861486" y="0"/>
          <a:ext cx="2040584" cy="52913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2F58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Спецсвязь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861486" y="0"/>
        <a:ext cx="2040584" cy="529130"/>
      </dsp:txXfrm>
    </dsp:sp>
    <dsp:sp modelId="{EC7C0480-5DD5-4472-B7B1-4A7D4B5E4F80}">
      <dsp:nvSpPr>
        <dsp:cNvPr id="0" name=""/>
        <dsp:cNvSpPr/>
      </dsp:nvSpPr>
      <dsp:spPr>
        <a:xfrm>
          <a:off x="5106129" y="11532"/>
          <a:ext cx="432604" cy="506065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106129" y="11532"/>
        <a:ext cx="432604" cy="506065"/>
      </dsp:txXfrm>
    </dsp:sp>
    <dsp:sp modelId="{DA83BF36-C72E-47A7-B55E-4C4C725B12C7}">
      <dsp:nvSpPr>
        <dsp:cNvPr id="0" name=""/>
        <dsp:cNvSpPr/>
      </dsp:nvSpPr>
      <dsp:spPr>
        <a:xfrm>
          <a:off x="5718304" y="0"/>
          <a:ext cx="2040584" cy="52913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2F58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Член ГЭК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718304" y="0"/>
        <a:ext cx="2040584" cy="529130"/>
      </dsp:txXfrm>
    </dsp:sp>
    <dsp:sp modelId="{AD5344C9-BDA5-4C6B-996D-4711CFC3CE78}">
      <dsp:nvSpPr>
        <dsp:cNvPr id="0" name=""/>
        <dsp:cNvSpPr/>
      </dsp:nvSpPr>
      <dsp:spPr>
        <a:xfrm>
          <a:off x="7962948" y="11532"/>
          <a:ext cx="432604" cy="506065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7962948" y="11532"/>
        <a:ext cx="432604" cy="506065"/>
      </dsp:txXfrm>
    </dsp:sp>
    <dsp:sp modelId="{4BAB9782-F5B6-4732-B028-EB0830744A92}">
      <dsp:nvSpPr>
        <dsp:cNvPr id="0" name=""/>
        <dsp:cNvSpPr/>
      </dsp:nvSpPr>
      <dsp:spPr>
        <a:xfrm>
          <a:off x="8575123" y="0"/>
          <a:ext cx="2040584" cy="52913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2F58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Руководитель ППЭ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575123" y="0"/>
        <a:ext cx="2040584" cy="5291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F75A59-A38C-48A2-96AE-BF6AC592F32B}">
      <dsp:nvSpPr>
        <dsp:cNvPr id="0" name=""/>
        <dsp:cNvSpPr/>
      </dsp:nvSpPr>
      <dsp:spPr>
        <a:xfrm rot="5400000">
          <a:off x="6120980" y="-3709996"/>
          <a:ext cx="1787812" cy="96548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ППЭ</a:t>
          </a:r>
          <a:r>
            <a:rPr lang="en-US" sz="2600" kern="1200" dirty="0" smtClean="0"/>
            <a:t> </a:t>
          </a:r>
          <a:r>
            <a:rPr lang="ru-RU" sz="2600" kern="1200" dirty="0" smtClean="0"/>
            <a:t>ОО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ППЭ дом </a:t>
          </a:r>
          <a:r>
            <a:rPr lang="ru-RU" sz="2600" kern="1200" dirty="0" err="1" smtClean="0"/>
            <a:t>эл.вид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ППЭ дом бумага</a:t>
          </a:r>
          <a:endParaRPr lang="ru-RU" sz="2600" kern="1200" dirty="0"/>
        </a:p>
      </dsp:txBody>
      <dsp:txXfrm rot="5400000">
        <a:off x="6120980" y="-3709996"/>
        <a:ext cx="1787812" cy="9654871"/>
      </dsp:txXfrm>
    </dsp:sp>
    <dsp:sp modelId="{FB9F1CDD-3EE2-4CBE-99AF-6BC171D422C2}">
      <dsp:nvSpPr>
        <dsp:cNvPr id="0" name=""/>
        <dsp:cNvSpPr/>
      </dsp:nvSpPr>
      <dsp:spPr>
        <a:xfrm>
          <a:off x="413" y="55"/>
          <a:ext cx="2187036" cy="22347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ОГЭ</a:t>
          </a:r>
          <a:endParaRPr lang="ru-RU" sz="6500" kern="1200" dirty="0"/>
        </a:p>
      </dsp:txBody>
      <dsp:txXfrm>
        <a:off x="413" y="55"/>
        <a:ext cx="2187036" cy="2234765"/>
      </dsp:txXfrm>
    </dsp:sp>
    <dsp:sp modelId="{23E85883-8F8F-41A2-9F47-5D0ED8D5D0D9}">
      <dsp:nvSpPr>
        <dsp:cNvPr id="0" name=""/>
        <dsp:cNvSpPr/>
      </dsp:nvSpPr>
      <dsp:spPr>
        <a:xfrm rot="5400000">
          <a:off x="6139523" y="-1378782"/>
          <a:ext cx="1787812" cy="96854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ППЭ ОО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ППЭ дом</a:t>
          </a:r>
          <a:endParaRPr lang="ru-RU" sz="2600" kern="1200" dirty="0"/>
        </a:p>
      </dsp:txBody>
      <dsp:txXfrm rot="5400000">
        <a:off x="6139523" y="-1378782"/>
        <a:ext cx="1787812" cy="9685450"/>
      </dsp:txXfrm>
    </dsp:sp>
    <dsp:sp modelId="{63B51011-F868-4E63-BE17-FC622AB52605}">
      <dsp:nvSpPr>
        <dsp:cNvPr id="0" name=""/>
        <dsp:cNvSpPr/>
      </dsp:nvSpPr>
      <dsp:spPr>
        <a:xfrm>
          <a:off x="413" y="2346560"/>
          <a:ext cx="2190290" cy="22347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ГВЭ</a:t>
          </a:r>
          <a:endParaRPr lang="ru-RU" sz="6500" kern="1200" dirty="0"/>
        </a:p>
      </dsp:txBody>
      <dsp:txXfrm>
        <a:off x="413" y="2346560"/>
        <a:ext cx="2190290" cy="2234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63956-10DC-4B91-9FF4-EB8A311E2ABC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CE878-0487-4EA1-ACDB-65800D046B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56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9DD95-7D0C-4544-8F51-D71CC05A7404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C7A82-6F27-48BA-96FA-7315F6843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46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C7A82-6F27-48BA-96FA-7315F6843C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53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19785" y="2426698"/>
            <a:ext cx="4738816" cy="2004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Тема: бла-бла-блабла</a:t>
            </a:r>
            <a:br>
              <a:rPr lang="ru-RU" dirty="0" smtClean="0"/>
            </a:br>
            <a:r>
              <a:rPr lang="ru-RU" dirty="0" smtClean="0"/>
              <a:t>бла-блабла-бла</a:t>
            </a:r>
            <a:br>
              <a:rPr lang="ru-RU" dirty="0" smtClean="0"/>
            </a:br>
            <a:r>
              <a:rPr lang="ru-RU" dirty="0" smtClean="0"/>
              <a:t>блабла-бла-блабла</a:t>
            </a:r>
            <a:br>
              <a:rPr lang="ru-RU" dirty="0" smtClean="0"/>
            </a:br>
            <a:r>
              <a:rPr lang="ru-RU" dirty="0" smtClean="0"/>
              <a:t>бла-блабла-бла-бла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" hasCustomPrompt="1"/>
          </p:nvPr>
        </p:nvSpPr>
        <p:spPr>
          <a:xfrm>
            <a:off x="6919783" y="5429250"/>
            <a:ext cx="4738817" cy="927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Докладчик: ФИО</a:t>
            </a:r>
          </a:p>
          <a:p>
            <a:pPr lvl="0"/>
            <a:r>
              <a:rPr lang="ru-RU" dirty="0" smtClean="0"/>
              <a:t>Дата: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4263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654647"/>
            <a:ext cx="10515600" cy="41715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074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D81DF-EE8F-4948-B780-011D7CCDE7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424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38200" y="1564739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656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64739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64739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92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48233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         </a:t>
            </a:r>
            <a:fld id="{BE52EC34-7DDC-4645-8BD8-3B29C1353F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313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548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672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1579296"/>
            <a:ext cx="6172200" cy="411432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1587234"/>
            <a:ext cx="3932237" cy="4114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128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600" y="1679125"/>
            <a:ext cx="6172200" cy="411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1687362"/>
            <a:ext cx="3932237" cy="4114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105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646409"/>
            <a:ext cx="10515600" cy="41879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930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38200" y="886951"/>
            <a:ext cx="88659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1D4999"/>
                </a:solidFill>
              </a:defRPr>
            </a:lvl1pPr>
          </a:lstStyle>
          <a:p>
            <a:fld id="{690DA903-443A-4577-9F55-35F98F656AC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838200" y="15622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0388" y="218941"/>
            <a:ext cx="633412" cy="7493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036" y="6386830"/>
            <a:ext cx="1690532" cy="55043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828016" y="6710675"/>
            <a:ext cx="2592000" cy="10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103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200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QR-</a:t>
            </a:r>
            <a:r>
              <a:rPr lang="ru-RU" dirty="0" smtClean="0"/>
              <a:t>код для размещения до входа в ППЭ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3431" y="1179732"/>
            <a:ext cx="4653512" cy="5095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2161" t="14889" r="12249"/>
          <a:stretch/>
        </p:blipFill>
        <p:spPr>
          <a:xfrm>
            <a:off x="838200" y="1179732"/>
            <a:ext cx="5317298" cy="50938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6486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0749"/>
            <a:ext cx="10515600" cy="726711"/>
          </a:xfrm>
        </p:spPr>
        <p:txBody>
          <a:bodyPr/>
          <a:lstStyle/>
          <a:p>
            <a:r>
              <a:rPr lang="ru-RU" dirty="0" smtClean="0"/>
              <a:t>Дополнительные (</a:t>
            </a:r>
            <a:r>
              <a:rPr lang="en-US" dirty="0" smtClean="0"/>
              <a:t>“</a:t>
            </a:r>
            <a:r>
              <a:rPr lang="ru-RU" dirty="0" smtClean="0"/>
              <a:t>президентские</a:t>
            </a:r>
            <a:r>
              <a:rPr lang="en-US" dirty="0" smtClean="0"/>
              <a:t>”</a:t>
            </a:r>
            <a:r>
              <a:rPr lang="ru-RU" dirty="0" smtClean="0"/>
              <a:t>) дни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6558"/>
            <a:ext cx="11143003" cy="5496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Назначать </a:t>
            </a:r>
            <a:r>
              <a:rPr lang="ru-RU" sz="2000" dirty="0"/>
              <a:t>на эти даты можно только выпускников текущего года (далее выпускников 11 класса). При назначении нужно учесть следующие ограничения</a:t>
            </a:r>
            <a:r>
              <a:rPr lang="ru-RU" sz="2000" dirty="0" smtClean="0"/>
              <a:t>:</a:t>
            </a:r>
            <a:endParaRPr lang="ru-RU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выпускники </a:t>
            </a:r>
            <a:r>
              <a:rPr lang="ru-RU" sz="2000" dirty="0"/>
              <a:t>11 классов вправе в дополнительные дни по своему желанию один раз пересдать ЕГЭ по одному учебному предмету по своему выбору из числа учебных предметов, сданных в текущем году;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выпускники </a:t>
            </a:r>
            <a:r>
              <a:rPr lang="ru-RU" sz="2000" dirty="0"/>
              <a:t>11 классов имеют возможность пересдать любой учебный предмет из числа тех, что участник ГИА уже сдал, вне зависимости от полученного результата, в том числе неудовлетворительного (ниже минимального установленного балла);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выпускники </a:t>
            </a:r>
            <a:r>
              <a:rPr lang="ru-RU" sz="2000" dirty="0"/>
              <a:t>11 классов, которые в прошлом году, обучаясь в 10 классе, сдали по своему выбору ЕГЭ по отдельным учебным предметам, могут выбрать для пересдачи в текущем году один из тех предметов, которые были сданы в прошлом году (году обучения в 10 классе) или из числа сданных в текущем году;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при </a:t>
            </a:r>
            <a:r>
              <a:rPr lang="ru-RU" sz="2000" dirty="0"/>
              <a:t>принятии решения пересдать ГИА в форме ЕГЭ по математике выпускник 11 класса имеет право изменить уровень ЕГЭ по математике (с базового уровня на профильный либо, наоборот, с профильного уровня на базовый);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в </a:t>
            </a:r>
            <a:r>
              <a:rPr lang="ru-RU" sz="2000" dirty="0"/>
              <a:t>дополнительный день выпускники 11 класса могут пересдать русский или математику даже если получили за оба обязательных предмета двойки.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0281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11FC-B86D-4D93-8143-25DC4361DC15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708824" y="312519"/>
            <a:ext cx="9939236" cy="576064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defRPr sz="32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Регистрация на «президентские» дни ЕГЭ 2025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8823" y="1284145"/>
            <a:ext cx="111522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latin typeface="+mn-lt"/>
                <a:ea typeface="Times New Roman" panose="02020603050405020304" pitchFamily="18" charset="0"/>
              </a:rPr>
              <a:t>Подача заявлений: </a:t>
            </a:r>
            <a:r>
              <a:rPr lang="ru-RU" sz="2400" b="1" dirty="0" smtClean="0">
                <a:latin typeface="+mn-lt"/>
                <a:ea typeface="Times New Roman" panose="02020603050405020304" pitchFamily="18" charset="0"/>
              </a:rPr>
              <a:t>25.06.2025 – 01.07.2025</a:t>
            </a:r>
            <a:endParaRPr lang="en-US" sz="2400" b="1" dirty="0" smtClean="0"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b="1" dirty="0"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/>
              <a:t>Заявление подается </a:t>
            </a:r>
            <a:r>
              <a:rPr lang="ru-RU" sz="2400" b="1" dirty="0"/>
              <a:t>в образовательную организацию</a:t>
            </a:r>
            <a:r>
              <a:rPr lang="ru-RU" sz="2400" dirty="0"/>
              <a:t>.</a:t>
            </a:r>
          </a:p>
          <a:p>
            <a:pPr algn="just">
              <a:spcAft>
                <a:spcPts val="0"/>
              </a:spcAft>
            </a:pPr>
            <a:endParaRPr lang="ru-RU" sz="2400" dirty="0" smtClean="0"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+mn-lt"/>
                <a:ea typeface="Times New Roman" panose="02020603050405020304" pitchFamily="18" charset="0"/>
              </a:rPr>
              <a:t>Изменение уровня ЕГЭ по математике </a:t>
            </a:r>
            <a:r>
              <a:rPr lang="ru-RU" sz="2400" b="1" dirty="0" smtClean="0">
                <a:latin typeface="+mn-lt"/>
                <a:ea typeface="Times New Roman" panose="02020603050405020304" pitchFamily="18" charset="0"/>
              </a:rPr>
              <a:t>допускается</a:t>
            </a:r>
            <a:r>
              <a:rPr lang="ru-RU" sz="2400" dirty="0" smtClean="0">
                <a:latin typeface="+mn-lt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400" dirty="0" smtClean="0"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+mn-lt"/>
                <a:ea typeface="Times New Roman" panose="02020603050405020304" pitchFamily="18" charset="0"/>
              </a:rPr>
              <a:t>Предыдущий результат по предмету, полученный в текущем году (или в </a:t>
            </a:r>
            <a:r>
              <a:rPr lang="en-US" sz="2400" dirty="0" smtClean="0">
                <a:latin typeface="+mn-lt"/>
                <a:ea typeface="Times New Roman" panose="02020603050405020304" pitchFamily="18" charset="0"/>
              </a:rPr>
              <a:t>X </a:t>
            </a:r>
            <a:r>
              <a:rPr lang="ru-RU" sz="2400" dirty="0" smtClean="0">
                <a:latin typeface="+mn-lt"/>
                <a:ea typeface="Times New Roman" panose="02020603050405020304" pitchFamily="18" charset="0"/>
              </a:rPr>
              <a:t>классе), </a:t>
            </a:r>
            <a:r>
              <a:rPr lang="ru-RU" sz="2400" b="1" dirty="0" smtClean="0">
                <a:latin typeface="+mn-lt"/>
                <a:ea typeface="Times New Roman" panose="02020603050405020304" pitchFamily="18" charset="0"/>
              </a:rPr>
              <a:t>аннулируется</a:t>
            </a:r>
            <a:r>
              <a:rPr lang="ru-RU" sz="2400" dirty="0" smtClean="0">
                <a:latin typeface="+mn-lt"/>
                <a:ea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69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11FC-B86D-4D93-8143-25DC4361DC15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8652" y="314056"/>
            <a:ext cx="9031147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Новости </a:t>
            </a:r>
            <a:r>
              <a:rPr lang="ru-RU" dirty="0" smtClean="0"/>
              <a:t>ГИА-2025</a:t>
            </a:r>
            <a:r>
              <a:rPr lang="en-US" dirty="0" smtClean="0"/>
              <a:t> (</a:t>
            </a:r>
            <a:r>
              <a:rPr lang="ru-RU" dirty="0" smtClean="0"/>
              <a:t>ГИА</a:t>
            </a:r>
            <a:r>
              <a:rPr lang="en-US" dirty="0" smtClean="0"/>
              <a:t>-9)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8651" y="1084792"/>
            <a:ext cx="1074141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Русский </a:t>
            </a:r>
            <a:r>
              <a:rPr lang="ru-RU" sz="2000" b="1" u="sng" dirty="0">
                <a:solidFill>
                  <a:srgbClr val="C00000"/>
                </a:solidFill>
              </a:rPr>
              <a:t>язык</a:t>
            </a:r>
            <a:r>
              <a:rPr lang="ru-RU" sz="2000" dirty="0">
                <a:solidFill>
                  <a:srgbClr val="C00000"/>
                </a:solidFill>
              </a:rPr>
              <a:t>: </a:t>
            </a:r>
            <a:r>
              <a:rPr lang="ru-RU" sz="2000" dirty="0"/>
              <a:t>Участникам экзамена разрешается пользоваться </a:t>
            </a:r>
            <a:r>
              <a:rPr lang="ru-RU" sz="2000" dirty="0" smtClean="0"/>
              <a:t>орфографическими словарями</a:t>
            </a:r>
            <a:r>
              <a:rPr lang="ru-RU" sz="2000" dirty="0"/>
              <a:t>, выдаваемыми организаторами в аудитории. </a:t>
            </a:r>
            <a:r>
              <a:rPr lang="ru-RU" sz="2000" dirty="0" smtClean="0"/>
              <a:t>Словари предоставляются ОО, </a:t>
            </a:r>
            <a:r>
              <a:rPr lang="ru-RU" sz="2000" dirty="0"/>
              <a:t>на базе </a:t>
            </a:r>
            <a:r>
              <a:rPr lang="ru-RU" sz="2000" dirty="0" smtClean="0"/>
              <a:t>которой организован </a:t>
            </a:r>
            <a:r>
              <a:rPr lang="ru-RU" sz="2000" dirty="0"/>
              <a:t>ППЭ, либо </a:t>
            </a:r>
            <a:r>
              <a:rPr lang="ru-RU" sz="2000" dirty="0" smtClean="0"/>
              <a:t>ОО, обучающиеся которых </a:t>
            </a:r>
            <a:r>
              <a:rPr lang="ru-RU" sz="2000" dirty="0"/>
              <a:t>сдают экзамен в ППЭ. </a:t>
            </a:r>
            <a:r>
              <a:rPr lang="ru-RU" sz="2000" b="1" dirty="0"/>
              <a:t>Пользование личными </a:t>
            </a:r>
            <a:r>
              <a:rPr lang="ru-RU" sz="2000" dirty="0" smtClean="0"/>
              <a:t>орфографическими словарями </a:t>
            </a:r>
            <a:r>
              <a:rPr lang="ru-RU" sz="2000" dirty="0"/>
              <a:t>участникам ОГЭ </a:t>
            </a:r>
            <a:r>
              <a:rPr lang="ru-RU" sz="2000" b="1" dirty="0"/>
              <a:t>запрещено</a:t>
            </a:r>
            <a:r>
              <a:rPr lang="ru-RU" sz="2000" dirty="0"/>
              <a:t>.</a:t>
            </a:r>
          </a:p>
          <a:p>
            <a:r>
              <a:rPr lang="ru-RU" sz="2000" dirty="0"/>
              <a:t>Требования к орфографическому словарю, используемому на экзамене:</a:t>
            </a:r>
          </a:p>
          <a:p>
            <a:r>
              <a:rPr lang="ru-RU" sz="2000" dirty="0"/>
              <a:t>– позволяет устанавливать нормативное написание слов;</a:t>
            </a:r>
          </a:p>
          <a:p>
            <a:r>
              <a:rPr lang="ru-RU" sz="2000" dirty="0"/>
              <a:t>– включает не менее 15 000 слов;</a:t>
            </a:r>
          </a:p>
          <a:p>
            <a:r>
              <a:rPr lang="ru-RU" sz="2000" dirty="0"/>
              <a:t>– </a:t>
            </a:r>
            <a:r>
              <a:rPr lang="ru-RU" sz="2000" b="1" dirty="0"/>
              <a:t>издан не ранее 2009 года</a:t>
            </a:r>
            <a:r>
              <a:rPr lang="ru-RU" sz="2000" dirty="0"/>
              <a:t>;</a:t>
            </a:r>
          </a:p>
          <a:p>
            <a:r>
              <a:rPr lang="ru-RU" sz="2000" dirty="0"/>
              <a:t>– может содержать список имён, важнейшие орфографические правила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Введено </a:t>
            </a:r>
            <a:r>
              <a:rPr lang="ru-RU" sz="2000" dirty="0"/>
              <a:t>ограничение видов примеров из жизненного опыта: «</a:t>
            </a:r>
            <a:r>
              <a:rPr lang="ru-RU" sz="2000" b="1" dirty="0"/>
              <a:t>Не учитываются </a:t>
            </a:r>
            <a:r>
              <a:rPr lang="ru-RU" sz="2000" dirty="0"/>
              <a:t>примеры, источниками которых являются комикс, аниме, </a:t>
            </a:r>
            <a:r>
              <a:rPr lang="ru-RU" sz="2000" dirty="0" err="1"/>
              <a:t>манга</a:t>
            </a:r>
            <a:r>
              <a:rPr lang="ru-RU" sz="2000" dirty="0"/>
              <a:t>, </a:t>
            </a:r>
            <a:r>
              <a:rPr lang="ru-RU" sz="2000" dirty="0" err="1"/>
              <a:t>фанфик</a:t>
            </a:r>
            <a:r>
              <a:rPr lang="ru-RU" sz="2000" dirty="0"/>
              <a:t>, графический роман, компьютерная игра и другие подобные виды представления информации</a:t>
            </a:r>
            <a:r>
              <a:rPr lang="ru-RU" sz="2000" dirty="0" smtClean="0"/>
              <a:t>».</a:t>
            </a:r>
          </a:p>
          <a:p>
            <a:endParaRPr lang="ru-RU" sz="2000" dirty="0" smtClean="0"/>
          </a:p>
          <a:p>
            <a:r>
              <a:rPr lang="ru-RU" sz="2000" dirty="0" smtClean="0"/>
              <a:t>Максимальный </a:t>
            </a:r>
            <a:r>
              <a:rPr lang="ru-RU" sz="2000" dirty="0"/>
              <a:t>первичный балл за </a:t>
            </a:r>
            <a:r>
              <a:rPr lang="ru-RU" sz="2000" dirty="0" smtClean="0"/>
              <a:t>выполнение экзаменационной </a:t>
            </a:r>
            <a:r>
              <a:rPr lang="ru-RU" sz="2000" dirty="0"/>
              <a:t>работы увеличен с 33 до 37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731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Получение </a:t>
            </a:r>
            <a:r>
              <a:rPr lang="ru-RU" dirty="0" smtClean="0"/>
              <a:t>ЭМ ГИА-11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-795128" y="1323762"/>
          <a:ext cx="13116894" cy="4581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69949" y="1647730"/>
            <a:ext cx="8039477" cy="1017134"/>
          </a:xfrm>
          <a:prstGeom prst="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77250" y="1843236"/>
            <a:ext cx="4236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электронном виде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177249" y="2664864"/>
            <a:ext cx="500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Спецсвязь в день </a:t>
            </a:r>
            <a:r>
              <a:rPr lang="ru-RU" sz="3200" dirty="0" smtClean="0"/>
              <a:t>экзамена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177249" y="4150716"/>
            <a:ext cx="5176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/>
              <a:t>Из РЦОИ </a:t>
            </a:r>
            <a:br>
              <a:rPr lang="ru-RU" sz="3200" dirty="0" smtClean="0"/>
            </a:br>
            <a:r>
              <a:rPr lang="ru-RU" sz="3200" dirty="0" smtClean="0"/>
              <a:t>накануне </a:t>
            </a:r>
            <a:r>
              <a:rPr lang="ru-RU" sz="3200" dirty="0"/>
              <a:t>экзамена</a:t>
            </a:r>
          </a:p>
        </p:txBody>
      </p:sp>
    </p:spTree>
    <p:extLst>
      <p:ext uri="{BB962C8B-B14F-4D97-AF65-F5344CB8AC3E}">
        <p14:creationId xmlns:p14="http://schemas.microsoft.com/office/powerpoint/2010/main" xmlns="" val="32961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Получение </a:t>
            </a:r>
            <a:r>
              <a:rPr lang="ru-RU" dirty="0" smtClean="0"/>
              <a:t>ЭМ ГВЭ 9-11 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393220" y="1651115"/>
            <a:ext cx="7405559" cy="1077218"/>
            <a:chOff x="2570188" y="926067"/>
            <a:chExt cx="7420937" cy="107721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570188" y="1172288"/>
              <a:ext cx="10090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rgbClr val="000000"/>
                  </a:solidFill>
                </a:rPr>
                <a:t>КИМ</a:t>
              </a:r>
              <a:endParaRPr lang="ru-RU" sz="32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347371" y="926067"/>
              <a:ext cx="3643754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000000"/>
                  </a:solidFill>
                </a:rPr>
                <a:t>Бланки ответов, </a:t>
              </a:r>
            </a:p>
            <a:p>
              <a:pPr algn="ctr"/>
              <a:r>
                <a:rPr lang="ru-RU" sz="3200" dirty="0" smtClean="0">
                  <a:solidFill>
                    <a:srgbClr val="000000"/>
                  </a:solidFill>
                </a:rPr>
                <a:t>пакет руководителя</a:t>
              </a:r>
              <a:endParaRPr lang="ru-RU" sz="3200" dirty="0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3831695" y="1118635"/>
              <a:ext cx="2395880" cy="694595"/>
              <a:chOff x="4233452" y="4832068"/>
              <a:chExt cx="2395880" cy="694595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4852562" y="4832068"/>
                <a:ext cx="1162433" cy="6920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Накануне экзамена</a:t>
                </a:r>
              </a:p>
            </p:txBody>
          </p:sp>
          <p:sp>
            <p:nvSpPr>
              <p:cNvPr id="54" name="Равнобедренный треугольник 53"/>
              <p:cNvSpPr/>
              <p:nvPr/>
            </p:nvSpPr>
            <p:spPr>
              <a:xfrm rot="5400000">
                <a:off x="5973736" y="4871066"/>
                <a:ext cx="692084" cy="619109"/>
              </a:xfrm>
              <a:prstGeom prst="triangl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 rot="16200000">
                <a:off x="4196965" y="4868556"/>
                <a:ext cx="692084" cy="619109"/>
              </a:xfrm>
              <a:prstGeom prst="triangl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6" name="Прямоугольник 15"/>
          <p:cNvSpPr/>
          <p:nvPr/>
        </p:nvSpPr>
        <p:spPr>
          <a:xfrm>
            <a:off x="724122" y="4508612"/>
            <a:ext cx="5663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ДБО для ГВЭ</a:t>
            </a:r>
            <a:r>
              <a:rPr lang="en-US" sz="2000" dirty="0" smtClean="0"/>
              <a:t>-</a:t>
            </a:r>
            <a:r>
              <a:rPr lang="ru-RU" sz="2000" dirty="0" smtClean="0"/>
              <a:t>9 – в районе</a:t>
            </a:r>
            <a:endParaRPr lang="en-US" sz="2000" dirty="0" smtClean="0"/>
          </a:p>
          <a:p>
            <a:r>
              <a:rPr lang="ru-RU" sz="2000" dirty="0" smtClean="0"/>
              <a:t>ДБО для ГВЭ</a:t>
            </a:r>
            <a:r>
              <a:rPr lang="en-US" sz="2000" dirty="0" smtClean="0"/>
              <a:t>-</a:t>
            </a:r>
            <a:r>
              <a:rPr lang="ru-RU" sz="2000" dirty="0" smtClean="0"/>
              <a:t>11 – вместе с комплектами бланков  </a:t>
            </a:r>
            <a:endParaRPr lang="ru-RU" sz="2000" dirty="0"/>
          </a:p>
        </p:txBody>
      </p:sp>
      <p:graphicFrame>
        <p:nvGraphicFramePr>
          <p:cNvPr id="18" name="Схема 17"/>
          <p:cNvGraphicFramePr/>
          <p:nvPr>
            <p:extLst/>
          </p:nvPr>
        </p:nvGraphicFramePr>
        <p:xfrm>
          <a:off x="785812" y="3273310"/>
          <a:ext cx="10620376" cy="544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331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 ЭМ ЕГЭ (бумажная технология)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15</a:t>
            </a:fld>
            <a:endParaRPr lang="ru-RU" altLang="ru-RU" dirty="0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838200" y="1578856"/>
          <a:ext cx="10620376" cy="52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53581" y="2194688"/>
            <a:ext cx="1684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2F58A2"/>
                </a:solidFill>
              </a:rPr>
              <a:t>Доставка в ППЭ </a:t>
            </a:r>
            <a:br>
              <a:rPr lang="ru-RU" sz="1600" dirty="0" smtClean="0">
                <a:solidFill>
                  <a:srgbClr val="2F58A2"/>
                </a:solidFill>
              </a:rPr>
            </a:br>
            <a:r>
              <a:rPr lang="ru-RU" sz="1600" dirty="0" smtClean="0">
                <a:solidFill>
                  <a:srgbClr val="2F58A2"/>
                </a:solidFill>
              </a:rPr>
              <a:t>в день экзамена.</a:t>
            </a:r>
          </a:p>
          <a:p>
            <a:pPr algn="ctr"/>
            <a:r>
              <a:rPr lang="ru-RU" sz="1600" dirty="0" smtClean="0">
                <a:solidFill>
                  <a:srgbClr val="2F58A2"/>
                </a:solidFill>
              </a:rPr>
              <a:t>Паспорт ЧГЭК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83803" y="2193107"/>
            <a:ext cx="2102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rgbClr val="2F58A2"/>
                </a:solidFill>
              </a:rPr>
              <a:t>9:00-9:45</a:t>
            </a:r>
          </a:p>
          <a:p>
            <a:pPr algn="ctr"/>
            <a:r>
              <a:rPr lang="ru-RU" sz="1600" dirty="0" smtClean="0">
                <a:solidFill>
                  <a:srgbClr val="2F58A2"/>
                </a:solidFill>
              </a:rPr>
              <a:t>Акт приёма/передачи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122" y="4508612"/>
            <a:ext cx="83882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ДБО для ЕГЭ (бумажная технология) – вместе с ИК и пакетом руководителя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2994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Получение </a:t>
            </a:r>
            <a:r>
              <a:rPr lang="ru-RU" dirty="0" smtClean="0"/>
              <a:t>ЭМ ГИА-9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63751" y="1250557"/>
          <a:ext cx="11876569" cy="4581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69525" y="1692667"/>
            <a:ext cx="649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БО, пакет руководителя – накануне из РЦОИ, КИМ – в день экзамена в </a:t>
            </a:r>
            <a:r>
              <a:rPr lang="ru-RU" sz="2400" dirty="0" err="1" smtClean="0"/>
              <a:t>эл.виде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69524" y="2473623"/>
            <a:ext cx="6681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БО, пакет руководителя, КИМ – в РЦОИ в день </a:t>
            </a:r>
            <a:r>
              <a:rPr lang="ru-RU" sz="2400" dirty="0" smtClean="0"/>
              <a:t>экзамена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69524" y="4408393"/>
            <a:ext cx="4318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Из РЦОИ </a:t>
            </a:r>
            <a:r>
              <a:rPr lang="ru-RU" sz="2600" dirty="0"/>
              <a:t>накануне </a:t>
            </a:r>
            <a:r>
              <a:rPr lang="ru-RU" sz="2600" dirty="0" smtClean="0"/>
              <a:t>экзамена</a:t>
            </a:r>
            <a:endParaRPr lang="ru-RU" sz="2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53489" y="1629295"/>
            <a:ext cx="9288856" cy="917879"/>
          </a:xfrm>
          <a:prstGeom prst="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93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Получение </a:t>
            </a:r>
            <a:r>
              <a:rPr lang="ru-RU" dirty="0" smtClean="0"/>
              <a:t>ЭМ ОГЭ </a:t>
            </a: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424085" y="951471"/>
            <a:ext cx="3385896" cy="2297286"/>
            <a:chOff x="438591" y="895045"/>
            <a:chExt cx="3427506" cy="229728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94739" y="1897459"/>
              <a:ext cx="20629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РЦОИ        ППЭ</a:t>
              </a:r>
              <a:endParaRPr lang="ru-RU" sz="2400" dirty="0"/>
            </a:p>
          </p:txBody>
        </p:sp>
        <p:sp>
          <p:nvSpPr>
            <p:cNvPr id="5" name="Стрелка вправо 4"/>
            <p:cNvSpPr/>
            <p:nvPr/>
          </p:nvSpPr>
          <p:spPr>
            <a:xfrm>
              <a:off x="1997960" y="1968702"/>
              <a:ext cx="304662" cy="3191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63377" y="1429212"/>
              <a:ext cx="16914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0000"/>
                  </a:solidFill>
                </a:rPr>
                <a:t>в электронном и зашифрованном виде</a:t>
              </a:r>
              <a:endParaRPr lang="ru-RU" sz="12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38591" y="2820789"/>
              <a:ext cx="34275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</a:rPr>
                <a:t>ШТАБ ППЭ           Аудитория ППЭ</a:t>
              </a:r>
              <a:endParaRPr lang="ru-RU" dirty="0"/>
            </a:p>
          </p:txBody>
        </p:sp>
        <p:sp>
          <p:nvSpPr>
            <p:cNvPr id="8" name="Стрелка вправо 7"/>
            <p:cNvSpPr/>
            <p:nvPr/>
          </p:nvSpPr>
          <p:spPr>
            <a:xfrm>
              <a:off x="1724663" y="2873153"/>
              <a:ext cx="370615" cy="3191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56321" y="2444200"/>
              <a:ext cx="2448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000000"/>
                  </a:solidFill>
                </a:rPr>
                <a:t>Расшифровка, печать, упаковка </a:t>
              </a:r>
              <a:endParaRPr lang="ru-RU" sz="12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498398" y="895045"/>
              <a:ext cx="10214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rgbClr val="000000"/>
                  </a:solidFill>
                </a:rPr>
                <a:t>КИМ</a:t>
              </a:r>
              <a:endParaRPr lang="ru-RU" sz="3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780869" y="952719"/>
            <a:ext cx="5255075" cy="2274313"/>
            <a:chOff x="6577669" y="761818"/>
            <a:chExt cx="5255075" cy="227431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144241" y="761818"/>
              <a:ext cx="394941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Бланки ответов, </a:t>
              </a:r>
            </a:p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пакет руководителя, </a:t>
              </a:r>
            </a:p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конверты для упаковки КИМ</a:t>
              </a:r>
              <a:endParaRPr lang="ru-RU" sz="24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77669" y="2071764"/>
              <a:ext cx="5255075" cy="964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ru-RU" sz="2400" dirty="0" smtClean="0"/>
                <a:t>РЦОИ        Районный         Член ГЭК ППЭ     </a:t>
              </a:r>
            </a:p>
            <a:p>
              <a:pPr>
                <a:lnSpc>
                  <a:spcPts val="3360"/>
                </a:lnSpc>
              </a:pPr>
              <a:r>
                <a:rPr lang="ru-RU" sz="2400" dirty="0" smtClean="0"/>
                <a:t>                координатор</a:t>
              </a:r>
              <a:endParaRPr lang="ru-RU" sz="2400" dirty="0"/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7479681" y="2367136"/>
              <a:ext cx="364591" cy="3191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право 20"/>
            <p:cNvSpPr/>
            <p:nvPr/>
          </p:nvSpPr>
          <p:spPr>
            <a:xfrm>
              <a:off x="9496448" y="2419500"/>
              <a:ext cx="342059" cy="3191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737958" y="4762611"/>
            <a:ext cx="3291414" cy="830997"/>
            <a:chOff x="737958" y="4762611"/>
            <a:chExt cx="3291414" cy="83099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37958" y="5131943"/>
              <a:ext cx="32914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РЦОИ        Член ГЭК ППЭ</a:t>
              </a:r>
              <a:endParaRPr lang="ru-RU" sz="2400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13003" y="4762611"/>
              <a:ext cx="16709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0000"/>
                  </a:solidFill>
                </a:rPr>
                <a:t>6:00-8:00</a:t>
              </a:r>
              <a:endParaRPr lang="ru-RU" dirty="0"/>
            </a:p>
          </p:txBody>
        </p:sp>
        <p:sp>
          <p:nvSpPr>
            <p:cNvPr id="28" name="Стрелка вправо 27"/>
            <p:cNvSpPr/>
            <p:nvPr/>
          </p:nvSpPr>
          <p:spPr>
            <a:xfrm>
              <a:off x="1626298" y="5124686"/>
              <a:ext cx="366116" cy="4689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Овал 33"/>
          <p:cNvSpPr/>
          <p:nvPr/>
        </p:nvSpPr>
        <p:spPr>
          <a:xfrm>
            <a:off x="4765040" y="1011444"/>
            <a:ext cx="1188720" cy="8074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1"/>
                </a:solidFill>
              </a:rPr>
              <a:t>1</a:t>
            </a:r>
            <a:endParaRPr lang="ru-RU" sz="4800" dirty="0">
              <a:solidFill>
                <a:schemeClr val="accent1"/>
              </a:solidFill>
            </a:endParaRPr>
          </a:p>
        </p:txBody>
      </p:sp>
      <p:cxnSp>
        <p:nvCxnSpPr>
          <p:cNvPr id="36" name="Прямая соединительная линия 35"/>
          <p:cNvCxnSpPr>
            <a:stCxn id="34" idx="4"/>
          </p:cNvCxnSpPr>
          <p:nvPr/>
        </p:nvCxnSpPr>
        <p:spPr>
          <a:xfrm flipH="1">
            <a:off x="5354449" y="1818942"/>
            <a:ext cx="4951" cy="1970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25120" y="3789680"/>
            <a:ext cx="11694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4765040" y="3813931"/>
            <a:ext cx="1188720" cy="8074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330339" y="3925292"/>
            <a:ext cx="1009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</a:rPr>
              <a:t>КИМ</a:t>
            </a:r>
            <a:endParaRPr lang="ru-RU" sz="3200" dirty="0"/>
          </a:p>
        </p:txBody>
      </p:sp>
      <p:grpSp>
        <p:nvGrpSpPr>
          <p:cNvPr id="53" name="Группа 52"/>
          <p:cNvGrpSpPr/>
          <p:nvPr/>
        </p:nvGrpSpPr>
        <p:grpSpPr>
          <a:xfrm>
            <a:off x="7283651" y="3851236"/>
            <a:ext cx="3291414" cy="1873295"/>
            <a:chOff x="7283651" y="3851236"/>
            <a:chExt cx="3291414" cy="1873295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7283651" y="4866898"/>
              <a:ext cx="3291414" cy="857633"/>
              <a:chOff x="7222762" y="4548750"/>
              <a:chExt cx="3291414" cy="857633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7222762" y="4918082"/>
                <a:ext cx="32914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/>
                  <a:t>РЦОИ        Член ГЭК ППЭ</a:t>
                </a:r>
                <a:endParaRPr lang="ru-RU" sz="2400" dirty="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7397807" y="4548750"/>
                <a:ext cx="167094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rgbClr val="000000"/>
                    </a:solidFill>
                  </a:rPr>
                  <a:t>6:00-8:00</a:t>
                </a:r>
                <a:endParaRPr lang="ru-RU" dirty="0"/>
              </a:p>
            </p:txBody>
          </p:sp>
          <p:sp>
            <p:nvSpPr>
              <p:cNvPr id="32" name="Стрелка вправо 31"/>
              <p:cNvSpPr/>
              <p:nvPr/>
            </p:nvSpPr>
            <p:spPr>
              <a:xfrm>
                <a:off x="8179348" y="4937461"/>
                <a:ext cx="366116" cy="46892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7" name="Прямоугольник 46"/>
            <p:cNvSpPr/>
            <p:nvPr/>
          </p:nvSpPr>
          <p:spPr>
            <a:xfrm>
              <a:off x="7446262" y="3851236"/>
              <a:ext cx="277774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Бланки ответов, </a:t>
              </a:r>
            </a:p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пакет руководителя</a:t>
              </a:r>
              <a:endParaRPr lang="ru-RU" sz="2400" dirty="0"/>
            </a:p>
          </p:txBody>
        </p:sp>
      </p:grpSp>
      <p:sp>
        <p:nvSpPr>
          <p:cNvPr id="48" name="Пятиугольник 47"/>
          <p:cNvSpPr/>
          <p:nvPr/>
        </p:nvSpPr>
        <p:spPr>
          <a:xfrm>
            <a:off x="5383750" y="1827088"/>
            <a:ext cx="1372769" cy="5329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Накануне </a:t>
            </a:r>
            <a:r>
              <a:rPr lang="ru-RU" dirty="0" smtClean="0"/>
              <a:t>экзамена</a:t>
            </a:r>
            <a:endParaRPr lang="ru-RU" dirty="0"/>
          </a:p>
        </p:txBody>
      </p:sp>
      <p:sp>
        <p:nvSpPr>
          <p:cNvPr id="49" name="Пятиугольник 48"/>
          <p:cNvSpPr/>
          <p:nvPr/>
        </p:nvSpPr>
        <p:spPr>
          <a:xfrm rot="10800000" flipV="1">
            <a:off x="3809981" y="1826883"/>
            <a:ext cx="1520118" cy="5329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день </a:t>
            </a:r>
            <a:r>
              <a:rPr lang="ru-RU" dirty="0" smtClean="0"/>
              <a:t>экзамена</a:t>
            </a:r>
            <a:endParaRPr lang="ru-RU" dirty="0"/>
          </a:p>
        </p:txBody>
      </p:sp>
      <p:grpSp>
        <p:nvGrpSpPr>
          <p:cNvPr id="52" name="Группа 51"/>
          <p:cNvGrpSpPr/>
          <p:nvPr/>
        </p:nvGrpSpPr>
        <p:grpSpPr>
          <a:xfrm>
            <a:off x="4168126" y="4669767"/>
            <a:ext cx="2395879" cy="694595"/>
            <a:chOff x="4233453" y="4832068"/>
            <a:chExt cx="2395879" cy="694595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4852562" y="4832068"/>
              <a:ext cx="1162433" cy="6920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 день экзамена</a:t>
              </a:r>
              <a:endParaRPr lang="ru-RU" dirty="0"/>
            </a:p>
          </p:txBody>
        </p:sp>
        <p:sp>
          <p:nvSpPr>
            <p:cNvPr id="50" name="Равнобедренный треугольник 49"/>
            <p:cNvSpPr/>
            <p:nvPr/>
          </p:nvSpPr>
          <p:spPr>
            <a:xfrm rot="5400000">
              <a:off x="5973736" y="4871066"/>
              <a:ext cx="692084" cy="619109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Равнобедренный треугольник 50"/>
            <p:cNvSpPr/>
            <p:nvPr/>
          </p:nvSpPr>
          <p:spPr>
            <a:xfrm rot="16200000">
              <a:off x="4196966" y="4871065"/>
              <a:ext cx="692084" cy="619109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720935" y="3319164"/>
            <a:ext cx="2811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ДБО для ОГЭ – в районе</a:t>
            </a:r>
            <a:endParaRPr lang="en-US" sz="2000" dirty="0" smtClean="0"/>
          </a:p>
        </p:txBody>
      </p:sp>
      <p:sp>
        <p:nvSpPr>
          <p:cNvPr id="41" name="Прямоугольник 40"/>
          <p:cNvSpPr/>
          <p:nvPr/>
        </p:nvSpPr>
        <p:spPr>
          <a:xfrm>
            <a:off x="6743730" y="5697895"/>
            <a:ext cx="2766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ДБО для ОГЭ – из РЦОИ</a:t>
            </a:r>
            <a:endParaRPr lang="en-US" sz="2000" dirty="0" smtClean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0839920"/>
              </p:ext>
            </p:extLst>
          </p:nvPr>
        </p:nvGraphicFramePr>
        <p:xfrm>
          <a:off x="2480059" y="6160977"/>
          <a:ext cx="8381999" cy="3907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5763"/>
                <a:gridCol w="862946"/>
                <a:gridCol w="571067"/>
                <a:gridCol w="2119294"/>
                <a:gridCol w="2122467"/>
                <a:gridCol w="2030462"/>
              </a:tblGrid>
              <a:tr h="200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Дата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Предмет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Код ППЭ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Название ППЭ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Получатель 1 (ФИО члена ГЭК)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Получатель 2 (ФИО члена ГЭК)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01.01.2025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Русский язык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9999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ППЭ на дому – Иванов 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Петров Петр Петрович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Федоров Федор Федорович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12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2527" y="1237753"/>
            <a:ext cx="6556131" cy="4617924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3000"/>
              </a:spcBef>
              <a:buNone/>
            </a:pPr>
            <a:r>
              <a:rPr lang="ru-RU" sz="2500" b="1" dirty="0"/>
              <a:t>Передаются в ППЭ по закрытым каналам</a:t>
            </a:r>
            <a:r>
              <a:rPr lang="ru-RU" sz="2500" b="1" dirty="0" smtClean="0"/>
              <a:t>:</a:t>
            </a:r>
          </a:p>
          <a:p>
            <a:pPr lvl="0">
              <a:buFont typeface="Symbol" panose="05050102010706020507" pitchFamily="18" charset="2"/>
              <a:buChar char="-"/>
            </a:pPr>
            <a:endParaRPr lang="ru-RU" sz="2500" dirty="0" smtClean="0"/>
          </a:p>
          <a:p>
            <a:pPr lvl="0">
              <a:buFont typeface="Symbol" panose="05050102010706020507" pitchFamily="18" charset="2"/>
              <a:buChar char="-"/>
            </a:pPr>
            <a:r>
              <a:rPr lang="ru-RU" sz="2500" dirty="0" smtClean="0"/>
              <a:t>аудиофайлы </a:t>
            </a:r>
            <a:r>
              <a:rPr lang="ru-RU" sz="2500" dirty="0"/>
              <a:t>для ОГЭ по русскому языку; </a:t>
            </a:r>
          </a:p>
          <a:p>
            <a:pPr lvl="0">
              <a:buFont typeface="Symbol" panose="05050102010706020507" pitchFamily="18" charset="2"/>
              <a:buChar char="-"/>
            </a:pPr>
            <a:r>
              <a:rPr lang="ru-RU" sz="2500" dirty="0"/>
              <a:t>аудиофайлы для письменной части ОГЭ по иностранным языкам</a:t>
            </a:r>
            <a:r>
              <a:rPr lang="ru-RU" sz="2500" dirty="0" smtClean="0"/>
              <a:t>;</a:t>
            </a:r>
          </a:p>
          <a:p>
            <a:pPr lvl="0">
              <a:buFont typeface="Symbol" panose="05050102010706020507" pitchFamily="18" charset="2"/>
              <a:buChar char="-"/>
            </a:pPr>
            <a:endParaRPr lang="ru-RU" sz="2500" dirty="0"/>
          </a:p>
          <a:p>
            <a:pPr lvl="0">
              <a:buFont typeface="Symbol" panose="05050102010706020507" pitchFamily="18" charset="2"/>
              <a:buChar char="-"/>
            </a:pPr>
            <a:r>
              <a:rPr lang="ru-RU" sz="2500" dirty="0" smtClean="0"/>
              <a:t>файлы </a:t>
            </a:r>
            <a:r>
              <a:rPr lang="ru-RU" sz="2500" dirty="0"/>
              <a:t>для ОГЭ по информатике;</a:t>
            </a:r>
          </a:p>
          <a:p>
            <a:pPr lvl="0">
              <a:buFont typeface="Symbol" panose="05050102010706020507" pitchFamily="18" charset="2"/>
              <a:buChar char="-"/>
            </a:pPr>
            <a:r>
              <a:rPr lang="ru-RU" sz="2500" dirty="0"/>
              <a:t>файлы для ГВЭ-9 по </a:t>
            </a:r>
            <a:r>
              <a:rPr lang="ru-RU" sz="2500" dirty="0" smtClean="0"/>
              <a:t>информатике;</a:t>
            </a:r>
          </a:p>
          <a:p>
            <a:pPr lvl="0">
              <a:buFont typeface="Symbol" panose="05050102010706020507" pitchFamily="18" charset="2"/>
              <a:buChar char="-"/>
            </a:pPr>
            <a:endParaRPr lang="ru-RU" sz="2500" dirty="0" smtClean="0"/>
          </a:p>
          <a:p>
            <a:pPr lvl="0">
              <a:buFont typeface="Symbol" panose="05050102010706020507" pitchFamily="18" charset="2"/>
              <a:buChar char="-"/>
            </a:pPr>
            <a:r>
              <a:rPr lang="ru-RU" sz="2500" dirty="0" smtClean="0"/>
              <a:t>КИМ </a:t>
            </a:r>
            <a:r>
              <a:rPr lang="ru-RU" sz="2500" dirty="0"/>
              <a:t>для устной части ОГЭ по иностранным языкам;</a:t>
            </a:r>
          </a:p>
          <a:p>
            <a:endParaRPr lang="ru-RU" sz="25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 дополнительных материалов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4783" y="1225241"/>
            <a:ext cx="199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F4E79"/>
                </a:solidFill>
              </a:rPr>
              <a:t>Печать КИМ в штабе</a:t>
            </a:r>
            <a:endParaRPr lang="ru-RU" b="1" dirty="0">
              <a:solidFill>
                <a:srgbClr val="1F4E7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4065" y="1225242"/>
            <a:ext cx="199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Печать КИМ в РЦОИ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730" y="2110154"/>
            <a:ext cx="232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контейнере с КИМ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357946" y="2110154"/>
            <a:ext cx="232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Архив с паролем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7730" y="2032748"/>
            <a:ext cx="8924193" cy="1352290"/>
          </a:xfrm>
          <a:prstGeom prst="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7730" y="3609014"/>
            <a:ext cx="8908074" cy="913313"/>
          </a:xfrm>
          <a:prstGeom prst="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60484" y="3653148"/>
            <a:ext cx="232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Архив с паролем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0483" y="4880643"/>
            <a:ext cx="232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КИМ в </a:t>
            </a:r>
            <a:r>
              <a:rPr lang="ru-RU" dirty="0" err="1" smtClean="0"/>
              <a:t>эл.виде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92" y="2654256"/>
            <a:ext cx="654848" cy="63500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84963" y="2612630"/>
            <a:ext cx="1238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SimSun" panose="02010600030101010101" pitchFamily="2" charset="-122"/>
              </a:rPr>
              <a:t>8:30 </a:t>
            </a:r>
            <a:r>
              <a:rPr lang="ru-RU" dirty="0" smtClean="0">
                <a:latin typeface="Calibri" panose="020F0502020204030204" pitchFamily="34" charset="0"/>
                <a:ea typeface="SimSun" panose="02010600030101010101" pitchFamily="2" charset="-122"/>
              </a:rPr>
              <a:t>ключ </a:t>
            </a:r>
            <a:r>
              <a:rPr lang="ru-RU" dirty="0">
                <a:latin typeface="Calibri" panose="020F0502020204030204" pitchFamily="34" charset="0"/>
                <a:ea typeface="SimSun" panose="02010600030101010101" pitchFamily="2" charset="-122"/>
              </a:rPr>
              <a:t>доступа 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13" y="5342619"/>
            <a:ext cx="654848" cy="63500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24700" y="5321511"/>
            <a:ext cx="1238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SimSun" panose="02010600030101010101" pitchFamily="2" charset="-122"/>
              </a:rPr>
              <a:t>8:30 </a:t>
            </a:r>
            <a:r>
              <a:rPr lang="ru-RU" dirty="0" smtClean="0">
                <a:latin typeface="Calibri" panose="020F0502020204030204" pitchFamily="34" charset="0"/>
                <a:ea typeface="SimSun" panose="02010600030101010101" pitchFamily="2" charset="-122"/>
              </a:rPr>
              <a:t>ключ </a:t>
            </a:r>
            <a:r>
              <a:rPr lang="ru-RU" dirty="0">
                <a:latin typeface="Calibri" panose="020F0502020204030204" pitchFamily="34" charset="0"/>
                <a:ea typeface="SimSun" panose="02010600030101010101" pitchFamily="2" charset="-122"/>
              </a:rPr>
              <a:t>доступа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730" y="4822263"/>
            <a:ext cx="8908074" cy="1232766"/>
          </a:xfrm>
          <a:prstGeom prst="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30498" y="4049646"/>
            <a:ext cx="1347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SimSun" panose="02010600030101010101" pitchFamily="2" charset="-122"/>
              </a:rPr>
              <a:t>8:30 </a:t>
            </a:r>
            <a:r>
              <a:rPr lang="ru-RU" dirty="0" smtClean="0">
                <a:latin typeface="Calibri" panose="020F0502020204030204" pitchFamily="34" charset="0"/>
                <a:ea typeface="SimSun" panose="02010600030101010101" pitchFamily="2" charset="-122"/>
              </a:rPr>
              <a:t>пароль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637691" y="1920313"/>
            <a:ext cx="8924193" cy="27044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982200" y="2627436"/>
            <a:ext cx="1347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SimSun" panose="02010600030101010101" pitchFamily="2" charset="-122"/>
              </a:rPr>
              <a:t>8:30 </a:t>
            </a:r>
            <a:r>
              <a:rPr lang="ru-RU" dirty="0" smtClean="0">
                <a:latin typeface="Calibri" panose="020F0502020204030204" pitchFamily="34" charset="0"/>
                <a:ea typeface="SimSun" panose="02010600030101010101" pitchFamily="2" charset="-122"/>
              </a:rPr>
              <a:t>пароль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05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115" y="1087377"/>
            <a:ext cx="7425609" cy="545153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Вход в ППЭ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609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11FC-B86D-4D93-8143-25DC4361DC1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708823" y="417021"/>
            <a:ext cx="9939236" cy="479962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defRPr sz="32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Общественные наблюдатели (родители)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23" y="1256479"/>
            <a:ext cx="8082275" cy="4395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9279" y="2164860"/>
            <a:ext cx="26350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Наблюдателям, загруженным из базы </a:t>
            </a:r>
            <a:r>
              <a:rPr lang="en-US" dirty="0" smtClean="0"/>
              <a:t>access</a:t>
            </a:r>
            <a:r>
              <a:rPr lang="ru-RU" dirty="0" smtClean="0"/>
              <a:t> и у которых стоит соответствующий признак</a:t>
            </a:r>
            <a:r>
              <a:rPr lang="en-US" dirty="0" smtClean="0"/>
              <a:t>, </a:t>
            </a:r>
            <a:r>
              <a:rPr lang="ru-RU" dirty="0" smtClean="0"/>
              <a:t>данная почта будет проставлена автоматически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714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9476574" cy="726711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Карты по географии ГИА-11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1720"/>
            <a:ext cx="11006271" cy="483873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При подготовке и проведении ЕГЭ по географии в </a:t>
            </a:r>
            <a:r>
              <a:rPr lang="ru-RU" sz="1800" dirty="0" smtClean="0"/>
              <a:t>2025 </a:t>
            </a:r>
            <a:r>
              <a:rPr lang="ru-RU" sz="1800" dirty="0"/>
              <a:t>году ФЦТ рекомендует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следующую </a:t>
            </a:r>
            <a:r>
              <a:rPr lang="ru-RU" sz="1800" dirty="0"/>
              <a:t>организационную схему.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/>
              <a:t>Карты в электронном виде выкладываются на защищенное облако вместе с пакетом руководителя за сутки до экзамена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b="1" dirty="0"/>
              <a:t>Карты распечатываются заранее </a:t>
            </a:r>
            <a:r>
              <a:rPr lang="ru-RU" sz="1800" dirty="0"/>
              <a:t>– за минимально необходимый срок, чтобы обеспечить ими пункты проведения экзаменов (далее – ППЭ). Печать карт осуществляется в штабе ППЭ.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b="1" dirty="0"/>
              <a:t>В день экзамена карты выдаются организаторам </a:t>
            </a:r>
            <a:r>
              <a:rPr lang="ru-RU" sz="1800" dirty="0"/>
              <a:t>вместе с дополнительными бланками ответов </a:t>
            </a:r>
            <a:r>
              <a:rPr lang="ru-RU" sz="1800" dirty="0" smtClean="0"/>
              <a:t>№2 </a:t>
            </a:r>
            <a:r>
              <a:rPr lang="ru-RU" sz="1800" dirty="0"/>
              <a:t>не позднее 9:45. Организаторы в аудитории размещают карты на столе для раскладки и упаковки ЭМ в зоне видимости камер видеонаблюдения.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b="1" dirty="0"/>
              <a:t>Карты выдаются организаторами участникам экзамена вместе с индивидуальными комплектами ЭМ </a:t>
            </a:r>
            <a:r>
              <a:rPr lang="ru-RU" sz="1800" dirty="0"/>
              <a:t>(далее – ИК) перед началом второй части инструктажа.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/>
              <a:t>В случае обнаружения брака или некомплектности карт (комплект карт содержит 2 листа: политическая карта мира и карта России) производится замена только карт, распечатанный в аудитории ИК не заменяется. В случае обнаружения брака или некомплектности ИК производится замена только ИК, выданные карты не заменяются.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/>
              <a:t>По окончании экзамена карты сдаются участниками экзамена вместе с остальными экзаменационными материалами, далее организаторы </a:t>
            </a:r>
            <a:r>
              <a:rPr lang="ru-RU" sz="1800" b="1" dirty="0"/>
              <a:t>упаковывают карты вместе с КИМ </a:t>
            </a:r>
            <a:r>
              <a:rPr lang="ru-RU" sz="1800" dirty="0"/>
              <a:t>в возвратный доставочный пакет.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5995" y="5584562"/>
            <a:ext cx="41371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71717"/>
                </a:solidFill>
                <a:latin typeface="Inter"/>
              </a:rPr>
              <a:t>Предлагаю разобраться с далью,</a:t>
            </a:r>
            <a:r>
              <a:rPr lang="ru-RU" sz="1400" i="1" dirty="0"/>
              <a:t/>
            </a:r>
            <a:br>
              <a:rPr lang="ru-RU" sz="1400" i="1" dirty="0"/>
            </a:br>
            <a:r>
              <a:rPr lang="ru-RU" sz="1400" i="1" dirty="0">
                <a:solidFill>
                  <a:srgbClr val="171717"/>
                </a:solidFill>
                <a:latin typeface="Inter"/>
              </a:rPr>
              <a:t>Дабы всем понятно было впредь.</a:t>
            </a:r>
            <a:r>
              <a:rPr lang="ru-RU" sz="1400" i="1" dirty="0"/>
              <a:t/>
            </a:r>
            <a:br>
              <a:rPr lang="ru-RU" sz="1400" i="1" dirty="0"/>
            </a:br>
            <a:r>
              <a:rPr lang="ru-RU" sz="1400" i="1" dirty="0">
                <a:solidFill>
                  <a:srgbClr val="171717"/>
                </a:solidFill>
                <a:latin typeface="Inter"/>
              </a:rPr>
              <a:t>Лондон – это тоже Забайкалье,</a:t>
            </a:r>
            <a:r>
              <a:rPr lang="ru-RU" sz="1400" i="1" dirty="0"/>
              <a:t/>
            </a:r>
            <a:br>
              <a:rPr lang="ru-RU" sz="1400" i="1" dirty="0"/>
            </a:br>
            <a:r>
              <a:rPr lang="ru-RU" sz="1400" i="1" dirty="0">
                <a:solidFill>
                  <a:srgbClr val="171717"/>
                </a:solidFill>
                <a:latin typeface="Inter"/>
              </a:rPr>
              <a:t>Если из Хабаровска смотреть</a:t>
            </a:r>
            <a:r>
              <a:rPr lang="ru-RU" sz="1400" i="1" dirty="0" smtClean="0">
                <a:solidFill>
                  <a:srgbClr val="171717"/>
                </a:solidFill>
                <a:latin typeface="Inter"/>
              </a:rPr>
              <a:t>.</a:t>
            </a:r>
          </a:p>
          <a:p>
            <a:r>
              <a:rPr lang="ru-RU" sz="1400" i="1" dirty="0" smtClean="0">
                <a:solidFill>
                  <a:srgbClr val="171717"/>
                </a:solidFill>
                <a:latin typeface="Inter"/>
              </a:rPr>
              <a:t>© В. Гавриков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xmlns="" val="300653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Замена станции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472" y="1149441"/>
            <a:ext cx="7186652" cy="25024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282828"/>
                </a:solidFill>
              </a:rPr>
              <a:t>При замене вышедшей из строя станции организатора (вместе с принтером и сканером / МФУ) оставить в данной аудитории в зоне видимости камер видеонаблюдения до окончания экзамена.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Picture 2" descr="Картинки по запросу Важно">
            <a:extLst>
              <a:ext uri="{FF2B5EF4-FFF2-40B4-BE49-F238E27FC236}">
                <a16:creationId xmlns="" xmlns:a16="http://schemas.microsoft.com/office/drawing/2014/main" id="{116B4FDB-2B10-21B5-AA12-DA0ABD1A7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1" t="912" r="3329"/>
          <a:stretch/>
        </p:blipFill>
        <p:spPr bwMode="auto">
          <a:xfrm>
            <a:off x="3355397" y="3739154"/>
            <a:ext cx="1345974" cy="212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3506" y="1851981"/>
            <a:ext cx="28098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8141918" y="1565753"/>
            <a:ext cx="3488498" cy="50667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8141918" y="1604591"/>
            <a:ext cx="3488498" cy="50667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859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251222"/>
            <a:ext cx="10515600" cy="726711"/>
          </a:xfrm>
        </p:spPr>
        <p:txBody>
          <a:bodyPr/>
          <a:lstStyle/>
          <a:p>
            <a:r>
              <a:rPr lang="ru-RU" dirty="0" smtClean="0"/>
              <a:t>Ведомость 12-04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199" y="1081570"/>
            <a:ext cx="10696397" cy="4590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Ведомость выхода из аудитории 12-04 </a:t>
            </a:r>
            <a:r>
              <a:rPr lang="ru-RU" dirty="0" smtClean="0"/>
              <a:t>заполняется и </a:t>
            </a:r>
            <a:r>
              <a:rPr lang="ru-RU" u="sng" dirty="0" smtClean="0"/>
              <a:t>сканируется в аудитории.</a:t>
            </a:r>
          </a:p>
          <a:p>
            <a:pPr marL="0" indent="0">
              <a:buNone/>
            </a:pPr>
            <a:r>
              <a:rPr lang="ru-RU" dirty="0" smtClean="0"/>
              <a:t>ВАЖНО: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Выход и возврат ОБЯЗАТЕЛЬНО должны быть указаны. Прибавить минуту или вычеркнуть, если ушёл и не вернулся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Номер страницы обязательно!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Код бланка регистрации должен быть читаемым! Надо стараться попадать в клетки.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Ведомость сканируется в аудитории! НЕЛЬЗЯ повторно сканировать в штабе в пакет руководителя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62445" y="5664265"/>
            <a:ext cx="5483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Говорят, дважды в одну реку не входят.</a:t>
            </a:r>
          </a:p>
          <a:p>
            <a:r>
              <a:rPr lang="ru-RU" i="1" dirty="0" smtClean="0"/>
              <a:t>А я трижды вошла, еще и на грабли там наступила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9575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11FC-B86D-4D93-8143-25DC4361DC1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2146" y="1061574"/>
            <a:ext cx="117373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+mn-lt"/>
              </a:rPr>
              <a:t>Аттестат о среднем общем образовании с отличием </a:t>
            </a:r>
            <a:r>
              <a:rPr lang="ru-RU" sz="1900" b="1" u="sng" dirty="0">
                <a:latin typeface="+mn-lt"/>
              </a:rPr>
              <a:t>красного цвета</a:t>
            </a:r>
            <a:r>
              <a:rPr lang="ru-RU" sz="1900" b="1" dirty="0">
                <a:latin typeface="+mn-lt"/>
              </a:rPr>
              <a:t> </a:t>
            </a:r>
            <a:r>
              <a:rPr lang="ru-RU" sz="1900" dirty="0">
                <a:latin typeface="+mn-lt"/>
              </a:rPr>
              <a:t>и приложение к нему выдаются выпускникам 11 (12) класса, завершившим обучение по </a:t>
            </a:r>
            <a:r>
              <a:rPr lang="ru-RU" sz="1900" dirty="0" smtClean="0">
                <a:latin typeface="+mn-lt"/>
              </a:rPr>
              <a:t>обр. программам </a:t>
            </a:r>
            <a:r>
              <a:rPr lang="ru-RU" sz="1900" dirty="0">
                <a:latin typeface="+mn-lt"/>
              </a:rPr>
              <a:t>среднего общего образования, имеющим итоговые отметки "отлично" по всем учебным предметам </a:t>
            </a:r>
            <a:r>
              <a:rPr lang="ru-RU" sz="1900" dirty="0" smtClean="0">
                <a:latin typeface="+mn-lt"/>
              </a:rPr>
              <a:t>уч. </a:t>
            </a:r>
            <a:r>
              <a:rPr lang="ru-RU" sz="1900" dirty="0">
                <a:latin typeface="+mn-lt"/>
              </a:rPr>
              <a:t>плана, изучавшимся на уровне среднего общего образования, </a:t>
            </a:r>
            <a:r>
              <a:rPr lang="ru-RU" sz="1900" u="sng" dirty="0">
                <a:latin typeface="+mn-lt"/>
              </a:rPr>
              <a:t>успешно прошедшим </a:t>
            </a:r>
            <a:r>
              <a:rPr lang="en-US" sz="1900" u="sng" dirty="0" smtClean="0">
                <a:latin typeface="+mn-lt"/>
              </a:rPr>
              <a:t>ГИА</a:t>
            </a:r>
            <a:r>
              <a:rPr lang="ru-RU" sz="1900" dirty="0">
                <a:latin typeface="+mn-lt"/>
              </a:rPr>
              <a:t> (без учета результатов, полученных при прохождении повторной </a:t>
            </a:r>
            <a:r>
              <a:rPr lang="en-US" sz="1900" dirty="0" smtClean="0">
                <a:latin typeface="+mn-lt"/>
              </a:rPr>
              <a:t>ГИА</a:t>
            </a:r>
            <a:r>
              <a:rPr lang="ru-RU" sz="1900" dirty="0" smtClean="0">
                <a:latin typeface="+mn-lt"/>
              </a:rPr>
              <a:t>) </a:t>
            </a:r>
            <a:r>
              <a:rPr lang="ru-RU" sz="1900" dirty="0">
                <a:latin typeface="+mn-lt"/>
              </a:rPr>
              <a:t>и набравшим</a:t>
            </a:r>
            <a:r>
              <a:rPr lang="ru-RU" sz="1900" dirty="0" smtClean="0">
                <a:latin typeface="+mn-lt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u="sng" dirty="0" smtClean="0">
                <a:latin typeface="+mn-lt"/>
              </a:rPr>
              <a:t>не </a:t>
            </a:r>
            <a:r>
              <a:rPr lang="ru-RU" sz="1900" u="sng" dirty="0">
                <a:latin typeface="+mn-lt"/>
              </a:rPr>
              <a:t>менее 70 баллов на ЕГЭ по учебному предмету "Русский язык" </a:t>
            </a:r>
            <a:r>
              <a:rPr lang="ru-RU" sz="1900" dirty="0">
                <a:latin typeface="+mn-lt"/>
              </a:rPr>
              <a:t>и </a:t>
            </a:r>
            <a:r>
              <a:rPr lang="ru-RU" sz="1900" u="sng" dirty="0">
                <a:latin typeface="+mn-lt"/>
              </a:rPr>
              <a:t>не менее 70 баллов на ЕГЭ по одному из сдаваемых учебных предметов</a:t>
            </a:r>
            <a:r>
              <a:rPr lang="ru-RU" sz="1900" dirty="0">
                <a:latin typeface="+mn-lt"/>
              </a:rPr>
              <a:t>, либо 5 баллов на ЕГЭ по учебному предмету "Математика" базового уровня (для выпускников, сдающих только учебные предметы "Русский язык" и "Математика" базового уровня</a:t>
            </a:r>
            <a:r>
              <a:rPr lang="ru-RU" sz="1900" dirty="0" smtClean="0">
                <a:latin typeface="+mn-lt"/>
              </a:rPr>
              <a:t>);</a:t>
            </a:r>
            <a:endParaRPr lang="ru-RU" sz="19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dirty="0">
                <a:latin typeface="+mn-lt"/>
              </a:rPr>
              <a:t>5 баллов по обязательным </a:t>
            </a:r>
            <a:r>
              <a:rPr lang="ru-RU" sz="1900" dirty="0" smtClean="0">
                <a:latin typeface="+mn-lt"/>
              </a:rPr>
              <a:t>уч. </a:t>
            </a:r>
            <a:r>
              <a:rPr lang="ru-RU" sz="1900" dirty="0">
                <a:latin typeface="+mn-lt"/>
              </a:rPr>
              <a:t>предметам - в случае прохождения выпускником ГИА в форме ГВЭ</a:t>
            </a:r>
            <a:r>
              <a:rPr lang="ru-RU" sz="1900" dirty="0" smtClean="0">
                <a:latin typeface="+mn-lt"/>
              </a:rPr>
              <a:t>;</a:t>
            </a:r>
            <a:endParaRPr lang="ru-RU" sz="19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dirty="0">
                <a:latin typeface="+mn-lt"/>
              </a:rPr>
              <a:t>5 баллов по обязательному учебному предмету, сдаваемому в форме ГВЭ, и не менее 70 баллов по обязательному учебному предмету, сдаваемому в форме ЕГЭ, - в случае выбора выпускником различных форм прохождения ГИА (ЕГЭ и ГВЭ).</a:t>
            </a:r>
            <a:endParaRPr lang="ru-RU" sz="1900" b="0" i="0" dirty="0">
              <a:effectLst/>
              <a:latin typeface="+mn-lt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816006" y="413064"/>
            <a:ext cx="9857691" cy="432048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defRPr sz="32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Аттестат с отличием ГИА-11 </a:t>
            </a:r>
            <a:r>
              <a:rPr lang="ru-RU" dirty="0" smtClean="0"/>
              <a:t>   2025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7469" y="4879022"/>
            <a:ext cx="117219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93. </a:t>
            </a:r>
            <a:r>
              <a:rPr lang="en-US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&lt;…&gt; </a:t>
            </a:r>
            <a:r>
              <a:rPr lang="ru-RU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ГИА признаются удовлетворительными, а участники ГИА признаются </a:t>
            </a:r>
            <a:r>
              <a:rPr lang="ru-RU" sz="1600" i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успешно прошедшими ГИА </a:t>
            </a:r>
            <a:r>
              <a:rPr lang="ru-RU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если участник ГИА по обязательным учебным предметам при сдаче ЕГЭ (за исключением ЕГЭ по математике базового уровня) набрал количество баллов не ниже минимального, определяемого </a:t>
            </a:r>
            <a:r>
              <a:rPr lang="ru-RU" sz="16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  <a:r>
              <a:rPr lang="ru-RU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при сдаче ГВЭ, ЕГЭ по математике базового уровня получил отметку не ниже удовлетворительной.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xmlns="" val="256750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11FC-B86D-4D93-8143-25DC4361DC1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798915" y="438702"/>
            <a:ext cx="10972800" cy="432048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defRPr sz="32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Аттестат с отличием ГИА-11 </a:t>
            </a:r>
            <a:r>
              <a:rPr lang="ru-RU" dirty="0" smtClean="0"/>
              <a:t>2025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9831" y="1091677"/>
            <a:ext cx="1167004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+mn-lt"/>
              </a:rPr>
              <a:t>Аттестат о среднем общем образовании с отличием </a:t>
            </a:r>
            <a:r>
              <a:rPr lang="ru-RU" sz="1900" b="1" u="sng" dirty="0">
                <a:latin typeface="+mn-lt"/>
              </a:rPr>
              <a:t>сине-голубого цвета </a:t>
            </a:r>
            <a:r>
              <a:rPr lang="ru-RU" sz="1900" dirty="0">
                <a:latin typeface="+mn-lt"/>
              </a:rPr>
              <a:t>и приложение к нему выдаются выпускникам 11 (12) класса, завершившим обучение по </a:t>
            </a:r>
            <a:r>
              <a:rPr lang="ru-RU" sz="1900" dirty="0" smtClean="0">
                <a:latin typeface="+mn-lt"/>
              </a:rPr>
              <a:t>обр. </a:t>
            </a:r>
            <a:r>
              <a:rPr lang="ru-RU" sz="1900" dirty="0">
                <a:latin typeface="+mn-lt"/>
              </a:rPr>
              <a:t>программам среднего общего образования, имеющим по всем </a:t>
            </a:r>
            <a:r>
              <a:rPr lang="ru-RU" sz="1900" dirty="0" err="1" smtClean="0">
                <a:latin typeface="+mn-lt"/>
              </a:rPr>
              <a:t>уч.предметам</a:t>
            </a:r>
            <a:r>
              <a:rPr lang="ru-RU" sz="1900" dirty="0" smtClean="0">
                <a:latin typeface="+mn-lt"/>
              </a:rPr>
              <a:t> </a:t>
            </a:r>
            <a:r>
              <a:rPr lang="ru-RU" sz="1900" dirty="0">
                <a:latin typeface="+mn-lt"/>
              </a:rPr>
              <a:t>учебного плана, изучавшимся на уровне среднего общего образования, итоговые отметки успеваемости "отлично" и не более двух отметок "хорошо" и </a:t>
            </a:r>
            <a:r>
              <a:rPr lang="ru-RU" sz="1900" u="sng" dirty="0">
                <a:latin typeface="+mn-lt"/>
              </a:rPr>
              <a:t>успешно прошедшим </a:t>
            </a:r>
            <a:r>
              <a:rPr lang="en-US" sz="1900" u="sng" dirty="0" smtClean="0">
                <a:latin typeface="+mn-lt"/>
              </a:rPr>
              <a:t>ГИА</a:t>
            </a:r>
            <a:r>
              <a:rPr lang="ru-RU" sz="1900" dirty="0" smtClean="0">
                <a:latin typeface="+mn-lt"/>
              </a:rPr>
              <a:t>  (без </a:t>
            </a:r>
            <a:r>
              <a:rPr lang="ru-RU" sz="1900" dirty="0">
                <a:latin typeface="+mn-lt"/>
              </a:rPr>
              <a:t>учета результатов, полученных при прохождении повторной </a:t>
            </a:r>
            <a:r>
              <a:rPr lang="en-US" sz="1900" dirty="0" smtClean="0">
                <a:latin typeface="+mn-lt"/>
              </a:rPr>
              <a:t>ГИА</a:t>
            </a:r>
            <a:r>
              <a:rPr lang="ru-RU" sz="1900" dirty="0" smtClean="0">
                <a:latin typeface="+mn-lt"/>
              </a:rPr>
              <a:t>) </a:t>
            </a:r>
            <a:r>
              <a:rPr lang="ru-RU" sz="1900" dirty="0">
                <a:latin typeface="+mn-lt"/>
              </a:rPr>
              <a:t>и набравшим</a:t>
            </a:r>
            <a:r>
              <a:rPr lang="ru-RU" sz="1900" dirty="0" smtClean="0">
                <a:latin typeface="+mn-lt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u="sng" dirty="0" smtClean="0">
                <a:latin typeface="+mn-lt"/>
              </a:rPr>
              <a:t>не </a:t>
            </a:r>
            <a:r>
              <a:rPr lang="ru-RU" sz="1900" u="sng" dirty="0">
                <a:latin typeface="+mn-lt"/>
              </a:rPr>
              <a:t>менее 60 баллов на ЕГЭ по </a:t>
            </a:r>
            <a:r>
              <a:rPr lang="ru-RU" sz="1900" u="sng" dirty="0" err="1" smtClean="0">
                <a:latin typeface="+mn-lt"/>
              </a:rPr>
              <a:t>уч.предмету</a:t>
            </a:r>
            <a:r>
              <a:rPr lang="ru-RU" sz="1900" u="sng" dirty="0" smtClean="0">
                <a:latin typeface="+mn-lt"/>
              </a:rPr>
              <a:t> </a:t>
            </a:r>
            <a:r>
              <a:rPr lang="ru-RU" sz="1900" u="sng" dirty="0">
                <a:latin typeface="+mn-lt"/>
              </a:rPr>
              <a:t>"Русский язык</a:t>
            </a:r>
            <a:r>
              <a:rPr lang="ru-RU" sz="1900" u="sng" dirty="0" smtClean="0">
                <a:latin typeface="+mn-lt"/>
              </a:rPr>
              <a:t>"</a:t>
            </a:r>
            <a:r>
              <a:rPr lang="ru-RU" sz="1900" dirty="0" smtClean="0">
                <a:latin typeface="+mn-lt"/>
              </a:rPr>
              <a:t> и </a:t>
            </a:r>
            <a:r>
              <a:rPr lang="ru-RU" sz="1900" u="sng" dirty="0">
                <a:latin typeface="+mn-lt"/>
              </a:rPr>
              <a:t>не менее 60 баллов на ЕГЭ по одному из сдаваемых учебных предметов</a:t>
            </a:r>
            <a:r>
              <a:rPr lang="ru-RU" sz="1900" dirty="0">
                <a:latin typeface="+mn-lt"/>
              </a:rPr>
              <a:t>, либо 5 баллов на ЕГЭ по учебному предмету "Математика" базового уровня (для выпускников, сдающих только учебные предметы "Русский язык" и "Математика" базового уровня);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dirty="0">
                <a:latin typeface="+mn-lt"/>
              </a:rPr>
              <a:t>5 баллов по обязательным учебным предметам - в случае прохождения выпускником ГИА в форме ГВЭ;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dirty="0">
                <a:latin typeface="+mn-lt"/>
              </a:rPr>
              <a:t>5 баллов по обязательному учебному предмету, сдаваемому в форме ГВЭ, и не менее 60 баллов по обязательному учебному предмету, сдаваемому в форме ЕГЭ - в случае выбора выпускником различных форм прохождения ГИА (ЕГЭ и ГВЭ).</a:t>
            </a:r>
            <a:endParaRPr lang="ru-RU" sz="1900" b="0" i="0" dirty="0">
              <a:effectLst/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831" y="5324301"/>
            <a:ext cx="11670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93. </a:t>
            </a:r>
            <a:r>
              <a:rPr lang="en-US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&lt;…&gt; </a:t>
            </a:r>
            <a:r>
              <a:rPr lang="ru-RU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ГИА признаются удовлетворительными, а участники ГИА признаются </a:t>
            </a:r>
            <a:r>
              <a:rPr lang="ru-RU" sz="1600" i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успешно прошедшими ГИА </a:t>
            </a:r>
            <a:r>
              <a:rPr lang="ru-RU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если участник ГИА по обязательным учебным предметам при сдаче ЕГЭ (за исключением ЕГЭ по математике базового уровня) набрал количество баллов не ниже минимального, определяемого </a:t>
            </a:r>
            <a:r>
              <a:rPr lang="ru-RU" sz="16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  <a:r>
              <a:rPr lang="ru-RU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при сдаче ГВЭ, ЕГЭ по математике базового уровня получил отметку не ниже удовлетворительной.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xmlns="" val="54236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11FC-B86D-4D93-8143-25DC4361DC1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2728" y="1316248"/>
            <a:ext cx="107428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Аттестат об основном общем образовании с отличием и приложение к нему выдаются выпускникам 9 </a:t>
            </a:r>
            <a:r>
              <a:rPr lang="ru-RU" sz="2400" dirty="0" smtClean="0"/>
              <a:t>класса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завершившим </a:t>
            </a:r>
            <a:r>
              <a:rPr lang="ru-RU" sz="2400" dirty="0"/>
              <a:t>обучение по образовательным программам основного общего образования,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успешно прошедшим </a:t>
            </a:r>
            <a:r>
              <a:rPr lang="en-US" sz="2400" dirty="0" smtClean="0"/>
              <a:t>ГИА </a:t>
            </a:r>
            <a:r>
              <a:rPr lang="ru-RU" sz="2400" dirty="0" smtClean="0"/>
              <a:t>(без </a:t>
            </a:r>
            <a:r>
              <a:rPr lang="ru-RU" sz="2400" dirty="0"/>
              <a:t>учета результатов, полученных при прохождении повторной </a:t>
            </a:r>
            <a:r>
              <a:rPr lang="en-US" sz="2400" dirty="0" smtClean="0"/>
              <a:t>ГИА</a:t>
            </a:r>
            <a:r>
              <a:rPr lang="ru-RU" sz="2400" dirty="0" smtClean="0"/>
              <a:t>) 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и имеющим </a:t>
            </a:r>
            <a:r>
              <a:rPr lang="ru-RU" sz="2400" u="sng" dirty="0"/>
              <a:t>итоговые отметки "отлично"</a:t>
            </a:r>
            <a:r>
              <a:rPr lang="ru-RU" sz="2400" dirty="0"/>
              <a:t> по всем учебным предметам учебного плана, изучавшимся на уровне основного общего образования.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811832" y="319060"/>
            <a:ext cx="10972800" cy="648072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defRPr sz="32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Аттестат с отличием </a:t>
            </a:r>
            <a:r>
              <a:rPr lang="ru-RU" dirty="0" smtClean="0"/>
              <a:t>ГИА-9  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9557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.potx" id="{5A4B875B-5745-4816-B178-ABDF140C4793}" vid="{5E868F45-8DDE-4374-83EA-7CCC435AFE6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8620</TotalTime>
  <Words>1239</Words>
  <Application>Microsoft Office PowerPoint</Application>
  <PresentationFormat>Произвольный</PresentationFormat>
  <Paragraphs>190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QR-код для размещения до входа в ППЭ</vt:lpstr>
      <vt:lpstr>Слайд 2</vt:lpstr>
      <vt:lpstr>Слайд 3</vt:lpstr>
      <vt:lpstr>Карты по географии ГИА-11</vt:lpstr>
      <vt:lpstr>Замена станции</vt:lpstr>
      <vt:lpstr>Ведомость 12-04 </vt:lpstr>
      <vt:lpstr>Слайд 7</vt:lpstr>
      <vt:lpstr>Слайд 8</vt:lpstr>
      <vt:lpstr>Слайд 9</vt:lpstr>
      <vt:lpstr>Дополнительные (“президентские”) дни</vt:lpstr>
      <vt:lpstr>Слайд 11</vt:lpstr>
      <vt:lpstr>Слайд 12</vt:lpstr>
      <vt:lpstr>Получение ЭМ ГИА-11</vt:lpstr>
      <vt:lpstr>Получение ЭМ ГВЭ 9-11 </vt:lpstr>
      <vt:lpstr>Получение ЭМ ЕГЭ (бумажная технология)</vt:lpstr>
      <vt:lpstr>Получение ЭМ ГИА-9</vt:lpstr>
      <vt:lpstr>Получение ЭМ ОГЭ </vt:lpstr>
      <vt:lpstr>Получение дополнительных материалов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«Какая-то тема про очень важные вещи»</dc:title>
  <dc:creator>Dimka</dc:creator>
  <cp:lastModifiedBy>gromnu</cp:lastModifiedBy>
  <cp:revision>388</cp:revision>
  <cp:lastPrinted>2025-04-25T07:32:39Z</cp:lastPrinted>
  <dcterms:created xsi:type="dcterms:W3CDTF">2024-10-14T12:14:43Z</dcterms:created>
  <dcterms:modified xsi:type="dcterms:W3CDTF">2025-05-16T13:48:34Z</dcterms:modified>
</cp:coreProperties>
</file>