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535" autoAdjust="0"/>
  </p:normalViewPr>
  <p:slideViewPr>
    <p:cSldViewPr>
      <p:cViewPr>
        <p:scale>
          <a:sx n="140" d="100"/>
          <a:sy n="140" d="100"/>
        </p:scale>
        <p:origin x="378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5" b="9549"/>
          <a:stretch/>
        </p:blipFill>
        <p:spPr>
          <a:xfrm>
            <a:off x="25453" y="31667"/>
            <a:ext cx="9118547" cy="6806152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V="1">
            <a:off x="3851920" y="1772816"/>
            <a:ext cx="630011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511275" y="1797586"/>
            <a:ext cx="477611" cy="1071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3939812">
            <a:off x="3852710" y="209966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Участники методического занятия</a:t>
            </a:r>
            <a:endParaRPr lang="ru-RU" sz="1200" dirty="0"/>
          </a:p>
        </p:txBody>
      </p:sp>
      <p:sp>
        <p:nvSpPr>
          <p:cNvPr id="14" name="Прямоугольник 13"/>
          <p:cNvSpPr/>
          <p:nvPr/>
        </p:nvSpPr>
        <p:spPr>
          <a:xfrm rot="14743407">
            <a:off x="4836325" y="1819507"/>
            <a:ext cx="259029" cy="1532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 rot="4010028">
            <a:off x="4635784" y="1674476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РЕГИСТРАЦИЯ</a:t>
            </a:r>
            <a:endParaRPr lang="ru-RU" sz="1000" dirty="0"/>
          </a:p>
        </p:txBody>
      </p:sp>
      <p:sp>
        <p:nvSpPr>
          <p:cNvPr id="17" name="Прямоугольник 16"/>
          <p:cNvSpPr/>
          <p:nvPr/>
        </p:nvSpPr>
        <p:spPr>
          <a:xfrm rot="14743407">
            <a:off x="5273452" y="2766711"/>
            <a:ext cx="259029" cy="1532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4743407">
            <a:off x="5137182" y="2466918"/>
            <a:ext cx="259029" cy="1532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14743407">
            <a:off x="5411121" y="3065829"/>
            <a:ext cx="259029" cy="1532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 rot="4010028">
            <a:off x="4932633" y="2746211"/>
            <a:ext cx="1366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КОНСУЛЬТИРОВАНИЕ</a:t>
            </a:r>
            <a:endParaRPr lang="ru-RU" sz="1000" dirty="0"/>
          </a:p>
        </p:txBody>
      </p:sp>
      <p:sp>
        <p:nvSpPr>
          <p:cNvPr id="21" name="Прямоугольник 20"/>
          <p:cNvSpPr/>
          <p:nvPr/>
        </p:nvSpPr>
        <p:spPr>
          <a:xfrm rot="20282842">
            <a:off x="3783186" y="2778086"/>
            <a:ext cx="216024" cy="298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 rot="4024808">
            <a:off x="3678921" y="2827206"/>
            <a:ext cx="43313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00" dirty="0" smtClean="0"/>
              <a:t>СТЕНД</a:t>
            </a:r>
            <a:endParaRPr lang="ru-RU" sz="700" dirty="0"/>
          </a:p>
        </p:txBody>
      </p:sp>
      <p:sp>
        <p:nvSpPr>
          <p:cNvPr id="23" name="Прямоугольник 22"/>
          <p:cNvSpPr/>
          <p:nvPr/>
        </p:nvSpPr>
        <p:spPr>
          <a:xfrm rot="20282842">
            <a:off x="3923690" y="3089302"/>
            <a:ext cx="216024" cy="298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 rot="4024808">
            <a:off x="3847470" y="3115339"/>
            <a:ext cx="367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00" dirty="0" smtClean="0"/>
              <a:t>ТЕЛЕ</a:t>
            </a:r>
          </a:p>
          <a:p>
            <a:r>
              <a:rPr lang="ru-RU" sz="500" dirty="0" smtClean="0"/>
              <a:t>ВИЗОР</a:t>
            </a:r>
            <a:endParaRPr lang="ru-RU" sz="500" dirty="0"/>
          </a:p>
        </p:txBody>
      </p:sp>
      <p:sp>
        <p:nvSpPr>
          <p:cNvPr id="26" name="Прямоугольник 25"/>
          <p:cNvSpPr/>
          <p:nvPr/>
        </p:nvSpPr>
        <p:spPr>
          <a:xfrm rot="20282842">
            <a:off x="2976054" y="2629149"/>
            <a:ext cx="369374" cy="298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 rot="20262781">
            <a:off x="2888681" y="2570549"/>
            <a:ext cx="5441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00" dirty="0" smtClean="0"/>
              <a:t>Доп. </a:t>
            </a:r>
          </a:p>
          <a:p>
            <a:pPr algn="ctr"/>
            <a:r>
              <a:rPr lang="ru-RU" sz="700" dirty="0" smtClean="0"/>
              <a:t>оборудование</a:t>
            </a:r>
            <a:endParaRPr lang="ru-RU" sz="700" dirty="0"/>
          </a:p>
        </p:txBody>
      </p:sp>
    </p:spTree>
    <p:extLst>
      <p:ext uri="{BB962C8B-B14F-4D97-AF65-F5344CB8AC3E}">
        <p14:creationId xmlns:p14="http://schemas.microsoft.com/office/powerpoint/2010/main" val="27187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Белида Арина Николаевна</dc:creator>
  <cp:lastModifiedBy>belian</cp:lastModifiedBy>
  <cp:revision>5</cp:revision>
  <dcterms:created xsi:type="dcterms:W3CDTF">2019-11-05T06:39:42Z</dcterms:created>
  <dcterms:modified xsi:type="dcterms:W3CDTF">2019-11-05T07:56:05Z</dcterms:modified>
</cp:coreProperties>
</file>