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5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5C3-EFCF-4479-8C6C-CF42751035A7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D6E-AD9C-4D3D-9353-954FC561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92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5C3-EFCF-4479-8C6C-CF42751035A7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D6E-AD9C-4D3D-9353-954FC561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60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5C3-EFCF-4479-8C6C-CF42751035A7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D6E-AD9C-4D3D-9353-954FC561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75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5C3-EFCF-4479-8C6C-CF42751035A7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D6E-AD9C-4D3D-9353-954FC561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17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5C3-EFCF-4479-8C6C-CF42751035A7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D6E-AD9C-4D3D-9353-954FC561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3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5C3-EFCF-4479-8C6C-CF42751035A7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D6E-AD9C-4D3D-9353-954FC561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7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5C3-EFCF-4479-8C6C-CF42751035A7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D6E-AD9C-4D3D-9353-954FC561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2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5C3-EFCF-4479-8C6C-CF42751035A7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D6E-AD9C-4D3D-9353-954FC561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16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5C3-EFCF-4479-8C6C-CF42751035A7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D6E-AD9C-4D3D-9353-954FC561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7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5C3-EFCF-4479-8C6C-CF42751035A7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D6E-AD9C-4D3D-9353-954FC561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03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5C3-EFCF-4479-8C6C-CF42751035A7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D6E-AD9C-4D3D-9353-954FC561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29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95C3-EFCF-4479-8C6C-CF42751035A7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BD6E-AD9C-4D3D-9353-954FC561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43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193" y="2771800"/>
            <a:ext cx="6858001" cy="4380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Уважаемые участники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общероссийского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голосования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вопросу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одобрения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изменений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Конституцию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Российской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Федерации!</a:t>
            </a:r>
          </a:p>
          <a:p>
            <a:pPr algn="ctr">
              <a:lnSpc>
                <a:spcPct val="150000"/>
              </a:lnSpc>
            </a:pPr>
            <a:endParaRPr lang="ru-RU" sz="8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ts val="28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Если в день голосования Вы будете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находиться вне места жительства,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Вы можете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подать заявление о включении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Вас 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список участников голосования по месту нахождения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в </a:t>
            </a:r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ПУНКТАХ ПРИЕМА ЗАЯВЛЕНИЙ:</a:t>
            </a:r>
          </a:p>
          <a:p>
            <a:pPr marL="285750" indent="-285750" algn="just">
              <a:lnSpc>
                <a:spcPts val="28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Участковая избирательная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комиссия </a:t>
            </a: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№ </a:t>
            </a:r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______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–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кабинет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№____,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контактный телефон –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___________.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lnSpc>
                <a:spcPts val="28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Участковая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избирательная комиссия </a:t>
            </a: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№ </a:t>
            </a:r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______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–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кабинет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№____,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контактный телефон –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___________.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" b="7858"/>
          <a:stretch/>
        </p:blipFill>
        <p:spPr>
          <a:xfrm>
            <a:off x="-2" y="0"/>
            <a:ext cx="6858000" cy="27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72817" y="7141230"/>
            <a:ext cx="5081992" cy="199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ГРАФИК ПРИЕМА ЗАЯВЛЕНИЙ:</a:t>
            </a: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с </a:t>
            </a:r>
            <a:r>
              <a:rPr lang="ru-RU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16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июня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по </a:t>
            </a:r>
            <a:r>
              <a:rPr lang="ru-RU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20 </a:t>
            </a:r>
            <a:r>
              <a:rPr lang="ru-RU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июня</a:t>
            </a:r>
          </a:p>
          <a:p>
            <a:pPr algn="ctr"/>
            <a:endParaRPr lang="ru-RU" sz="1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- будние дни с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15.00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до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21.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00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выходные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дни с </a:t>
            </a: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</a:rPr>
              <a:t>10.00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до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16.00</a:t>
            </a:r>
          </a:p>
          <a:p>
            <a:pPr algn="ctr"/>
            <a:endParaRPr lang="ru-RU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21 </a:t>
            </a:r>
            <a:r>
              <a:rPr lang="ru-RU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июня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с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10.00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до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14.00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68" y="7177819"/>
            <a:ext cx="1733178" cy="173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4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babapa</dc:creator>
  <cp:lastModifiedBy>babapa</cp:lastModifiedBy>
  <cp:revision>1</cp:revision>
  <dcterms:created xsi:type="dcterms:W3CDTF">2020-06-12T12:31:35Z</dcterms:created>
  <dcterms:modified xsi:type="dcterms:W3CDTF">2020-06-12T12:31:58Z</dcterms:modified>
</cp:coreProperties>
</file>