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76" r:id="rId3"/>
    <p:sldId id="262" r:id="rId4"/>
    <p:sldId id="270" r:id="rId5"/>
    <p:sldId id="277" r:id="rId6"/>
    <p:sldId id="271" r:id="rId7"/>
    <p:sldId id="278" r:id="rId8"/>
    <p:sldId id="272" r:id="rId9"/>
    <p:sldId id="273" r:id="rId10"/>
    <p:sldId id="274" r:id="rId11"/>
    <p:sldId id="275" r:id="rId12"/>
    <p:sldId id="269" r:id="rId13"/>
  </p:sldIdLst>
  <p:sldSz cx="12192000" cy="6858000"/>
  <p:notesSz cx="6797675" cy="9874250"/>
  <p:embeddedFontLst>
    <p:embeddedFont>
      <p:font typeface="Open Sans Semibold" panose="020B0604020202020204" charset="0"/>
      <p:bold r:id="rId15"/>
      <p:boldItalic r:id="rId16"/>
    </p:embeddedFont>
    <p:embeddedFont>
      <p:font typeface="Open Sans Light" panose="020B0604020202020204" charset="0"/>
      <p:regular r:id="rId17"/>
      <p:italic r:id="rId18"/>
    </p:embeddedFont>
    <p:embeddedFont>
      <p:font typeface="Open Sans Extrabold" panose="020B0604020202020204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>
          <p15:clr>
            <a:srgbClr val="A4A3A4"/>
          </p15:clr>
        </p15:guide>
        <p15:guide id="2" pos="3984">
          <p15:clr>
            <a:srgbClr val="A4A3A4"/>
          </p15:clr>
        </p15:guide>
        <p15:guide id="3" orient="horz" pos="1094">
          <p15:clr>
            <a:srgbClr val="A4A3A4"/>
          </p15:clr>
        </p15:guide>
        <p15:guide id="4" pos="3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4983" autoAdjust="0"/>
  </p:normalViewPr>
  <p:slideViewPr>
    <p:cSldViewPr snapToGrid="0">
      <p:cViewPr varScale="1">
        <p:scale>
          <a:sx n="78" d="100"/>
          <a:sy n="78" d="100"/>
        </p:scale>
        <p:origin x="606" y="66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045EF-B55C-4A58-9A63-F24D25B51E4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C69A-C289-409D-A20F-A25072C0C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C69A-C289-409D-A20F-A25072C0C0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5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C69A-C289-409D-A20F-A25072C0C0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6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340" y="6201308"/>
            <a:ext cx="11881320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340" y="40274"/>
            <a:ext cx="864096" cy="1408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0274"/>
            <a:ext cx="5448120" cy="151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732020"/>
            <a:ext cx="12192000" cy="2136178"/>
          </a:xfrm>
          <a:prstGeom prst="rect">
            <a:avLst/>
          </a:prstGeom>
          <a:solidFill>
            <a:srgbClr val="F2F2F2">
              <a:alpha val="4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8" name="Freeform 72">
            <a:extLst>
              <a:ext uri="{FF2B5EF4-FFF2-40B4-BE49-F238E27FC236}">
                <a16:creationId xmlns:a16="http://schemas.microsoft.com/office/drawing/2014/main" id="{6B1BD7D9-37BF-431B-A0AD-5B0F6973518C}"/>
              </a:ext>
            </a:extLst>
          </p:cNvPr>
          <p:cNvSpPr>
            <a:spLocks noEditPoints="1"/>
          </p:cNvSpPr>
          <p:nvPr/>
        </p:nvSpPr>
        <p:spPr bwMode="auto">
          <a:xfrm rot="8100000">
            <a:off x="6787734" y="-147678"/>
            <a:ext cx="7508875" cy="5334000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" name="Freeform 72">
            <a:extLst>
              <a:ext uri="{FF2B5EF4-FFF2-40B4-BE49-F238E27FC236}">
                <a16:creationId xmlns:a16="http://schemas.microsoft.com/office/drawing/2014/main" id="{0BD2FA0B-2573-4665-AA56-922B5BCCB4D0}"/>
              </a:ext>
            </a:extLst>
          </p:cNvPr>
          <p:cNvSpPr>
            <a:spLocks noEditPoints="1"/>
          </p:cNvSpPr>
          <p:nvPr/>
        </p:nvSpPr>
        <p:spPr bwMode="auto">
          <a:xfrm>
            <a:off x="-2285434" y="4201198"/>
            <a:ext cx="7508875" cy="5334000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436" y="1916832"/>
            <a:ext cx="6696744" cy="2284366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436" y="4732020"/>
            <a:ext cx="6696744" cy="2136178"/>
          </a:xfrm>
        </p:spPr>
        <p:txBody>
          <a:bodyPr anchor="ctr"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836712"/>
            <a:ext cx="10363200" cy="238207"/>
          </a:xfrm>
        </p:spPr>
        <p:txBody>
          <a:bodyPr>
            <a:sp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000" y="1452420"/>
            <a:ext cx="9864000" cy="46275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 sz="1800">
                <a:latin typeface="+mn-lt"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3pPr>
            <a:lvl4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3452" y="1452420"/>
            <a:ext cx="9865096" cy="4627563"/>
          </a:xfrm>
        </p:spPr>
        <p:txBody>
          <a:bodyPr numCol="2" spcCol="274320">
            <a:normAutofit/>
          </a:bodyPr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400">
                <a:latin typeface="+mn-lt"/>
              </a:defRPr>
            </a:lvl1pPr>
            <a:lvl2pPr marL="228594" indent="-228594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457189" indent="-228594">
              <a:lnSpc>
                <a:spcPct val="114000"/>
              </a:lnSpc>
              <a:spcBef>
                <a:spcPts val="1200"/>
              </a:spcBef>
              <a:buFont typeface="Open Sans Light" panose="020B0306030504020204" pitchFamily="34" charset="0"/>
              <a:buChar char="–"/>
              <a:defRPr sz="1400">
                <a:latin typeface="+mn-lt"/>
              </a:defRPr>
            </a:lvl3pPr>
            <a:lvl4pPr marL="685783" indent="-228594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914377" indent="-228594">
              <a:lnSpc>
                <a:spcPct val="114000"/>
              </a:lnSpc>
              <a:spcBef>
                <a:spcPts val="1200"/>
              </a:spcBef>
              <a:buFont typeface="Open Sans Light" panose="020B0306030504020204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3452" y="1452420"/>
            <a:ext cx="9865096" cy="4627563"/>
          </a:xfrm>
        </p:spPr>
        <p:txBody>
          <a:bodyPr numCol="2" spcCol="274320">
            <a:normAutofit/>
          </a:bodyPr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400">
                <a:latin typeface="+mn-lt"/>
              </a:defRPr>
            </a:lvl1pPr>
            <a:lvl2pPr marL="228594" indent="-228594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457189" indent="-228594">
              <a:lnSpc>
                <a:spcPct val="114000"/>
              </a:lnSpc>
              <a:spcBef>
                <a:spcPts val="1200"/>
              </a:spcBef>
              <a:buFont typeface="Open Sans Light" panose="020B0306030504020204" pitchFamily="34" charset="0"/>
              <a:buChar char="–"/>
              <a:defRPr sz="1400">
                <a:latin typeface="+mn-lt"/>
              </a:defRPr>
            </a:lvl3pPr>
            <a:lvl4pPr marL="685783" indent="-228594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914377" indent="-228594">
              <a:lnSpc>
                <a:spcPct val="114000"/>
              </a:lnSpc>
              <a:spcBef>
                <a:spcPts val="1200"/>
              </a:spcBef>
              <a:buFont typeface="Open Sans Light" panose="020B0306030504020204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83671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n-lt"/>
              </a:defRPr>
            </a:lvl1pPr>
            <a:lvl2pPr>
              <a:lnSpc>
                <a:spcPct val="114000"/>
              </a:lnSpc>
              <a:defRPr sz="1400">
                <a:latin typeface="+mn-lt"/>
              </a:defRPr>
            </a:lvl2pPr>
            <a:lvl3pPr>
              <a:lnSpc>
                <a:spcPct val="114000"/>
              </a:lnSpc>
              <a:defRPr sz="14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n-lt"/>
              </a:defRPr>
            </a:lvl1pPr>
            <a:lvl2pPr>
              <a:lnSpc>
                <a:spcPct val="114000"/>
              </a:lnSpc>
              <a:defRPr sz="1400">
                <a:latin typeface="+mn-lt"/>
              </a:defRPr>
            </a:lvl2pPr>
            <a:lvl3pPr>
              <a:lnSpc>
                <a:spcPct val="114000"/>
              </a:lnSpc>
              <a:defRPr sz="14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836712"/>
            <a:ext cx="10363200" cy="238207"/>
          </a:xfrm>
        </p:spPr>
        <p:txBody>
          <a:bodyPr>
            <a:sp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459321"/>
            <a:ext cx="5080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n-lt"/>
              </a:defRPr>
            </a:lvl1pPr>
            <a:lvl2pPr>
              <a:lnSpc>
                <a:spcPct val="114000"/>
              </a:lnSpc>
              <a:defRPr sz="1400">
                <a:latin typeface="+mn-lt"/>
              </a:defRPr>
            </a:lvl2pPr>
            <a:lvl3pPr>
              <a:lnSpc>
                <a:spcPct val="114000"/>
              </a:lnSpc>
              <a:defRPr sz="14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59321"/>
            <a:ext cx="5080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n-lt"/>
              </a:defRPr>
            </a:lvl1pPr>
            <a:lvl2pPr>
              <a:lnSpc>
                <a:spcPct val="114000"/>
              </a:lnSpc>
              <a:defRPr sz="1400">
                <a:latin typeface="+mn-lt"/>
              </a:defRPr>
            </a:lvl2pPr>
            <a:lvl3pPr>
              <a:lnSpc>
                <a:spcPct val="114000"/>
              </a:lnSpc>
              <a:defRPr sz="14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374501"/>
            <a:ext cx="5082117" cy="2964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779447"/>
            <a:ext cx="5082117" cy="4241841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j-lt"/>
              </a:defRPr>
            </a:lvl1pPr>
            <a:lvl2pPr>
              <a:lnSpc>
                <a:spcPct val="114000"/>
              </a:lnSpc>
              <a:defRPr sz="1400">
                <a:latin typeface="+mj-lt"/>
              </a:defRPr>
            </a:lvl2pPr>
            <a:lvl3pPr>
              <a:lnSpc>
                <a:spcPct val="114000"/>
              </a:lnSpc>
              <a:defRPr sz="1400">
                <a:latin typeface="+mj-lt"/>
              </a:defRPr>
            </a:lvl3pPr>
            <a:lvl4pPr>
              <a:lnSpc>
                <a:spcPct val="114000"/>
              </a:lnSpc>
              <a:defRPr sz="1400">
                <a:latin typeface="+mj-lt"/>
              </a:defRPr>
            </a:lvl4pPr>
            <a:lvl5pPr>
              <a:lnSpc>
                <a:spcPct val="114000"/>
              </a:lnSpc>
              <a:defRPr sz="1400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dirty="0" smtClean="0"/>
              <a:t>Второй уровень</a:t>
            </a:r>
            <a:endParaRPr lang="en-US" dirty="0" smtClean="0"/>
          </a:p>
          <a:p>
            <a:pPr lvl="1"/>
            <a:r>
              <a:rPr lang="ru-RU" dirty="0" smtClean="0"/>
              <a:t>Третий уровень</a:t>
            </a:r>
            <a:endParaRPr lang="en-US" dirty="0" smtClean="0"/>
          </a:p>
          <a:p>
            <a:pPr lvl="2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3"/>
            <a:r>
              <a:rPr lang="ru-RU" dirty="0" smtClean="0"/>
              <a:t>Пятый уровень</a:t>
            </a:r>
            <a:endParaRPr lang="en-US" dirty="0" smtClean="0"/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374501"/>
            <a:ext cx="5084232" cy="2964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1779447"/>
            <a:ext cx="5084232" cy="4241841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j-lt"/>
              </a:defRPr>
            </a:lvl1pPr>
            <a:lvl2pPr>
              <a:lnSpc>
                <a:spcPct val="114000"/>
              </a:lnSpc>
              <a:defRPr sz="1400">
                <a:latin typeface="+mj-lt"/>
              </a:defRPr>
            </a:lvl2pPr>
            <a:lvl3pPr>
              <a:lnSpc>
                <a:spcPct val="114000"/>
              </a:lnSpc>
              <a:defRPr sz="1400">
                <a:latin typeface="+mj-lt"/>
              </a:defRPr>
            </a:lvl3pPr>
            <a:lvl4pPr>
              <a:lnSpc>
                <a:spcPct val="114000"/>
              </a:lnSpc>
              <a:defRPr sz="1400">
                <a:latin typeface="+mj-lt"/>
              </a:defRPr>
            </a:lvl4pPr>
            <a:lvl5pPr>
              <a:lnSpc>
                <a:spcPct val="114000"/>
              </a:lnSpc>
              <a:defRPr sz="1400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dirty="0" smtClean="0"/>
              <a:t>Второй уровень</a:t>
            </a:r>
            <a:endParaRPr lang="en-US" dirty="0" smtClean="0"/>
          </a:p>
          <a:p>
            <a:pPr lvl="1"/>
            <a:r>
              <a:rPr lang="ru-RU" dirty="0" smtClean="0"/>
              <a:t>Третий уровень</a:t>
            </a:r>
            <a:endParaRPr lang="en-US" dirty="0" smtClean="0"/>
          </a:p>
          <a:p>
            <a:pPr lvl="2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3"/>
            <a:r>
              <a:rPr lang="ru-RU" dirty="0" smtClean="0"/>
              <a:t>Пятый уровень</a:t>
            </a:r>
            <a:endParaRPr lang="en-US" dirty="0" smtClean="0"/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83671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374501"/>
            <a:ext cx="5082117" cy="2964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779447"/>
            <a:ext cx="5082117" cy="4241841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j-lt"/>
              </a:defRPr>
            </a:lvl1pPr>
            <a:lvl2pPr>
              <a:lnSpc>
                <a:spcPct val="114000"/>
              </a:lnSpc>
              <a:defRPr sz="1400">
                <a:latin typeface="+mj-lt"/>
              </a:defRPr>
            </a:lvl2pPr>
            <a:lvl3pPr>
              <a:lnSpc>
                <a:spcPct val="114000"/>
              </a:lnSpc>
              <a:defRPr sz="1400">
                <a:latin typeface="+mj-lt"/>
              </a:defRPr>
            </a:lvl3pPr>
            <a:lvl4pPr>
              <a:lnSpc>
                <a:spcPct val="114000"/>
              </a:lnSpc>
              <a:defRPr sz="1400">
                <a:latin typeface="+mj-lt"/>
              </a:defRPr>
            </a:lvl4pPr>
            <a:lvl5pPr>
              <a:lnSpc>
                <a:spcPct val="114000"/>
              </a:lnSpc>
              <a:defRPr sz="1400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dirty="0" smtClean="0"/>
              <a:t>Второй уровень</a:t>
            </a:r>
            <a:endParaRPr lang="en-US" dirty="0" smtClean="0"/>
          </a:p>
          <a:p>
            <a:pPr lvl="1"/>
            <a:r>
              <a:rPr lang="ru-RU" dirty="0" smtClean="0"/>
              <a:t>Третий уровень</a:t>
            </a:r>
            <a:endParaRPr lang="en-US" dirty="0" smtClean="0"/>
          </a:p>
          <a:p>
            <a:pPr lvl="2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3"/>
            <a:r>
              <a:rPr lang="ru-RU" dirty="0" smtClean="0"/>
              <a:t>Пятый уровень</a:t>
            </a:r>
            <a:endParaRPr lang="en-US" dirty="0" smtClean="0"/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355200"/>
            <a:ext cx="5084232" cy="31579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1779447"/>
            <a:ext cx="5084232" cy="4241841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1800">
                <a:latin typeface="+mj-lt"/>
              </a:defRPr>
            </a:lvl1pPr>
            <a:lvl2pPr>
              <a:lnSpc>
                <a:spcPct val="114000"/>
              </a:lnSpc>
              <a:defRPr sz="1400">
                <a:latin typeface="+mj-lt"/>
              </a:defRPr>
            </a:lvl2pPr>
            <a:lvl3pPr>
              <a:lnSpc>
                <a:spcPct val="114000"/>
              </a:lnSpc>
              <a:defRPr sz="1400">
                <a:latin typeface="+mj-lt"/>
              </a:defRPr>
            </a:lvl3pPr>
            <a:lvl4pPr>
              <a:lnSpc>
                <a:spcPct val="114000"/>
              </a:lnSpc>
              <a:defRPr sz="1400">
                <a:latin typeface="+mj-lt"/>
              </a:defRPr>
            </a:lvl4pPr>
            <a:lvl5pPr>
              <a:lnSpc>
                <a:spcPct val="114000"/>
              </a:lnSpc>
              <a:defRPr sz="1400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dirty="0" smtClean="0"/>
              <a:t>Второй уровень</a:t>
            </a:r>
            <a:endParaRPr lang="en-US" dirty="0" smtClean="0"/>
          </a:p>
          <a:p>
            <a:pPr lvl="1"/>
            <a:r>
              <a:rPr lang="ru-RU" dirty="0" smtClean="0"/>
              <a:t>Третий уровень</a:t>
            </a:r>
            <a:endParaRPr lang="en-US" dirty="0" smtClean="0"/>
          </a:p>
          <a:p>
            <a:pPr lvl="2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3"/>
            <a:r>
              <a:rPr lang="ru-RU" dirty="0" smtClean="0"/>
              <a:t>Пятый уровень</a:t>
            </a:r>
            <a:endParaRPr lang="en-US" dirty="0" smtClean="0"/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0000"/>
              <a:lumOff val="1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8433937" y="6303346"/>
            <a:ext cx="347070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/>
              <a:t>Шаблон</a:t>
            </a:r>
            <a:r>
              <a:rPr lang="ru-RU" sz="1200" baseline="0" dirty="0" smtClean="0"/>
              <a:t> презентации СПб ГУП «СПб ИАЦ»</a:t>
            </a:r>
            <a:endParaRPr lang="en-US" sz="1200" dirty="0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23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800708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" y="45411"/>
            <a:ext cx="1025580" cy="15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62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8433937" y="6303346"/>
            <a:ext cx="347070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/>
              <a:t>Шаблон</a:t>
            </a:r>
            <a:r>
              <a:rPr lang="ru-RU" sz="1200" baseline="0" dirty="0" smtClean="0"/>
              <a:t> презентации СПб ГУП «СПб ИАЦ»</a:t>
            </a:r>
            <a:endParaRPr lang="en-US" sz="1200" dirty="0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23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800708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" y="45411"/>
            <a:ext cx="1025580" cy="15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340" y="6201308"/>
            <a:ext cx="11881320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340" y="40274"/>
            <a:ext cx="864096" cy="1408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58257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 lIns="216000"/>
          <a:lstStyle>
            <a:lvl1pPr algn="l"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5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440" y="279961"/>
            <a:ext cx="10222160" cy="430887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800708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 lIns="216000"/>
          <a:lstStyle>
            <a:lvl1pPr algn="l"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800708"/>
            <a:ext cx="10363200" cy="406400"/>
          </a:xfrm>
        </p:spPr>
        <p:txBody>
          <a:bodyPr lIns="216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5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440" y="279961"/>
            <a:ext cx="10222160" cy="430887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40" y="800708"/>
            <a:ext cx="10222160" cy="40640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1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792" indent="-152396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533387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761981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792" indent="-152396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533387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761981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792" indent="-152396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533387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761981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792" indent="-152396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533387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761981" indent="-228594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1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j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04792" indent="-152396">
              <a:defRPr sz="1400">
                <a:latin typeface="+mj-lt"/>
              </a:defRPr>
            </a:lvl3pPr>
            <a:lvl4pPr marL="533387" indent="-228594">
              <a:defRPr sz="1400">
                <a:latin typeface="+mj-lt"/>
              </a:defRPr>
            </a:lvl4pPr>
            <a:lvl5pPr marL="761981" indent="-228594"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j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04792" indent="-152396">
              <a:defRPr sz="1400">
                <a:latin typeface="+mj-lt"/>
              </a:defRPr>
            </a:lvl3pPr>
            <a:lvl4pPr marL="533387" indent="-228594">
              <a:defRPr sz="1400">
                <a:latin typeface="+mj-lt"/>
              </a:defRPr>
            </a:lvl4pPr>
            <a:lvl5pPr marL="761981" indent="-228594"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j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04792" indent="-152396">
              <a:defRPr sz="1400">
                <a:latin typeface="+mj-lt"/>
              </a:defRPr>
            </a:lvl3pPr>
            <a:lvl4pPr marL="533387" indent="-228594">
              <a:defRPr sz="1400">
                <a:latin typeface="+mj-lt"/>
              </a:defRPr>
            </a:lvl4pPr>
            <a:lvl5pPr marL="761981" indent="-228594"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j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04792" indent="-152396">
              <a:defRPr sz="1400">
                <a:latin typeface="+mj-lt"/>
              </a:defRPr>
            </a:lvl3pPr>
            <a:lvl4pPr marL="533387" indent="-228594">
              <a:defRPr sz="1400">
                <a:latin typeface="+mj-lt"/>
              </a:defRPr>
            </a:lvl4pPr>
            <a:lvl5pPr marL="761981" indent="-228594"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800708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152396" indent="-152396">
              <a:buFont typeface="Arial" panose="020B0604020202020204" pitchFamily="34" charset="0"/>
              <a:buChar char="•"/>
              <a:defRPr sz="1400">
                <a:latin typeface="+mn-lt"/>
              </a:defRPr>
            </a:lvl2pPr>
            <a:lvl3pPr marL="304792" indent="-152396">
              <a:defRPr sz="1400">
                <a:latin typeface="+mn-lt"/>
              </a:defRPr>
            </a:lvl3pPr>
            <a:lvl4pPr marL="533387" indent="-228594">
              <a:defRPr sz="1400">
                <a:latin typeface="+mn-lt"/>
              </a:defRPr>
            </a:lvl4pPr>
            <a:lvl5pPr marL="761981" indent="-228594"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554984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95568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8836152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412775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554984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95568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8836152" y="3104964"/>
            <a:ext cx="244144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914400" y="3068960"/>
            <a:ext cx="3328416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949184" y="3068960"/>
            <a:ext cx="3328416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4431792" y="3068960"/>
            <a:ext cx="3328416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4400" y="3068960"/>
            <a:ext cx="3328416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7949184" y="3068960"/>
            <a:ext cx="3328416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431792" y="3068960"/>
            <a:ext cx="3328416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5236" y="3055281"/>
            <a:ext cx="508322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6195909" y="3055281"/>
            <a:ext cx="508322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5236" y="3055281"/>
            <a:ext cx="508322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6195909" y="3055281"/>
            <a:ext cx="5083228" cy="298833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7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914400" y="4728877"/>
            <a:ext cx="5084064" cy="1339207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7" hasCustomPrompt="1"/>
          </p:nvPr>
        </p:nvSpPr>
        <p:spPr>
          <a:xfrm>
            <a:off x="6205613" y="4725144"/>
            <a:ext cx="5084064" cy="1339207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914400" y="4728877"/>
            <a:ext cx="5084064" cy="1339207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27" hasCustomPrompt="1"/>
          </p:nvPr>
        </p:nvSpPr>
        <p:spPr>
          <a:xfrm>
            <a:off x="6205613" y="4725144"/>
            <a:ext cx="5084064" cy="1339207"/>
          </a:xfrm>
        </p:spPr>
        <p:txBody>
          <a:bodyPr/>
          <a:lstStyle>
            <a:lvl1pPr marL="0" indent="0"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>
                <a:latin typeface="+mj-lt"/>
              </a:defRPr>
            </a:lvl2pPr>
            <a:lvl3pPr marL="342900" indent="-171450">
              <a:defRPr sz="1400">
                <a:latin typeface="+mj-lt"/>
              </a:defRPr>
            </a:lvl3pPr>
            <a:lvl4pPr marL="514350" indent="-171450"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4901802"/>
            <a:ext cx="2441448" cy="761306"/>
          </a:xfrm>
          <a:solidFill>
            <a:schemeClr val="accent1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554984" y="4901802"/>
            <a:ext cx="2441448" cy="761306"/>
          </a:xfrm>
          <a:solidFill>
            <a:schemeClr val="accent3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95568" y="4901802"/>
            <a:ext cx="2440432" cy="761306"/>
          </a:xfrm>
          <a:solidFill>
            <a:schemeClr val="accent5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836152" y="4901802"/>
            <a:ext cx="2441448" cy="761306"/>
          </a:xfrm>
          <a:solidFill>
            <a:schemeClr val="bg2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4901802"/>
            <a:ext cx="2441448" cy="761306"/>
          </a:xfrm>
          <a:solidFill>
            <a:schemeClr val="accent1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554984" y="4901802"/>
            <a:ext cx="2441448" cy="761306"/>
          </a:xfrm>
          <a:solidFill>
            <a:schemeClr val="accent3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95568" y="4901802"/>
            <a:ext cx="2440432" cy="761306"/>
          </a:xfrm>
          <a:solidFill>
            <a:schemeClr val="accent5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836152" y="4901802"/>
            <a:ext cx="2441448" cy="761306"/>
          </a:xfrm>
          <a:solidFill>
            <a:schemeClr val="bg2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4901802"/>
            <a:ext cx="3322488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431792" y="4901802"/>
            <a:ext cx="3322488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955112" y="4901802"/>
            <a:ext cx="3322488" cy="761306"/>
          </a:xfrm>
          <a:solidFill>
            <a:schemeClr val="bg2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4901802"/>
            <a:ext cx="3322488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31792" y="4901802"/>
            <a:ext cx="3322488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955112" y="4901802"/>
            <a:ext cx="3322488" cy="761306"/>
          </a:xfrm>
          <a:solidFill>
            <a:schemeClr val="bg2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2875" y="4901802"/>
            <a:ext cx="5085589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92011" y="4901802"/>
            <a:ext cx="5085589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2875" y="4901802"/>
            <a:ext cx="5085589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92011" y="4901802"/>
            <a:ext cx="5085589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279762"/>
            <a:ext cx="2441448" cy="761306"/>
          </a:xfrm>
          <a:solidFill>
            <a:schemeClr val="accent1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554984" y="3279762"/>
            <a:ext cx="2441448" cy="761306"/>
          </a:xfrm>
          <a:solidFill>
            <a:schemeClr val="accent3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95568" y="3279762"/>
            <a:ext cx="2440432" cy="761306"/>
          </a:xfrm>
          <a:solidFill>
            <a:schemeClr val="accent5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836152" y="3279762"/>
            <a:ext cx="2441448" cy="761306"/>
          </a:xfrm>
          <a:solidFill>
            <a:schemeClr val="bg2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839200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3558032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6195568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279762"/>
            <a:ext cx="2441448" cy="761306"/>
          </a:xfrm>
          <a:solidFill>
            <a:schemeClr val="accent1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554984" y="3279762"/>
            <a:ext cx="2441448" cy="761306"/>
          </a:xfrm>
          <a:solidFill>
            <a:schemeClr val="accent3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95568" y="3279762"/>
            <a:ext cx="2440432" cy="761306"/>
          </a:xfrm>
          <a:solidFill>
            <a:schemeClr val="accent5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836152" y="3279762"/>
            <a:ext cx="2441448" cy="761306"/>
          </a:xfrm>
          <a:solidFill>
            <a:schemeClr val="bg2">
              <a:alpha val="80000"/>
            </a:schemeClr>
          </a:solidFill>
        </p:spPr>
        <p:txBody>
          <a:bodyPr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839200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3558032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6195568" y="4212305"/>
            <a:ext cx="2438400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3279762"/>
            <a:ext cx="3328416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431792" y="3279762"/>
            <a:ext cx="3328416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955112" y="3279762"/>
            <a:ext cx="3322488" cy="761306"/>
          </a:xfrm>
          <a:solidFill>
            <a:schemeClr val="bg2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212305"/>
            <a:ext cx="3328416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7949184" y="4212305"/>
            <a:ext cx="3328416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431792" y="4212305"/>
            <a:ext cx="3328416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3279762"/>
            <a:ext cx="3328416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431792" y="3279762"/>
            <a:ext cx="3328416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955112" y="3279762"/>
            <a:ext cx="3322488" cy="761306"/>
          </a:xfrm>
          <a:solidFill>
            <a:schemeClr val="bg2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212305"/>
            <a:ext cx="3328416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7949184" y="4212305"/>
            <a:ext cx="3328416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431792" y="4212305"/>
            <a:ext cx="3328416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2875" y="3279762"/>
            <a:ext cx="5085589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92011" y="3279762"/>
            <a:ext cx="5085589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2875" y="3279762"/>
            <a:ext cx="5085589" cy="761306"/>
          </a:xfrm>
          <a:solidFill>
            <a:schemeClr val="accent1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192011" y="3279762"/>
            <a:ext cx="5085589" cy="761306"/>
          </a:xfrm>
          <a:solidFill>
            <a:schemeClr val="accent4">
              <a:alpha val="80000"/>
            </a:schemeClr>
          </a:solidFill>
        </p:spPr>
        <p:txBody>
          <a:bodyPr wrap="square" lIns="182880" tIns="72000" rIns="182880" bIns="12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6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7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8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8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8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8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8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9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9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9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120996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lnSpc>
                <a:spcPct val="90000"/>
              </a:lnSpc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9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100" i="1"/>
            </a:lvl2pPr>
            <a:lvl3pPr marL="0" indent="0">
              <a:buNone/>
              <a:defRPr sz="11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59279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592796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59279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592796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59279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592796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59279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592796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lnSpc>
                <a:spcPct val="100000"/>
              </a:lnSpc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29077" y="1196753"/>
            <a:ext cx="1669556" cy="16695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140968"/>
            <a:ext cx="3376937" cy="284431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14015" y="1196753"/>
            <a:ext cx="1669556" cy="16695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98952" y="1196752"/>
            <a:ext cx="1669556" cy="16695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4360324" y="3140968"/>
            <a:ext cx="3376937" cy="284431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8141237" y="3140968"/>
            <a:ext cx="3376937" cy="284431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29077" y="1412777"/>
            <a:ext cx="1669556" cy="16695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84984"/>
            <a:ext cx="3376937" cy="2700300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14015" y="1412777"/>
            <a:ext cx="1669556" cy="16695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98952" y="1412776"/>
            <a:ext cx="1669556" cy="16695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4360324" y="3284984"/>
            <a:ext cx="3376937" cy="2700300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8141237" y="3284984"/>
            <a:ext cx="3376937" cy="2700300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1487" y="1452682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85349" y="1452682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9211" y="1452682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93074" y="1452681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4" hasCustomPrompt="1"/>
          </p:nvPr>
        </p:nvSpPr>
        <p:spPr>
          <a:xfrm>
            <a:off x="719254" y="3394927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5" hasCustomPrompt="1"/>
          </p:nvPr>
        </p:nvSpPr>
        <p:spPr>
          <a:xfrm>
            <a:off x="9130842" y="3394927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46" hasCustomPrompt="1"/>
          </p:nvPr>
        </p:nvSpPr>
        <p:spPr>
          <a:xfrm>
            <a:off x="6326978" y="3392996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47" hasCustomPrompt="1"/>
          </p:nvPr>
        </p:nvSpPr>
        <p:spPr>
          <a:xfrm>
            <a:off x="3523117" y="3394927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6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800708"/>
            <a:ext cx="1036320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1487" y="1452682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85349" y="1452682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9211" y="1452682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93074" y="1452681"/>
            <a:ext cx="1679490" cy="16794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44" hasCustomPrompt="1"/>
          </p:nvPr>
        </p:nvSpPr>
        <p:spPr>
          <a:xfrm>
            <a:off x="719254" y="3394927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5" hasCustomPrompt="1"/>
          </p:nvPr>
        </p:nvSpPr>
        <p:spPr>
          <a:xfrm>
            <a:off x="9130842" y="3394927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6" hasCustomPrompt="1"/>
          </p:nvPr>
        </p:nvSpPr>
        <p:spPr>
          <a:xfrm>
            <a:off x="6326978" y="3392996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47" hasCustomPrompt="1"/>
          </p:nvPr>
        </p:nvSpPr>
        <p:spPr>
          <a:xfrm>
            <a:off x="3523117" y="3394927"/>
            <a:ext cx="2403955" cy="2584276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8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lnSpc>
                <a:spcPct val="114000"/>
              </a:lnSpc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14000"/>
              </a:lnSpc>
              <a:buFontTx/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50813" indent="-150813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401638" indent="-207963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761981" indent="-228594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114000"/>
              </a:lnSpc>
              <a:buFontTx/>
              <a:buNone/>
              <a:defRPr sz="1400"/>
            </a:lvl2pPr>
            <a:lvl3pPr marL="150813" indent="-150813">
              <a:lnSpc>
                <a:spcPct val="114000"/>
              </a:lnSpc>
              <a:defRPr sz="1400"/>
            </a:lvl3pPr>
            <a:lvl4pPr marL="401638" indent="-207963">
              <a:lnSpc>
                <a:spcPct val="114000"/>
              </a:lnSpc>
              <a:defRPr sz="1400"/>
            </a:lvl4pPr>
            <a:lvl5pPr marL="761981" indent="-228594">
              <a:lnSpc>
                <a:spcPct val="114000"/>
              </a:lnSpc>
              <a:defRPr sz="1400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52396" indent="-152396">
              <a:lnSpc>
                <a:spcPct val="114000"/>
              </a:lnSpc>
              <a:buFont typeface="Arial" panose="020B0604020202020204" pitchFamily="34" charset="0"/>
              <a:buChar char="•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792" indent="-152396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533387" indent="-228594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761981" indent="-228594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52396" indent="-152396">
              <a:lnSpc>
                <a:spcPct val="114000"/>
              </a:lnSpc>
              <a:buFont typeface="Arial" panose="020B0604020202020204" pitchFamily="34" charset="0"/>
              <a:buChar char="•"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04792" indent="-152396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533387" indent="-228594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761981" indent="-228594">
              <a:lnSpc>
                <a:spcPct val="114000"/>
              </a:lnSpc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9961"/>
            <a:ext cx="10363200" cy="430887"/>
          </a:xfrm>
        </p:spPr>
        <p:txBody>
          <a:bodyPr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4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519936" y="2203649"/>
            <a:ext cx="5868652" cy="2450702"/>
          </a:xfrm>
        </p:spPr>
        <p:txBody>
          <a:bodyPr anchor="ctr">
            <a:normAutofit/>
          </a:bodyPr>
          <a:lstStyle>
            <a:lvl1pPr algn="l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Поясняющий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4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000" y="1452420"/>
            <a:ext cx="9864000" cy="46275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 sz="1800">
                <a:latin typeface="+mn-lt"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3pPr>
            <a:lvl4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43088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Заголовок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33937" y="6303346"/>
            <a:ext cx="3470707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aseline="0" dirty="0" smtClean="0"/>
              <a:t>СПб ГУП «СПб ИАЦ»</a:t>
            </a:r>
            <a:endParaRPr lang="en-US" sz="12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" y="44624"/>
            <a:ext cx="10255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11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897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2" r:id="rId17"/>
    <p:sldLayoutId id="2147483909" r:id="rId18"/>
    <p:sldLayoutId id="2147483910" r:id="rId19"/>
    <p:sldLayoutId id="2147483690" r:id="rId20"/>
    <p:sldLayoutId id="2147483905" r:id="rId21"/>
    <p:sldLayoutId id="2147483907" r:id="rId22"/>
    <p:sldLayoutId id="2147483691" r:id="rId23"/>
    <p:sldLayoutId id="2147483906" r:id="rId24"/>
    <p:sldLayoutId id="2147483908" r:id="rId25"/>
    <p:sldLayoutId id="2147483752" r:id="rId26"/>
    <p:sldLayoutId id="2147483753" r:id="rId27"/>
    <p:sldLayoutId id="2147483754" r:id="rId28"/>
    <p:sldLayoutId id="2147483755" r:id="rId29"/>
    <p:sldLayoutId id="2147483774" r:id="rId30"/>
    <p:sldLayoutId id="2147483756" r:id="rId31"/>
    <p:sldLayoutId id="2147483775" r:id="rId32"/>
    <p:sldLayoutId id="2147483757" r:id="rId33"/>
    <p:sldLayoutId id="2147483776" r:id="rId34"/>
    <p:sldLayoutId id="2147483758" r:id="rId35"/>
    <p:sldLayoutId id="2147483777" r:id="rId36"/>
    <p:sldLayoutId id="2147483759" r:id="rId37"/>
    <p:sldLayoutId id="2147483778" r:id="rId38"/>
    <p:sldLayoutId id="2147483760" r:id="rId39"/>
    <p:sldLayoutId id="2147483779" r:id="rId40"/>
    <p:sldLayoutId id="2147483761" r:id="rId41"/>
    <p:sldLayoutId id="2147483780" r:id="rId42"/>
    <p:sldLayoutId id="2147483762" r:id="rId43"/>
    <p:sldLayoutId id="2147483781" r:id="rId44"/>
    <p:sldLayoutId id="2147483763" r:id="rId45"/>
    <p:sldLayoutId id="2147483782" r:id="rId46"/>
    <p:sldLayoutId id="2147483764" r:id="rId47"/>
    <p:sldLayoutId id="2147483783" r:id="rId48"/>
    <p:sldLayoutId id="2147483765" r:id="rId49"/>
    <p:sldLayoutId id="2147483784" r:id="rId50"/>
    <p:sldLayoutId id="2147483766" r:id="rId51"/>
    <p:sldLayoutId id="2147483785" r:id="rId52"/>
    <p:sldLayoutId id="2147483768" r:id="rId53"/>
    <p:sldLayoutId id="2147483786" r:id="rId54"/>
    <p:sldLayoutId id="2147483769" r:id="rId55"/>
    <p:sldLayoutId id="2147483788" r:id="rId56"/>
    <p:sldLayoutId id="2147483767" r:id="rId57"/>
    <p:sldLayoutId id="2147483787" r:id="rId58"/>
    <p:sldLayoutId id="2147483771" r:id="rId59"/>
    <p:sldLayoutId id="2147483773" r:id="rId60"/>
    <p:sldLayoutId id="2147483793" r:id="rId61"/>
    <p:sldLayoutId id="2147483792" r:id="rId62"/>
    <p:sldLayoutId id="2147483795" r:id="rId63"/>
    <p:sldLayoutId id="2147483794" r:id="rId64"/>
    <p:sldLayoutId id="2147483797" r:id="rId65"/>
    <p:sldLayoutId id="2147483796" r:id="rId66"/>
    <p:sldLayoutId id="2147483842" r:id="rId67"/>
    <p:sldLayoutId id="2147483798" r:id="rId68"/>
    <p:sldLayoutId id="2147483843" r:id="rId69"/>
    <p:sldLayoutId id="2147483841" r:id="rId70"/>
    <p:sldLayoutId id="2147483789" r:id="rId71"/>
    <p:sldLayoutId id="2147483898" r:id="rId7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100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459306" indent="-230712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687900" indent="-228594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916494" indent="-228594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145089" indent="-228594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54" y="5164786"/>
            <a:ext cx="11106950" cy="154493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B2B2D"/>
                </a:solidFill>
              </a:rPr>
              <a:t>            Подсистема </a:t>
            </a:r>
            <a:r>
              <a:rPr lang="ru-RU" sz="2400" dirty="0">
                <a:solidFill>
                  <a:srgbClr val="2B2B2D"/>
                </a:solidFill>
              </a:rPr>
              <a:t>«Мониторинг технического состояния </a:t>
            </a:r>
            <a:br>
              <a:rPr lang="ru-RU" sz="2400" dirty="0">
                <a:solidFill>
                  <a:srgbClr val="2B2B2D"/>
                </a:solidFill>
              </a:rPr>
            </a:br>
            <a:r>
              <a:rPr lang="ru-RU" sz="2400" dirty="0">
                <a:solidFill>
                  <a:srgbClr val="2B2B2D"/>
                </a:solidFill>
              </a:rPr>
              <a:t>                                      объектов городской среды»</a:t>
            </a:r>
            <a:br>
              <a:rPr lang="ru-RU" sz="2400" dirty="0">
                <a:solidFill>
                  <a:srgbClr val="2B2B2D"/>
                </a:solidFill>
              </a:rPr>
            </a:br>
            <a:r>
              <a:rPr lang="ru-RU" sz="2400" dirty="0">
                <a:solidFill>
                  <a:srgbClr val="2B2B2D"/>
                </a:solidFill>
              </a:rPr>
              <a:t>                       </a:t>
            </a:r>
            <a:r>
              <a:rPr lang="ru-RU" sz="2400" i="1" dirty="0">
                <a:solidFill>
                  <a:srgbClr val="2B2B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(Руководство для ответственного за содержание здания)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05" y="0"/>
            <a:ext cx="7711395" cy="5626100"/>
          </a:xfrm>
          <a:custGeom>
            <a:avLst/>
            <a:gdLst>
              <a:gd name="connsiteX0" fmla="*/ 7280479 w 9366542"/>
              <a:gd name="connsiteY0" fmla="*/ 6227696 h 6308306"/>
              <a:gd name="connsiteX1" fmla="*/ 7295584 w 9366542"/>
              <a:gd name="connsiteY1" fmla="*/ 6237772 h 6308306"/>
              <a:gd name="connsiteX2" fmla="*/ 7260340 w 9366542"/>
              <a:gd name="connsiteY2" fmla="*/ 6257924 h 6308306"/>
              <a:gd name="connsiteX3" fmla="*/ 7250269 w 9366542"/>
              <a:gd name="connsiteY3" fmla="*/ 6283115 h 6308306"/>
              <a:gd name="connsiteX4" fmla="*/ 7240200 w 9366542"/>
              <a:gd name="connsiteY4" fmla="*/ 6283115 h 6308306"/>
              <a:gd name="connsiteX5" fmla="*/ 7280479 w 9366542"/>
              <a:gd name="connsiteY5" fmla="*/ 6227696 h 6308306"/>
              <a:gd name="connsiteX6" fmla="*/ 2592176 w 9366542"/>
              <a:gd name="connsiteY6" fmla="*/ 5307005 h 6308306"/>
              <a:gd name="connsiteX7" fmla="*/ 2589833 w 9366542"/>
              <a:gd name="connsiteY7" fmla="*/ 5310758 h 6308306"/>
              <a:gd name="connsiteX8" fmla="*/ 2589440 w 9366542"/>
              <a:gd name="connsiteY8" fmla="*/ 5309970 h 6308306"/>
              <a:gd name="connsiteX9" fmla="*/ 2593978 w 9366542"/>
              <a:gd name="connsiteY9" fmla="*/ 5305054 h 6308306"/>
              <a:gd name="connsiteX10" fmla="*/ 2592176 w 9366542"/>
              <a:gd name="connsiteY10" fmla="*/ 5307005 h 6308306"/>
              <a:gd name="connsiteX11" fmla="*/ 2592980 w 9366542"/>
              <a:gd name="connsiteY11" fmla="*/ 5305720 h 6308306"/>
              <a:gd name="connsiteX12" fmla="*/ 2029069 w 9366542"/>
              <a:gd name="connsiteY12" fmla="*/ 5089080 h 6308306"/>
              <a:gd name="connsiteX13" fmla="*/ 2030078 w 9366542"/>
              <a:gd name="connsiteY13" fmla="*/ 5090088 h 6308306"/>
              <a:gd name="connsiteX14" fmla="*/ 2027810 w 9366542"/>
              <a:gd name="connsiteY14" fmla="*/ 5091600 h 6308306"/>
              <a:gd name="connsiteX15" fmla="*/ 2024035 w 9366542"/>
              <a:gd name="connsiteY15" fmla="*/ 5094118 h 6308306"/>
              <a:gd name="connsiteX16" fmla="*/ 2022425 w 9366542"/>
              <a:gd name="connsiteY16" fmla="*/ 5093582 h 6308306"/>
              <a:gd name="connsiteX17" fmla="*/ 1993825 w 9366542"/>
              <a:gd name="connsiteY17" fmla="*/ 5084043 h 6308306"/>
              <a:gd name="connsiteX18" fmla="*/ 1997602 w 9366542"/>
              <a:gd name="connsiteY18" fmla="*/ 5085301 h 6308306"/>
              <a:gd name="connsiteX19" fmla="*/ 2022425 w 9366542"/>
              <a:gd name="connsiteY19" fmla="*/ 5093582 h 6308306"/>
              <a:gd name="connsiteX20" fmla="*/ 2013964 w 9366542"/>
              <a:gd name="connsiteY20" fmla="*/ 5099315 h 6308306"/>
              <a:gd name="connsiteX21" fmla="*/ 1968650 w 9366542"/>
              <a:gd name="connsiteY21" fmla="*/ 5109234 h 6308306"/>
              <a:gd name="connsiteX22" fmla="*/ 1963615 w 9366542"/>
              <a:gd name="connsiteY22" fmla="*/ 5109234 h 6308306"/>
              <a:gd name="connsiteX23" fmla="*/ 1993825 w 9366542"/>
              <a:gd name="connsiteY23" fmla="*/ 5084043 h 6308306"/>
              <a:gd name="connsiteX24" fmla="*/ 7441596 w 9366542"/>
              <a:gd name="connsiteY24" fmla="*/ 4887555 h 6308306"/>
              <a:gd name="connsiteX25" fmla="*/ 7466770 w 9366542"/>
              <a:gd name="connsiteY25" fmla="*/ 4902669 h 6308306"/>
              <a:gd name="connsiteX26" fmla="*/ 7486910 w 9366542"/>
              <a:gd name="connsiteY26" fmla="*/ 4887555 h 6308306"/>
              <a:gd name="connsiteX27" fmla="*/ 7471806 w 9366542"/>
              <a:gd name="connsiteY27" fmla="*/ 4917785 h 6308306"/>
              <a:gd name="connsiteX28" fmla="*/ 7451666 w 9366542"/>
              <a:gd name="connsiteY28" fmla="*/ 4902669 h 6308306"/>
              <a:gd name="connsiteX29" fmla="*/ 7436560 w 9366542"/>
              <a:gd name="connsiteY29" fmla="*/ 4907708 h 6308306"/>
              <a:gd name="connsiteX30" fmla="*/ 7441596 w 9366542"/>
              <a:gd name="connsiteY30" fmla="*/ 4887555 h 6308306"/>
              <a:gd name="connsiteX31" fmla="*/ 2039138 w 9366542"/>
              <a:gd name="connsiteY31" fmla="*/ 4670917 h 6308306"/>
              <a:gd name="connsiteX32" fmla="*/ 2039138 w 9366542"/>
              <a:gd name="connsiteY32" fmla="*/ 4670917 h 6308306"/>
              <a:gd name="connsiteX33" fmla="*/ 1978720 w 9366542"/>
              <a:gd name="connsiteY33" fmla="*/ 4272905 h 6308306"/>
              <a:gd name="connsiteX34" fmla="*/ 1978720 w 9366542"/>
              <a:gd name="connsiteY34" fmla="*/ 4272905 h 6308306"/>
              <a:gd name="connsiteX35" fmla="*/ 1976833 w 9366542"/>
              <a:gd name="connsiteY35" fmla="*/ 4274793 h 6308306"/>
              <a:gd name="connsiteX36" fmla="*/ 1973686 w 9366542"/>
              <a:gd name="connsiteY36" fmla="*/ 4277942 h 6308306"/>
              <a:gd name="connsiteX37" fmla="*/ 1978720 w 9366542"/>
              <a:gd name="connsiteY37" fmla="*/ 4272905 h 6308306"/>
              <a:gd name="connsiteX38" fmla="*/ 246797 w 9366542"/>
              <a:gd name="connsiteY38" fmla="*/ 2973022 h 6308306"/>
              <a:gd name="connsiteX39" fmla="*/ 246820 w 9366542"/>
              <a:gd name="connsiteY39" fmla="*/ 2977251 h 6308306"/>
              <a:gd name="connsiteX40" fmla="*/ 243802 w 9366542"/>
              <a:gd name="connsiteY40" fmla="*/ 2987632 h 6308306"/>
              <a:gd name="connsiteX41" fmla="*/ 246082 w 9366542"/>
              <a:gd name="connsiteY41" fmla="*/ 2976219 h 6308306"/>
              <a:gd name="connsiteX42" fmla="*/ 246712 w 9366542"/>
              <a:gd name="connsiteY42" fmla="*/ 2973069 h 6308306"/>
              <a:gd name="connsiteX43" fmla="*/ 246712 w 9366542"/>
              <a:gd name="connsiteY43" fmla="*/ 2912611 h 6308306"/>
              <a:gd name="connsiteX44" fmla="*/ 261817 w 9366542"/>
              <a:gd name="connsiteY44" fmla="*/ 2912611 h 6308306"/>
              <a:gd name="connsiteX45" fmla="*/ 266851 w 9366542"/>
              <a:gd name="connsiteY45" fmla="*/ 2927725 h 6308306"/>
              <a:gd name="connsiteX46" fmla="*/ 276922 w 9366542"/>
              <a:gd name="connsiteY46" fmla="*/ 2922688 h 6308306"/>
              <a:gd name="connsiteX47" fmla="*/ 276922 w 9366542"/>
              <a:gd name="connsiteY47" fmla="*/ 2937802 h 6308306"/>
              <a:gd name="connsiteX48" fmla="*/ 302095 w 9366542"/>
              <a:gd name="connsiteY48" fmla="*/ 2942841 h 6308306"/>
              <a:gd name="connsiteX49" fmla="*/ 278730 w 9366542"/>
              <a:gd name="connsiteY49" fmla="*/ 2955593 h 6308306"/>
              <a:gd name="connsiteX50" fmla="*/ 246797 w 9366542"/>
              <a:gd name="connsiteY50" fmla="*/ 2973022 h 6308306"/>
              <a:gd name="connsiteX51" fmla="*/ 246712 w 9366542"/>
              <a:gd name="connsiteY51" fmla="*/ 2957955 h 6308306"/>
              <a:gd name="connsiteX52" fmla="*/ 231607 w 9366542"/>
              <a:gd name="connsiteY52" fmla="*/ 2927725 h 6308306"/>
              <a:gd name="connsiteX53" fmla="*/ 251747 w 9366542"/>
              <a:gd name="connsiteY53" fmla="*/ 2927725 h 6308306"/>
              <a:gd name="connsiteX54" fmla="*/ 246712 w 9366542"/>
              <a:gd name="connsiteY54" fmla="*/ 2912611 h 6308306"/>
              <a:gd name="connsiteX55" fmla="*/ 286991 w 9366542"/>
              <a:gd name="connsiteY55" fmla="*/ 2786658 h 6308306"/>
              <a:gd name="connsiteX56" fmla="*/ 286991 w 9366542"/>
              <a:gd name="connsiteY56" fmla="*/ 2796735 h 6308306"/>
              <a:gd name="connsiteX57" fmla="*/ 281956 w 9366542"/>
              <a:gd name="connsiteY57" fmla="*/ 2842078 h 6308306"/>
              <a:gd name="connsiteX58" fmla="*/ 261817 w 9366542"/>
              <a:gd name="connsiteY58" fmla="*/ 2842078 h 6308306"/>
              <a:gd name="connsiteX59" fmla="*/ 261817 w 9366542"/>
              <a:gd name="connsiteY59" fmla="*/ 2821926 h 6308306"/>
              <a:gd name="connsiteX60" fmla="*/ 246712 w 9366542"/>
              <a:gd name="connsiteY60" fmla="*/ 2821926 h 6308306"/>
              <a:gd name="connsiteX61" fmla="*/ 276922 w 9366542"/>
              <a:gd name="connsiteY61" fmla="*/ 2791697 h 6308306"/>
              <a:gd name="connsiteX62" fmla="*/ 286991 w 9366542"/>
              <a:gd name="connsiteY62" fmla="*/ 2786658 h 6308306"/>
              <a:gd name="connsiteX63" fmla="*/ 5137769 w 9366542"/>
              <a:gd name="connsiteY63" fmla="*/ 642747 h 6308306"/>
              <a:gd name="connsiteX64" fmla="*/ 5135058 w 9366542"/>
              <a:gd name="connsiteY64" fmla="*/ 645379 h 6308306"/>
              <a:gd name="connsiteX65" fmla="*/ 5133720 w 9366542"/>
              <a:gd name="connsiteY65" fmla="*/ 646086 h 6308306"/>
              <a:gd name="connsiteX66" fmla="*/ 9364931 w 9366542"/>
              <a:gd name="connsiteY66" fmla="*/ 433856 h 6308306"/>
              <a:gd name="connsiteX67" fmla="*/ 9366542 w 9366542"/>
              <a:gd name="connsiteY67" fmla="*/ 434017 h 6308306"/>
              <a:gd name="connsiteX68" fmla="*/ 9366542 w 9366542"/>
              <a:gd name="connsiteY68" fmla="*/ 438692 h 6308306"/>
              <a:gd name="connsiteX69" fmla="*/ 993218 w 9366542"/>
              <a:gd name="connsiteY69" fmla="*/ 110075 h 6308306"/>
              <a:gd name="connsiteX70" fmla="*/ 990525 w 9366542"/>
              <a:gd name="connsiteY70" fmla="*/ 112771 h 6308306"/>
              <a:gd name="connsiteX71" fmla="*/ 989990 w 9366542"/>
              <a:gd name="connsiteY71" fmla="*/ 112676 h 6308306"/>
              <a:gd name="connsiteX72" fmla="*/ 1006984 w 9366542"/>
              <a:gd name="connsiteY72" fmla="*/ 96302 h 6308306"/>
              <a:gd name="connsiteX73" fmla="*/ 1002499 w 9366542"/>
              <a:gd name="connsiteY73" fmla="*/ 102599 h 6308306"/>
              <a:gd name="connsiteX74" fmla="*/ 993218 w 9366542"/>
              <a:gd name="connsiteY74" fmla="*/ 110075 h 6308306"/>
              <a:gd name="connsiteX75" fmla="*/ 1048710 w 9366542"/>
              <a:gd name="connsiteY75" fmla="*/ 104 h 6308306"/>
              <a:gd name="connsiteX76" fmla="*/ 5846557 w 9366542"/>
              <a:gd name="connsiteY76" fmla="*/ 104 h 6308306"/>
              <a:gd name="connsiteX77" fmla="*/ 5811456 w 9366542"/>
              <a:gd name="connsiteY77" fmla="*/ 32961 h 6308306"/>
              <a:gd name="connsiteX78" fmla="*/ 5759937 w 9366542"/>
              <a:gd name="connsiteY78" fmla="*/ 81188 h 6308306"/>
              <a:gd name="connsiteX79" fmla="*/ 5749868 w 9366542"/>
              <a:gd name="connsiteY79" fmla="*/ 91263 h 6308306"/>
              <a:gd name="connsiteX80" fmla="*/ 5749868 w 9366542"/>
              <a:gd name="connsiteY80" fmla="*/ 96302 h 6308306"/>
              <a:gd name="connsiteX81" fmla="*/ 5754902 w 9366542"/>
              <a:gd name="connsiteY81" fmla="*/ 101340 h 6308306"/>
              <a:gd name="connsiteX82" fmla="*/ 5810286 w 9366542"/>
              <a:gd name="connsiteY82" fmla="*/ 71111 h 6308306"/>
              <a:gd name="connsiteX83" fmla="*/ 5830425 w 9366542"/>
              <a:gd name="connsiteY83" fmla="*/ 50958 h 6308306"/>
              <a:gd name="connsiteX84" fmla="*/ 5870704 w 9366542"/>
              <a:gd name="connsiteY84" fmla="*/ 15692 h 6308306"/>
              <a:gd name="connsiteX85" fmla="*/ 5879201 w 9366542"/>
              <a:gd name="connsiteY85" fmla="*/ 5064 h 6308306"/>
              <a:gd name="connsiteX86" fmla="*/ 5883166 w 9366542"/>
              <a:gd name="connsiteY86" fmla="*/ 104 h 6308306"/>
              <a:gd name="connsiteX87" fmla="*/ 5911457 w 9366542"/>
              <a:gd name="connsiteY87" fmla="*/ 104 h 6308306"/>
              <a:gd name="connsiteX88" fmla="*/ 5908309 w 9366542"/>
              <a:gd name="connsiteY88" fmla="*/ 3254 h 6308306"/>
              <a:gd name="connsiteX89" fmla="*/ 5890844 w 9366542"/>
              <a:gd name="connsiteY89" fmla="*/ 20730 h 6308306"/>
              <a:gd name="connsiteX90" fmla="*/ 5880774 w 9366542"/>
              <a:gd name="connsiteY90" fmla="*/ 35844 h 6308306"/>
              <a:gd name="connsiteX91" fmla="*/ 5850566 w 9366542"/>
              <a:gd name="connsiteY91" fmla="*/ 50958 h 6308306"/>
              <a:gd name="connsiteX92" fmla="*/ 5775042 w 9366542"/>
              <a:gd name="connsiteY92" fmla="*/ 106377 h 6308306"/>
              <a:gd name="connsiteX93" fmla="*/ 5770006 w 9366542"/>
              <a:gd name="connsiteY93" fmla="*/ 136606 h 6308306"/>
              <a:gd name="connsiteX94" fmla="*/ 5754902 w 9366542"/>
              <a:gd name="connsiteY94" fmla="*/ 121493 h 6308306"/>
              <a:gd name="connsiteX95" fmla="*/ 5724692 w 9366542"/>
              <a:gd name="connsiteY95" fmla="*/ 136606 h 6308306"/>
              <a:gd name="connsiteX96" fmla="*/ 5729727 w 9366542"/>
              <a:gd name="connsiteY96" fmla="*/ 151720 h 6308306"/>
              <a:gd name="connsiteX97" fmla="*/ 5709588 w 9366542"/>
              <a:gd name="connsiteY97" fmla="*/ 161797 h 6308306"/>
              <a:gd name="connsiteX98" fmla="*/ 5649168 w 9366542"/>
              <a:gd name="connsiteY98" fmla="*/ 171873 h 6308306"/>
              <a:gd name="connsiteX99" fmla="*/ 5644134 w 9366542"/>
              <a:gd name="connsiteY99" fmla="*/ 202102 h 6308306"/>
              <a:gd name="connsiteX100" fmla="*/ 5593784 w 9366542"/>
              <a:gd name="connsiteY100" fmla="*/ 232330 h 6308306"/>
              <a:gd name="connsiteX101" fmla="*/ 5412529 w 9366542"/>
              <a:gd name="connsiteY101" fmla="*/ 368360 h 6308306"/>
              <a:gd name="connsiteX102" fmla="*/ 5342039 w 9366542"/>
              <a:gd name="connsiteY102" fmla="*/ 413704 h 6308306"/>
              <a:gd name="connsiteX103" fmla="*/ 5221201 w 9366542"/>
              <a:gd name="connsiteY103" fmla="*/ 504389 h 6308306"/>
              <a:gd name="connsiteX104" fmla="*/ 5180923 w 9366542"/>
              <a:gd name="connsiteY104" fmla="*/ 519504 h 6308306"/>
              <a:gd name="connsiteX105" fmla="*/ 5145677 w 9366542"/>
              <a:gd name="connsiteY105" fmla="*/ 539657 h 6308306"/>
              <a:gd name="connsiteX106" fmla="*/ 5100363 w 9366542"/>
              <a:gd name="connsiteY106" fmla="*/ 569885 h 6308306"/>
              <a:gd name="connsiteX107" fmla="*/ 5075189 w 9366542"/>
              <a:gd name="connsiteY107" fmla="*/ 595076 h 6308306"/>
              <a:gd name="connsiteX108" fmla="*/ 5090294 w 9366542"/>
              <a:gd name="connsiteY108" fmla="*/ 595076 h 6308306"/>
              <a:gd name="connsiteX109" fmla="*/ 5070153 w 9366542"/>
              <a:gd name="connsiteY109" fmla="*/ 615228 h 6308306"/>
              <a:gd name="connsiteX110" fmla="*/ 5060084 w 9366542"/>
              <a:gd name="connsiteY110" fmla="*/ 605151 h 6308306"/>
              <a:gd name="connsiteX111" fmla="*/ 5019806 w 9366542"/>
              <a:gd name="connsiteY111" fmla="*/ 640419 h 6308306"/>
              <a:gd name="connsiteX112" fmla="*/ 4984561 w 9366542"/>
              <a:gd name="connsiteY112" fmla="*/ 670647 h 6308306"/>
              <a:gd name="connsiteX113" fmla="*/ 4989596 w 9366542"/>
              <a:gd name="connsiteY113" fmla="*/ 680724 h 6308306"/>
              <a:gd name="connsiteX114" fmla="*/ 4964421 w 9366542"/>
              <a:gd name="connsiteY114" fmla="*/ 700876 h 6308306"/>
              <a:gd name="connsiteX115" fmla="*/ 4969457 w 9366542"/>
              <a:gd name="connsiteY115" fmla="*/ 670647 h 6308306"/>
              <a:gd name="connsiteX116" fmla="*/ 4954352 w 9366542"/>
              <a:gd name="connsiteY116" fmla="*/ 675686 h 6308306"/>
              <a:gd name="connsiteX117" fmla="*/ 4939247 w 9366542"/>
              <a:gd name="connsiteY117" fmla="*/ 705915 h 6308306"/>
              <a:gd name="connsiteX118" fmla="*/ 4949316 w 9366542"/>
              <a:gd name="connsiteY118" fmla="*/ 726067 h 6308306"/>
              <a:gd name="connsiteX119" fmla="*/ 4924142 w 9366542"/>
              <a:gd name="connsiteY119" fmla="*/ 736143 h 6308306"/>
              <a:gd name="connsiteX120" fmla="*/ 4904003 w 9366542"/>
              <a:gd name="connsiteY120" fmla="*/ 751257 h 6308306"/>
              <a:gd name="connsiteX121" fmla="*/ 4798269 w 9366542"/>
              <a:gd name="connsiteY121" fmla="*/ 816753 h 6308306"/>
              <a:gd name="connsiteX122" fmla="*/ 4783164 w 9366542"/>
              <a:gd name="connsiteY122" fmla="*/ 831868 h 6308306"/>
              <a:gd name="connsiteX123" fmla="*/ 4818409 w 9366542"/>
              <a:gd name="connsiteY123" fmla="*/ 821791 h 6308306"/>
              <a:gd name="connsiteX124" fmla="*/ 4893934 w 9366542"/>
              <a:gd name="connsiteY124" fmla="*/ 781486 h 6308306"/>
              <a:gd name="connsiteX125" fmla="*/ 4904003 w 9366542"/>
              <a:gd name="connsiteY125" fmla="*/ 766372 h 6308306"/>
              <a:gd name="connsiteX126" fmla="*/ 4944282 w 9366542"/>
              <a:gd name="connsiteY126" fmla="*/ 746220 h 6308306"/>
              <a:gd name="connsiteX127" fmla="*/ 4979526 w 9366542"/>
              <a:gd name="connsiteY127" fmla="*/ 746220 h 6308306"/>
              <a:gd name="connsiteX128" fmla="*/ 5029875 w 9366542"/>
              <a:gd name="connsiteY128" fmla="*/ 715990 h 6308306"/>
              <a:gd name="connsiteX129" fmla="*/ 5060084 w 9366542"/>
              <a:gd name="connsiteY129" fmla="*/ 705915 h 6308306"/>
              <a:gd name="connsiteX130" fmla="*/ 5060084 w 9366542"/>
              <a:gd name="connsiteY130" fmla="*/ 685763 h 6308306"/>
              <a:gd name="connsiteX131" fmla="*/ 5115469 w 9366542"/>
              <a:gd name="connsiteY131" fmla="*/ 665610 h 6308306"/>
              <a:gd name="connsiteX132" fmla="*/ 5145677 w 9366542"/>
              <a:gd name="connsiteY132" fmla="*/ 640419 h 6308306"/>
              <a:gd name="connsiteX133" fmla="*/ 5140879 w 9366542"/>
              <a:gd name="connsiteY133" fmla="*/ 640182 h 6308306"/>
              <a:gd name="connsiteX134" fmla="*/ 5137769 w 9366542"/>
              <a:gd name="connsiteY134" fmla="*/ 642747 h 6308306"/>
              <a:gd name="connsiteX135" fmla="*/ 5155748 w 9366542"/>
              <a:gd name="connsiteY135" fmla="*/ 625304 h 6308306"/>
              <a:gd name="connsiteX136" fmla="*/ 5175888 w 9366542"/>
              <a:gd name="connsiteY136" fmla="*/ 640419 h 6308306"/>
              <a:gd name="connsiteX137" fmla="*/ 5190992 w 9366542"/>
              <a:gd name="connsiteY137" fmla="*/ 625304 h 6308306"/>
              <a:gd name="connsiteX138" fmla="*/ 5170854 w 9366542"/>
              <a:gd name="connsiteY138" fmla="*/ 620267 h 6308306"/>
              <a:gd name="connsiteX139" fmla="*/ 5185959 w 9366542"/>
              <a:gd name="connsiteY139" fmla="*/ 605151 h 6308306"/>
              <a:gd name="connsiteX140" fmla="*/ 5190992 w 9366542"/>
              <a:gd name="connsiteY140" fmla="*/ 620267 h 6308306"/>
              <a:gd name="connsiteX141" fmla="*/ 5226236 w 9366542"/>
              <a:gd name="connsiteY141" fmla="*/ 605151 h 6308306"/>
              <a:gd name="connsiteX142" fmla="*/ 5246377 w 9366542"/>
              <a:gd name="connsiteY142" fmla="*/ 579962 h 6308306"/>
              <a:gd name="connsiteX143" fmla="*/ 5266516 w 9366542"/>
              <a:gd name="connsiteY143" fmla="*/ 574923 h 6308306"/>
              <a:gd name="connsiteX144" fmla="*/ 5281621 w 9366542"/>
              <a:gd name="connsiteY144" fmla="*/ 549732 h 6308306"/>
              <a:gd name="connsiteX145" fmla="*/ 5316865 w 9366542"/>
              <a:gd name="connsiteY145" fmla="*/ 539657 h 6308306"/>
              <a:gd name="connsiteX146" fmla="*/ 5326934 w 9366542"/>
              <a:gd name="connsiteY146" fmla="*/ 524541 h 6308306"/>
              <a:gd name="connsiteX147" fmla="*/ 5377283 w 9366542"/>
              <a:gd name="connsiteY147" fmla="*/ 499352 h 6308306"/>
              <a:gd name="connsiteX148" fmla="*/ 5407493 w 9366542"/>
              <a:gd name="connsiteY148" fmla="*/ 479199 h 6308306"/>
              <a:gd name="connsiteX149" fmla="*/ 5452808 w 9366542"/>
              <a:gd name="connsiteY149" fmla="*/ 448970 h 6308306"/>
              <a:gd name="connsiteX150" fmla="*/ 5447773 w 9366542"/>
              <a:gd name="connsiteY150" fmla="*/ 469123 h 6308306"/>
              <a:gd name="connsiteX151" fmla="*/ 5452808 w 9366542"/>
              <a:gd name="connsiteY151" fmla="*/ 479199 h 6308306"/>
              <a:gd name="connsiteX152" fmla="*/ 5462878 w 9366542"/>
              <a:gd name="connsiteY152" fmla="*/ 464084 h 6308306"/>
              <a:gd name="connsiteX153" fmla="*/ 5493087 w 9366542"/>
              <a:gd name="connsiteY153" fmla="*/ 474161 h 6308306"/>
              <a:gd name="connsiteX154" fmla="*/ 5493087 w 9366542"/>
              <a:gd name="connsiteY154" fmla="*/ 448970 h 6308306"/>
              <a:gd name="connsiteX155" fmla="*/ 5477982 w 9366542"/>
              <a:gd name="connsiteY155" fmla="*/ 438893 h 6308306"/>
              <a:gd name="connsiteX156" fmla="*/ 5493087 w 9366542"/>
              <a:gd name="connsiteY156" fmla="*/ 423779 h 6308306"/>
              <a:gd name="connsiteX157" fmla="*/ 5563574 w 9366542"/>
              <a:gd name="connsiteY157" fmla="*/ 363322 h 6308306"/>
              <a:gd name="connsiteX158" fmla="*/ 5593784 w 9366542"/>
              <a:gd name="connsiteY158" fmla="*/ 358283 h 6308306"/>
              <a:gd name="connsiteX159" fmla="*/ 5613925 w 9366542"/>
              <a:gd name="connsiteY159" fmla="*/ 333094 h 6308306"/>
              <a:gd name="connsiteX160" fmla="*/ 5634064 w 9366542"/>
              <a:gd name="connsiteY160" fmla="*/ 328055 h 6308306"/>
              <a:gd name="connsiteX161" fmla="*/ 5639098 w 9366542"/>
              <a:gd name="connsiteY161" fmla="*/ 312940 h 6308306"/>
              <a:gd name="connsiteX162" fmla="*/ 5689448 w 9366542"/>
              <a:gd name="connsiteY162" fmla="*/ 287751 h 6308306"/>
              <a:gd name="connsiteX163" fmla="*/ 5694482 w 9366542"/>
              <a:gd name="connsiteY163" fmla="*/ 267598 h 6308306"/>
              <a:gd name="connsiteX164" fmla="*/ 5714622 w 9366542"/>
              <a:gd name="connsiteY164" fmla="*/ 262560 h 6308306"/>
              <a:gd name="connsiteX165" fmla="*/ 5709588 w 9366542"/>
              <a:gd name="connsiteY165" fmla="*/ 267598 h 6308306"/>
              <a:gd name="connsiteX166" fmla="*/ 5714622 w 9366542"/>
              <a:gd name="connsiteY166" fmla="*/ 277674 h 6308306"/>
              <a:gd name="connsiteX167" fmla="*/ 5729727 w 9366542"/>
              <a:gd name="connsiteY167" fmla="*/ 262560 h 6308306"/>
              <a:gd name="connsiteX168" fmla="*/ 5719658 w 9366542"/>
              <a:gd name="connsiteY168" fmla="*/ 257521 h 6308306"/>
              <a:gd name="connsiteX169" fmla="*/ 5780076 w 9366542"/>
              <a:gd name="connsiteY169" fmla="*/ 207141 h 6308306"/>
              <a:gd name="connsiteX170" fmla="*/ 5800215 w 9366542"/>
              <a:gd name="connsiteY170" fmla="*/ 202102 h 6308306"/>
              <a:gd name="connsiteX171" fmla="*/ 5810286 w 9366542"/>
              <a:gd name="connsiteY171" fmla="*/ 176911 h 6308306"/>
              <a:gd name="connsiteX172" fmla="*/ 5860635 w 9366542"/>
              <a:gd name="connsiteY172" fmla="*/ 176911 h 6308306"/>
              <a:gd name="connsiteX173" fmla="*/ 5860635 w 9366542"/>
              <a:gd name="connsiteY173" fmla="*/ 136606 h 6308306"/>
              <a:gd name="connsiteX174" fmla="*/ 5905948 w 9366542"/>
              <a:gd name="connsiteY174" fmla="*/ 116454 h 6308306"/>
              <a:gd name="connsiteX175" fmla="*/ 5921054 w 9366542"/>
              <a:gd name="connsiteY175" fmla="*/ 116454 h 6308306"/>
              <a:gd name="connsiteX176" fmla="*/ 5921054 w 9366542"/>
              <a:gd name="connsiteY176" fmla="*/ 121493 h 6308306"/>
              <a:gd name="connsiteX177" fmla="*/ 5931123 w 9366542"/>
              <a:gd name="connsiteY177" fmla="*/ 116454 h 6308306"/>
              <a:gd name="connsiteX178" fmla="*/ 5921054 w 9366542"/>
              <a:gd name="connsiteY178" fmla="*/ 101340 h 6308306"/>
              <a:gd name="connsiteX179" fmla="*/ 5921054 w 9366542"/>
              <a:gd name="connsiteY179" fmla="*/ 91263 h 6308306"/>
              <a:gd name="connsiteX180" fmla="*/ 5956298 w 9366542"/>
              <a:gd name="connsiteY180" fmla="*/ 76149 h 6308306"/>
              <a:gd name="connsiteX181" fmla="*/ 5956298 w 9366542"/>
              <a:gd name="connsiteY181" fmla="*/ 66072 h 6308306"/>
              <a:gd name="connsiteX182" fmla="*/ 5986508 w 9366542"/>
              <a:gd name="connsiteY182" fmla="*/ 76149 h 6308306"/>
              <a:gd name="connsiteX183" fmla="*/ 6001613 w 9366542"/>
              <a:gd name="connsiteY183" fmla="*/ 71111 h 6308306"/>
              <a:gd name="connsiteX184" fmla="*/ 5981472 w 9366542"/>
              <a:gd name="connsiteY184" fmla="*/ 50958 h 6308306"/>
              <a:gd name="connsiteX185" fmla="*/ 6051960 w 9366542"/>
              <a:gd name="connsiteY185" fmla="*/ 15692 h 6308306"/>
              <a:gd name="connsiteX186" fmla="*/ 6051960 w 9366542"/>
              <a:gd name="connsiteY186" fmla="*/ 5064 h 6308306"/>
              <a:gd name="connsiteX187" fmla="*/ 6051960 w 9366542"/>
              <a:gd name="connsiteY187" fmla="*/ 104 h 6308306"/>
              <a:gd name="connsiteX188" fmla="*/ 6224984 w 9366542"/>
              <a:gd name="connsiteY188" fmla="*/ 104 h 6308306"/>
              <a:gd name="connsiteX189" fmla="*/ 6223148 w 9366542"/>
              <a:gd name="connsiteY189" fmla="*/ 5615 h 6308306"/>
              <a:gd name="connsiteX190" fmla="*/ 6218112 w 9366542"/>
              <a:gd name="connsiteY190" fmla="*/ 5615 h 6308306"/>
              <a:gd name="connsiteX191" fmla="*/ 6213078 w 9366542"/>
              <a:gd name="connsiteY191" fmla="*/ 578 h 6308306"/>
              <a:gd name="connsiteX192" fmla="*/ 6203008 w 9366542"/>
              <a:gd name="connsiteY192" fmla="*/ 10653 h 6308306"/>
              <a:gd name="connsiteX193" fmla="*/ 6213078 w 9366542"/>
              <a:gd name="connsiteY193" fmla="*/ 30806 h 6308306"/>
              <a:gd name="connsiteX194" fmla="*/ 6208043 w 9366542"/>
              <a:gd name="connsiteY194" fmla="*/ 55997 h 6308306"/>
              <a:gd name="connsiteX195" fmla="*/ 6197974 w 9366542"/>
              <a:gd name="connsiteY195" fmla="*/ 55997 h 6308306"/>
              <a:gd name="connsiteX196" fmla="*/ 6197974 w 9366542"/>
              <a:gd name="connsiteY196" fmla="*/ 76149 h 6308306"/>
              <a:gd name="connsiteX197" fmla="*/ 6218112 w 9366542"/>
              <a:gd name="connsiteY197" fmla="*/ 91263 h 6308306"/>
              <a:gd name="connsiteX198" fmla="*/ 6238253 w 9366542"/>
              <a:gd name="connsiteY198" fmla="*/ 50958 h 6308306"/>
              <a:gd name="connsiteX199" fmla="*/ 6278532 w 9366542"/>
              <a:gd name="connsiteY199" fmla="*/ 61035 h 6308306"/>
              <a:gd name="connsiteX200" fmla="*/ 6258392 w 9366542"/>
              <a:gd name="connsiteY200" fmla="*/ 81188 h 6308306"/>
              <a:gd name="connsiteX201" fmla="*/ 6228184 w 9366542"/>
              <a:gd name="connsiteY201" fmla="*/ 86225 h 6308306"/>
              <a:gd name="connsiteX202" fmla="*/ 6218112 w 9366542"/>
              <a:gd name="connsiteY202" fmla="*/ 96302 h 6308306"/>
              <a:gd name="connsiteX203" fmla="*/ 6208043 w 9366542"/>
              <a:gd name="connsiteY203" fmla="*/ 86225 h 6308306"/>
              <a:gd name="connsiteX204" fmla="*/ 6167764 w 9366542"/>
              <a:gd name="connsiteY204" fmla="*/ 101340 h 6308306"/>
              <a:gd name="connsiteX205" fmla="*/ 6147624 w 9366542"/>
              <a:gd name="connsiteY205" fmla="*/ 101340 h 6308306"/>
              <a:gd name="connsiteX206" fmla="*/ 6147624 w 9366542"/>
              <a:gd name="connsiteY206" fmla="*/ 126529 h 6308306"/>
              <a:gd name="connsiteX207" fmla="*/ 6117414 w 9366542"/>
              <a:gd name="connsiteY207" fmla="*/ 136606 h 6308306"/>
              <a:gd name="connsiteX208" fmla="*/ 6107345 w 9366542"/>
              <a:gd name="connsiteY208" fmla="*/ 151720 h 6308306"/>
              <a:gd name="connsiteX209" fmla="*/ 6062032 w 9366542"/>
              <a:gd name="connsiteY209" fmla="*/ 161797 h 6308306"/>
              <a:gd name="connsiteX210" fmla="*/ 6056996 w 9366542"/>
              <a:gd name="connsiteY210" fmla="*/ 176911 h 6308306"/>
              <a:gd name="connsiteX211" fmla="*/ 5996577 w 9366542"/>
              <a:gd name="connsiteY211" fmla="*/ 212178 h 6308306"/>
              <a:gd name="connsiteX212" fmla="*/ 6006647 w 9366542"/>
              <a:gd name="connsiteY212" fmla="*/ 197064 h 6308306"/>
              <a:gd name="connsiteX213" fmla="*/ 6006647 w 9366542"/>
              <a:gd name="connsiteY213" fmla="*/ 192025 h 6308306"/>
              <a:gd name="connsiteX214" fmla="*/ 5991542 w 9366542"/>
              <a:gd name="connsiteY214" fmla="*/ 161797 h 6308306"/>
              <a:gd name="connsiteX215" fmla="*/ 5956298 w 9366542"/>
              <a:gd name="connsiteY215" fmla="*/ 181950 h 6308306"/>
              <a:gd name="connsiteX216" fmla="*/ 5946228 w 9366542"/>
              <a:gd name="connsiteY216" fmla="*/ 186988 h 6308306"/>
              <a:gd name="connsiteX217" fmla="*/ 5986508 w 9366542"/>
              <a:gd name="connsiteY217" fmla="*/ 197064 h 6308306"/>
              <a:gd name="connsiteX218" fmla="*/ 5961333 w 9366542"/>
              <a:gd name="connsiteY218" fmla="*/ 227293 h 6308306"/>
              <a:gd name="connsiteX219" fmla="*/ 5961333 w 9366542"/>
              <a:gd name="connsiteY219" fmla="*/ 247446 h 6308306"/>
              <a:gd name="connsiteX220" fmla="*/ 5991542 w 9366542"/>
              <a:gd name="connsiteY220" fmla="*/ 237369 h 6308306"/>
              <a:gd name="connsiteX221" fmla="*/ 5966367 w 9366542"/>
              <a:gd name="connsiteY221" fmla="*/ 257521 h 6308306"/>
              <a:gd name="connsiteX222" fmla="*/ 5941192 w 9366542"/>
              <a:gd name="connsiteY222" fmla="*/ 267598 h 6308306"/>
              <a:gd name="connsiteX223" fmla="*/ 5921054 w 9366542"/>
              <a:gd name="connsiteY223" fmla="*/ 257521 h 6308306"/>
              <a:gd name="connsiteX224" fmla="*/ 5895879 w 9366542"/>
              <a:gd name="connsiteY224" fmla="*/ 297826 h 6308306"/>
              <a:gd name="connsiteX225" fmla="*/ 5900914 w 9366542"/>
              <a:gd name="connsiteY225" fmla="*/ 302864 h 6308306"/>
              <a:gd name="connsiteX226" fmla="*/ 5895879 w 9366542"/>
              <a:gd name="connsiteY226" fmla="*/ 317978 h 6308306"/>
              <a:gd name="connsiteX227" fmla="*/ 5865669 w 9366542"/>
              <a:gd name="connsiteY227" fmla="*/ 323017 h 6308306"/>
              <a:gd name="connsiteX228" fmla="*/ 5830425 w 9366542"/>
              <a:gd name="connsiteY228" fmla="*/ 317978 h 6308306"/>
              <a:gd name="connsiteX229" fmla="*/ 5825391 w 9366542"/>
              <a:gd name="connsiteY229" fmla="*/ 328055 h 6308306"/>
              <a:gd name="connsiteX230" fmla="*/ 5840494 w 9366542"/>
              <a:gd name="connsiteY230" fmla="*/ 343170 h 6308306"/>
              <a:gd name="connsiteX231" fmla="*/ 5860635 w 9366542"/>
              <a:gd name="connsiteY231" fmla="*/ 343170 h 6308306"/>
              <a:gd name="connsiteX232" fmla="*/ 5790146 w 9366542"/>
              <a:gd name="connsiteY232" fmla="*/ 368360 h 6308306"/>
              <a:gd name="connsiteX233" fmla="*/ 5795181 w 9366542"/>
              <a:gd name="connsiteY233" fmla="*/ 378436 h 6308306"/>
              <a:gd name="connsiteX234" fmla="*/ 5775042 w 9366542"/>
              <a:gd name="connsiteY234" fmla="*/ 378436 h 6308306"/>
              <a:gd name="connsiteX235" fmla="*/ 5729727 w 9366542"/>
              <a:gd name="connsiteY235" fmla="*/ 393551 h 6308306"/>
              <a:gd name="connsiteX236" fmla="*/ 5754902 w 9366542"/>
              <a:gd name="connsiteY236" fmla="*/ 403627 h 6308306"/>
              <a:gd name="connsiteX237" fmla="*/ 5759937 w 9366542"/>
              <a:gd name="connsiteY237" fmla="*/ 408665 h 6308306"/>
              <a:gd name="connsiteX238" fmla="*/ 5719658 w 9366542"/>
              <a:gd name="connsiteY238" fmla="*/ 418741 h 6308306"/>
              <a:gd name="connsiteX239" fmla="*/ 5714622 w 9366542"/>
              <a:gd name="connsiteY239" fmla="*/ 423779 h 6308306"/>
              <a:gd name="connsiteX240" fmla="*/ 5729727 w 9366542"/>
              <a:gd name="connsiteY240" fmla="*/ 438893 h 6308306"/>
              <a:gd name="connsiteX241" fmla="*/ 5699518 w 9366542"/>
              <a:gd name="connsiteY241" fmla="*/ 433856 h 6308306"/>
              <a:gd name="connsiteX242" fmla="*/ 5654203 w 9366542"/>
              <a:gd name="connsiteY242" fmla="*/ 479199 h 6308306"/>
              <a:gd name="connsiteX243" fmla="*/ 5654203 w 9366542"/>
              <a:gd name="connsiteY243" fmla="*/ 489275 h 6308306"/>
              <a:gd name="connsiteX244" fmla="*/ 5644134 w 9366542"/>
              <a:gd name="connsiteY244" fmla="*/ 489275 h 6308306"/>
              <a:gd name="connsiteX245" fmla="*/ 5613925 w 9366542"/>
              <a:gd name="connsiteY245" fmla="*/ 514466 h 6308306"/>
              <a:gd name="connsiteX246" fmla="*/ 5593784 w 9366542"/>
              <a:gd name="connsiteY246" fmla="*/ 529580 h 6308306"/>
              <a:gd name="connsiteX247" fmla="*/ 5593784 w 9366542"/>
              <a:gd name="connsiteY247" fmla="*/ 539657 h 6308306"/>
              <a:gd name="connsiteX248" fmla="*/ 5573644 w 9366542"/>
              <a:gd name="connsiteY248" fmla="*/ 539657 h 6308306"/>
              <a:gd name="connsiteX249" fmla="*/ 5568610 w 9366542"/>
              <a:gd name="connsiteY249" fmla="*/ 549732 h 6308306"/>
              <a:gd name="connsiteX250" fmla="*/ 5523297 w 9366542"/>
              <a:gd name="connsiteY250" fmla="*/ 584999 h 6308306"/>
              <a:gd name="connsiteX251" fmla="*/ 5518261 w 9366542"/>
              <a:gd name="connsiteY251" fmla="*/ 605151 h 6308306"/>
              <a:gd name="connsiteX252" fmla="*/ 5462878 w 9366542"/>
              <a:gd name="connsiteY252" fmla="*/ 630342 h 6308306"/>
              <a:gd name="connsiteX253" fmla="*/ 5452808 w 9366542"/>
              <a:gd name="connsiteY253" fmla="*/ 640419 h 6308306"/>
              <a:gd name="connsiteX254" fmla="*/ 5467913 w 9366542"/>
              <a:gd name="connsiteY254" fmla="*/ 645458 h 6308306"/>
              <a:gd name="connsiteX255" fmla="*/ 5452808 w 9366542"/>
              <a:gd name="connsiteY255" fmla="*/ 645458 h 6308306"/>
              <a:gd name="connsiteX256" fmla="*/ 5331970 w 9366542"/>
              <a:gd name="connsiteY256" fmla="*/ 731104 h 6308306"/>
              <a:gd name="connsiteX257" fmla="*/ 5306796 w 9366542"/>
              <a:gd name="connsiteY257" fmla="*/ 761334 h 6308306"/>
              <a:gd name="connsiteX258" fmla="*/ 5251411 w 9366542"/>
              <a:gd name="connsiteY258" fmla="*/ 791562 h 6308306"/>
              <a:gd name="connsiteX259" fmla="*/ 5241341 w 9366542"/>
              <a:gd name="connsiteY259" fmla="*/ 801639 h 6308306"/>
              <a:gd name="connsiteX260" fmla="*/ 5246377 w 9366542"/>
              <a:gd name="connsiteY260" fmla="*/ 811716 h 6308306"/>
              <a:gd name="connsiteX261" fmla="*/ 5256446 w 9366542"/>
              <a:gd name="connsiteY261" fmla="*/ 801639 h 6308306"/>
              <a:gd name="connsiteX262" fmla="*/ 5266516 w 9366542"/>
              <a:gd name="connsiteY262" fmla="*/ 806677 h 6308306"/>
              <a:gd name="connsiteX263" fmla="*/ 5367214 w 9366542"/>
              <a:gd name="connsiteY263" fmla="*/ 756295 h 6308306"/>
              <a:gd name="connsiteX264" fmla="*/ 5392388 w 9366542"/>
              <a:gd name="connsiteY264" fmla="*/ 756295 h 6308306"/>
              <a:gd name="connsiteX265" fmla="*/ 5518261 w 9366542"/>
              <a:gd name="connsiteY265" fmla="*/ 670647 h 6308306"/>
              <a:gd name="connsiteX266" fmla="*/ 5533366 w 9366542"/>
              <a:gd name="connsiteY266" fmla="*/ 660572 h 6308306"/>
              <a:gd name="connsiteX267" fmla="*/ 5644134 w 9366542"/>
              <a:gd name="connsiteY267" fmla="*/ 600114 h 6308306"/>
              <a:gd name="connsiteX268" fmla="*/ 5578680 w 9366542"/>
              <a:gd name="connsiteY268" fmla="*/ 665610 h 6308306"/>
              <a:gd name="connsiteX269" fmla="*/ 5563574 w 9366542"/>
              <a:gd name="connsiteY269" fmla="*/ 680724 h 6308306"/>
              <a:gd name="connsiteX270" fmla="*/ 5623994 w 9366542"/>
              <a:gd name="connsiteY270" fmla="*/ 680724 h 6308306"/>
              <a:gd name="connsiteX271" fmla="*/ 5644134 w 9366542"/>
              <a:gd name="connsiteY271" fmla="*/ 655533 h 6308306"/>
              <a:gd name="connsiteX272" fmla="*/ 5664272 w 9366542"/>
              <a:gd name="connsiteY272" fmla="*/ 665610 h 6308306"/>
              <a:gd name="connsiteX273" fmla="*/ 5608890 w 9366542"/>
              <a:gd name="connsiteY273" fmla="*/ 705915 h 6308306"/>
              <a:gd name="connsiteX274" fmla="*/ 5608890 w 9366542"/>
              <a:gd name="connsiteY274" fmla="*/ 715990 h 6308306"/>
              <a:gd name="connsiteX275" fmla="*/ 5583715 w 9366542"/>
              <a:gd name="connsiteY275" fmla="*/ 731104 h 6308306"/>
              <a:gd name="connsiteX276" fmla="*/ 5583715 w 9366542"/>
              <a:gd name="connsiteY276" fmla="*/ 741181 h 6308306"/>
              <a:gd name="connsiteX277" fmla="*/ 5568610 w 9366542"/>
              <a:gd name="connsiteY277" fmla="*/ 731104 h 6308306"/>
              <a:gd name="connsiteX278" fmla="*/ 5558541 w 9366542"/>
              <a:gd name="connsiteY278" fmla="*/ 731104 h 6308306"/>
              <a:gd name="connsiteX279" fmla="*/ 5548471 w 9366542"/>
              <a:gd name="connsiteY279" fmla="*/ 746220 h 6308306"/>
              <a:gd name="connsiteX280" fmla="*/ 5563574 w 9366542"/>
              <a:gd name="connsiteY280" fmla="*/ 751257 h 6308306"/>
              <a:gd name="connsiteX281" fmla="*/ 5558541 w 9366542"/>
              <a:gd name="connsiteY281" fmla="*/ 756295 h 6308306"/>
              <a:gd name="connsiteX282" fmla="*/ 5558541 w 9366542"/>
              <a:gd name="connsiteY282" fmla="*/ 771411 h 6308306"/>
              <a:gd name="connsiteX283" fmla="*/ 5528331 w 9366542"/>
              <a:gd name="connsiteY283" fmla="*/ 766372 h 6308306"/>
              <a:gd name="connsiteX284" fmla="*/ 5513226 w 9366542"/>
              <a:gd name="connsiteY284" fmla="*/ 796600 h 6308306"/>
              <a:gd name="connsiteX285" fmla="*/ 5518261 w 9366542"/>
              <a:gd name="connsiteY285" fmla="*/ 806677 h 6308306"/>
              <a:gd name="connsiteX286" fmla="*/ 5533366 w 9366542"/>
              <a:gd name="connsiteY286" fmla="*/ 791562 h 6308306"/>
              <a:gd name="connsiteX287" fmla="*/ 5563574 w 9366542"/>
              <a:gd name="connsiteY287" fmla="*/ 791562 h 6308306"/>
              <a:gd name="connsiteX288" fmla="*/ 5558541 w 9366542"/>
              <a:gd name="connsiteY288" fmla="*/ 786525 h 6308306"/>
              <a:gd name="connsiteX289" fmla="*/ 5578680 w 9366542"/>
              <a:gd name="connsiteY289" fmla="*/ 776448 h 6308306"/>
              <a:gd name="connsiteX290" fmla="*/ 5563574 w 9366542"/>
              <a:gd name="connsiteY290" fmla="*/ 806677 h 6308306"/>
              <a:gd name="connsiteX291" fmla="*/ 5608890 w 9366542"/>
              <a:gd name="connsiteY291" fmla="*/ 816753 h 6308306"/>
              <a:gd name="connsiteX292" fmla="*/ 5613925 w 9366542"/>
              <a:gd name="connsiteY292" fmla="*/ 791562 h 6308306"/>
              <a:gd name="connsiteX293" fmla="*/ 5598820 w 9366542"/>
              <a:gd name="connsiteY293" fmla="*/ 791562 h 6308306"/>
              <a:gd name="connsiteX294" fmla="*/ 5639098 w 9366542"/>
              <a:gd name="connsiteY294" fmla="*/ 801639 h 6308306"/>
              <a:gd name="connsiteX295" fmla="*/ 5694482 w 9366542"/>
              <a:gd name="connsiteY295" fmla="*/ 786525 h 6308306"/>
              <a:gd name="connsiteX296" fmla="*/ 5699518 w 9366542"/>
              <a:gd name="connsiteY296" fmla="*/ 761334 h 6308306"/>
              <a:gd name="connsiteX297" fmla="*/ 5699518 w 9366542"/>
              <a:gd name="connsiteY297" fmla="*/ 776448 h 6308306"/>
              <a:gd name="connsiteX298" fmla="*/ 5759937 w 9366542"/>
              <a:gd name="connsiteY298" fmla="*/ 781486 h 6308306"/>
              <a:gd name="connsiteX299" fmla="*/ 5770006 w 9366542"/>
              <a:gd name="connsiteY299" fmla="*/ 766372 h 6308306"/>
              <a:gd name="connsiteX300" fmla="*/ 5800215 w 9366542"/>
              <a:gd name="connsiteY300" fmla="*/ 766372 h 6308306"/>
              <a:gd name="connsiteX301" fmla="*/ 5800215 w 9366542"/>
              <a:gd name="connsiteY301" fmla="*/ 746220 h 6308306"/>
              <a:gd name="connsiteX302" fmla="*/ 5825391 w 9366542"/>
              <a:gd name="connsiteY302" fmla="*/ 766372 h 6308306"/>
              <a:gd name="connsiteX303" fmla="*/ 5830425 w 9366542"/>
              <a:gd name="connsiteY303" fmla="*/ 756295 h 6308306"/>
              <a:gd name="connsiteX304" fmla="*/ 5850566 w 9366542"/>
              <a:gd name="connsiteY304" fmla="*/ 766372 h 6308306"/>
              <a:gd name="connsiteX305" fmla="*/ 5860635 w 9366542"/>
              <a:gd name="connsiteY305" fmla="*/ 751257 h 6308306"/>
              <a:gd name="connsiteX306" fmla="*/ 5941192 w 9366542"/>
              <a:gd name="connsiteY306" fmla="*/ 741181 h 6308306"/>
              <a:gd name="connsiteX307" fmla="*/ 5941192 w 9366542"/>
              <a:gd name="connsiteY307" fmla="*/ 731104 h 6308306"/>
              <a:gd name="connsiteX308" fmla="*/ 5961333 w 9366542"/>
              <a:gd name="connsiteY308" fmla="*/ 736143 h 6308306"/>
              <a:gd name="connsiteX309" fmla="*/ 5991542 w 9366542"/>
              <a:gd name="connsiteY309" fmla="*/ 726067 h 6308306"/>
              <a:gd name="connsiteX310" fmla="*/ 6051960 w 9366542"/>
              <a:gd name="connsiteY310" fmla="*/ 721029 h 6308306"/>
              <a:gd name="connsiteX311" fmla="*/ 6062032 w 9366542"/>
              <a:gd name="connsiteY311" fmla="*/ 710952 h 6308306"/>
              <a:gd name="connsiteX312" fmla="*/ 6087206 w 9366542"/>
              <a:gd name="connsiteY312" fmla="*/ 710952 h 6308306"/>
              <a:gd name="connsiteX313" fmla="*/ 6097276 w 9366542"/>
              <a:gd name="connsiteY313" fmla="*/ 705915 h 6308306"/>
              <a:gd name="connsiteX314" fmla="*/ 6102310 w 9366542"/>
              <a:gd name="connsiteY314" fmla="*/ 705915 h 6308306"/>
              <a:gd name="connsiteX315" fmla="*/ 6072101 w 9366542"/>
              <a:gd name="connsiteY315" fmla="*/ 726067 h 6308306"/>
              <a:gd name="connsiteX316" fmla="*/ 6072101 w 9366542"/>
              <a:gd name="connsiteY316" fmla="*/ 741181 h 6308306"/>
              <a:gd name="connsiteX317" fmla="*/ 6112380 w 9366542"/>
              <a:gd name="connsiteY317" fmla="*/ 741181 h 6308306"/>
              <a:gd name="connsiteX318" fmla="*/ 6132520 w 9366542"/>
              <a:gd name="connsiteY318" fmla="*/ 715990 h 6308306"/>
              <a:gd name="connsiteX319" fmla="*/ 6122450 w 9366542"/>
              <a:gd name="connsiteY319" fmla="*/ 705915 h 6308306"/>
              <a:gd name="connsiteX320" fmla="*/ 6197974 w 9366542"/>
              <a:gd name="connsiteY320" fmla="*/ 685763 h 6308306"/>
              <a:gd name="connsiteX321" fmla="*/ 6192938 w 9366542"/>
              <a:gd name="connsiteY321" fmla="*/ 680724 h 6308306"/>
              <a:gd name="connsiteX322" fmla="*/ 6208043 w 9366542"/>
              <a:gd name="connsiteY322" fmla="*/ 670647 h 6308306"/>
              <a:gd name="connsiteX323" fmla="*/ 6223148 w 9366542"/>
              <a:gd name="connsiteY323" fmla="*/ 680724 h 6308306"/>
              <a:gd name="connsiteX324" fmla="*/ 6268462 w 9366542"/>
              <a:gd name="connsiteY324" fmla="*/ 675686 h 6308306"/>
              <a:gd name="connsiteX325" fmla="*/ 6263428 w 9366542"/>
              <a:gd name="connsiteY325" fmla="*/ 680724 h 6308306"/>
              <a:gd name="connsiteX326" fmla="*/ 6278532 w 9366542"/>
              <a:gd name="connsiteY326" fmla="*/ 685763 h 6308306"/>
              <a:gd name="connsiteX327" fmla="*/ 6278532 w 9366542"/>
              <a:gd name="connsiteY327" fmla="*/ 665610 h 6308306"/>
              <a:gd name="connsiteX328" fmla="*/ 6328882 w 9366542"/>
              <a:gd name="connsiteY328" fmla="*/ 655533 h 6308306"/>
              <a:gd name="connsiteX329" fmla="*/ 6328882 w 9366542"/>
              <a:gd name="connsiteY329" fmla="*/ 630342 h 6308306"/>
              <a:gd name="connsiteX330" fmla="*/ 6364126 w 9366542"/>
              <a:gd name="connsiteY330" fmla="*/ 645458 h 6308306"/>
              <a:gd name="connsiteX331" fmla="*/ 6399370 w 9366542"/>
              <a:gd name="connsiteY331" fmla="*/ 640419 h 6308306"/>
              <a:gd name="connsiteX332" fmla="*/ 6389300 w 9366542"/>
              <a:gd name="connsiteY332" fmla="*/ 625304 h 6308306"/>
              <a:gd name="connsiteX333" fmla="*/ 6414475 w 9366542"/>
              <a:gd name="connsiteY333" fmla="*/ 595076 h 6308306"/>
              <a:gd name="connsiteX334" fmla="*/ 6429580 w 9366542"/>
              <a:gd name="connsiteY334" fmla="*/ 595076 h 6308306"/>
              <a:gd name="connsiteX335" fmla="*/ 6449719 w 9366542"/>
              <a:gd name="connsiteY335" fmla="*/ 600114 h 6308306"/>
              <a:gd name="connsiteX336" fmla="*/ 6479929 w 9366542"/>
              <a:gd name="connsiteY336" fmla="*/ 579962 h 6308306"/>
              <a:gd name="connsiteX337" fmla="*/ 6484963 w 9366542"/>
              <a:gd name="connsiteY337" fmla="*/ 595076 h 6308306"/>
              <a:gd name="connsiteX338" fmla="*/ 6500068 w 9366542"/>
              <a:gd name="connsiteY338" fmla="*/ 600114 h 6308306"/>
              <a:gd name="connsiteX339" fmla="*/ 6520207 w 9366542"/>
              <a:gd name="connsiteY339" fmla="*/ 579962 h 6308306"/>
              <a:gd name="connsiteX340" fmla="*/ 6500068 w 9366542"/>
              <a:gd name="connsiteY340" fmla="*/ 569885 h 6308306"/>
              <a:gd name="connsiteX341" fmla="*/ 6505104 w 9366542"/>
              <a:gd name="connsiteY341" fmla="*/ 559809 h 6308306"/>
              <a:gd name="connsiteX342" fmla="*/ 6479929 w 9366542"/>
              <a:gd name="connsiteY342" fmla="*/ 564846 h 6308306"/>
              <a:gd name="connsiteX343" fmla="*/ 6479929 w 9366542"/>
              <a:gd name="connsiteY343" fmla="*/ 529580 h 6308306"/>
              <a:gd name="connsiteX344" fmla="*/ 6489998 w 9366542"/>
              <a:gd name="connsiteY344" fmla="*/ 524541 h 6308306"/>
              <a:gd name="connsiteX345" fmla="*/ 6535312 w 9366542"/>
              <a:gd name="connsiteY345" fmla="*/ 529580 h 6308306"/>
              <a:gd name="connsiteX346" fmla="*/ 6575592 w 9366542"/>
              <a:gd name="connsiteY346" fmla="*/ 499352 h 6308306"/>
              <a:gd name="connsiteX347" fmla="*/ 6615872 w 9366542"/>
              <a:gd name="connsiteY347" fmla="*/ 489275 h 6308306"/>
              <a:gd name="connsiteX348" fmla="*/ 6620906 w 9366542"/>
              <a:gd name="connsiteY348" fmla="*/ 494314 h 6308306"/>
              <a:gd name="connsiteX349" fmla="*/ 6646080 w 9366542"/>
              <a:gd name="connsiteY349" fmla="*/ 469123 h 6308306"/>
              <a:gd name="connsiteX350" fmla="*/ 6651116 w 9366542"/>
              <a:gd name="connsiteY350" fmla="*/ 448970 h 6308306"/>
              <a:gd name="connsiteX351" fmla="*/ 6666220 w 9366542"/>
              <a:gd name="connsiteY351" fmla="*/ 433856 h 6308306"/>
              <a:gd name="connsiteX352" fmla="*/ 6726639 w 9366542"/>
              <a:gd name="connsiteY352" fmla="*/ 423779 h 6308306"/>
              <a:gd name="connsiteX353" fmla="*/ 6706500 w 9366542"/>
              <a:gd name="connsiteY353" fmla="*/ 403627 h 6308306"/>
              <a:gd name="connsiteX354" fmla="*/ 6741744 w 9366542"/>
              <a:gd name="connsiteY354" fmla="*/ 383474 h 6308306"/>
              <a:gd name="connsiteX355" fmla="*/ 6736708 w 9366542"/>
              <a:gd name="connsiteY355" fmla="*/ 378436 h 6308306"/>
              <a:gd name="connsiteX356" fmla="*/ 6756849 w 9366542"/>
              <a:gd name="connsiteY356" fmla="*/ 368360 h 6308306"/>
              <a:gd name="connsiteX357" fmla="*/ 6822302 w 9366542"/>
              <a:gd name="connsiteY357" fmla="*/ 307903 h 6308306"/>
              <a:gd name="connsiteX358" fmla="*/ 6817268 w 9366542"/>
              <a:gd name="connsiteY358" fmla="*/ 287751 h 6308306"/>
              <a:gd name="connsiteX359" fmla="*/ 6852512 w 9366542"/>
              <a:gd name="connsiteY359" fmla="*/ 297826 h 6308306"/>
              <a:gd name="connsiteX360" fmla="*/ 6877686 w 9366542"/>
              <a:gd name="connsiteY360" fmla="*/ 262560 h 6308306"/>
              <a:gd name="connsiteX361" fmla="*/ 6852512 w 9366542"/>
              <a:gd name="connsiteY361" fmla="*/ 252483 h 6308306"/>
              <a:gd name="connsiteX362" fmla="*/ 6847476 w 9366542"/>
              <a:gd name="connsiteY362" fmla="*/ 242407 h 6308306"/>
              <a:gd name="connsiteX363" fmla="*/ 6912930 w 9366542"/>
              <a:gd name="connsiteY363" fmla="*/ 181950 h 6308306"/>
              <a:gd name="connsiteX364" fmla="*/ 6912930 w 9366542"/>
              <a:gd name="connsiteY364" fmla="*/ 202102 h 6308306"/>
              <a:gd name="connsiteX365" fmla="*/ 6958246 w 9366542"/>
              <a:gd name="connsiteY365" fmla="*/ 197064 h 6308306"/>
              <a:gd name="connsiteX366" fmla="*/ 6978384 w 9366542"/>
              <a:gd name="connsiteY366" fmla="*/ 202102 h 6308306"/>
              <a:gd name="connsiteX367" fmla="*/ 6963280 w 9366542"/>
              <a:gd name="connsiteY367" fmla="*/ 166836 h 6308306"/>
              <a:gd name="connsiteX368" fmla="*/ 6953210 w 9366542"/>
              <a:gd name="connsiteY368" fmla="*/ 171873 h 6308306"/>
              <a:gd name="connsiteX369" fmla="*/ 6943140 w 9366542"/>
              <a:gd name="connsiteY369" fmla="*/ 171873 h 6308306"/>
              <a:gd name="connsiteX370" fmla="*/ 6963280 w 9366542"/>
              <a:gd name="connsiteY370" fmla="*/ 141645 h 6308306"/>
              <a:gd name="connsiteX371" fmla="*/ 6988454 w 9366542"/>
              <a:gd name="connsiteY371" fmla="*/ 151720 h 6308306"/>
              <a:gd name="connsiteX372" fmla="*/ 7023698 w 9366542"/>
              <a:gd name="connsiteY372" fmla="*/ 166836 h 6308306"/>
              <a:gd name="connsiteX373" fmla="*/ 7033769 w 9366542"/>
              <a:gd name="connsiteY373" fmla="*/ 161797 h 6308306"/>
              <a:gd name="connsiteX374" fmla="*/ 7003559 w 9366542"/>
              <a:gd name="connsiteY374" fmla="*/ 136606 h 6308306"/>
              <a:gd name="connsiteX375" fmla="*/ 7058944 w 9366542"/>
              <a:gd name="connsiteY375" fmla="*/ 96302 h 6308306"/>
              <a:gd name="connsiteX376" fmla="*/ 7048872 w 9366542"/>
              <a:gd name="connsiteY376" fmla="*/ 81188 h 6308306"/>
              <a:gd name="connsiteX377" fmla="*/ 7028734 w 9366542"/>
              <a:gd name="connsiteY377" fmla="*/ 76149 h 6308306"/>
              <a:gd name="connsiteX378" fmla="*/ 7023698 w 9366542"/>
              <a:gd name="connsiteY378" fmla="*/ 76149 h 6308306"/>
              <a:gd name="connsiteX379" fmla="*/ 7058944 w 9366542"/>
              <a:gd name="connsiteY379" fmla="*/ 50958 h 6308306"/>
              <a:gd name="connsiteX380" fmla="*/ 7074047 w 9366542"/>
              <a:gd name="connsiteY380" fmla="*/ 71111 h 6308306"/>
              <a:gd name="connsiteX381" fmla="*/ 7114327 w 9366542"/>
              <a:gd name="connsiteY381" fmla="*/ 50958 h 6308306"/>
              <a:gd name="connsiteX382" fmla="*/ 7099222 w 9366542"/>
              <a:gd name="connsiteY382" fmla="*/ 25767 h 6308306"/>
              <a:gd name="connsiteX383" fmla="*/ 7119362 w 9366542"/>
              <a:gd name="connsiteY383" fmla="*/ 578 h 6308306"/>
              <a:gd name="connsiteX384" fmla="*/ 7119007 w 9366542"/>
              <a:gd name="connsiteY384" fmla="*/ 104 h 6308306"/>
              <a:gd name="connsiteX385" fmla="*/ 7381486 w 9366542"/>
              <a:gd name="connsiteY385" fmla="*/ 104 h 6308306"/>
              <a:gd name="connsiteX386" fmla="*/ 7381177 w 9366542"/>
              <a:gd name="connsiteY386" fmla="*/ 578 h 6308306"/>
              <a:gd name="connsiteX387" fmla="*/ 7320758 w 9366542"/>
              <a:gd name="connsiteY387" fmla="*/ 45920 h 6308306"/>
              <a:gd name="connsiteX388" fmla="*/ 7300618 w 9366542"/>
              <a:gd name="connsiteY388" fmla="*/ 55997 h 6308306"/>
              <a:gd name="connsiteX389" fmla="*/ 7315723 w 9366542"/>
              <a:gd name="connsiteY389" fmla="*/ 71111 h 6308306"/>
              <a:gd name="connsiteX390" fmla="*/ 7290548 w 9366542"/>
              <a:gd name="connsiteY390" fmla="*/ 71111 h 6308306"/>
              <a:gd name="connsiteX391" fmla="*/ 7290548 w 9366542"/>
              <a:gd name="connsiteY391" fmla="*/ 101340 h 6308306"/>
              <a:gd name="connsiteX392" fmla="*/ 7260340 w 9366542"/>
              <a:gd name="connsiteY392" fmla="*/ 131568 h 6308306"/>
              <a:gd name="connsiteX393" fmla="*/ 7235166 w 9366542"/>
              <a:gd name="connsiteY393" fmla="*/ 136606 h 6308306"/>
              <a:gd name="connsiteX394" fmla="*/ 7209991 w 9366542"/>
              <a:gd name="connsiteY394" fmla="*/ 151720 h 6308306"/>
              <a:gd name="connsiteX395" fmla="*/ 7149571 w 9366542"/>
              <a:gd name="connsiteY395" fmla="*/ 202102 h 6308306"/>
              <a:gd name="connsiteX396" fmla="*/ 7114327 w 9366542"/>
              <a:gd name="connsiteY396" fmla="*/ 237369 h 6308306"/>
              <a:gd name="connsiteX397" fmla="*/ 7119362 w 9366542"/>
              <a:gd name="connsiteY397" fmla="*/ 262560 h 6308306"/>
              <a:gd name="connsiteX398" fmla="*/ 7104257 w 9366542"/>
              <a:gd name="connsiteY398" fmla="*/ 277674 h 6308306"/>
              <a:gd name="connsiteX399" fmla="*/ 7089152 w 9366542"/>
              <a:gd name="connsiteY399" fmla="*/ 267598 h 6308306"/>
              <a:gd name="connsiteX400" fmla="*/ 7058944 w 9366542"/>
              <a:gd name="connsiteY400" fmla="*/ 282712 h 6308306"/>
              <a:gd name="connsiteX401" fmla="*/ 7038803 w 9366542"/>
              <a:gd name="connsiteY401" fmla="*/ 317978 h 6308306"/>
              <a:gd name="connsiteX402" fmla="*/ 6973349 w 9366542"/>
              <a:gd name="connsiteY402" fmla="*/ 373399 h 6308306"/>
              <a:gd name="connsiteX403" fmla="*/ 6953210 w 9366542"/>
              <a:gd name="connsiteY403" fmla="*/ 378436 h 6308306"/>
              <a:gd name="connsiteX404" fmla="*/ 6953210 w 9366542"/>
              <a:gd name="connsiteY404" fmla="*/ 408665 h 6308306"/>
              <a:gd name="connsiteX405" fmla="*/ 6983420 w 9366542"/>
              <a:gd name="connsiteY405" fmla="*/ 408665 h 6308306"/>
              <a:gd name="connsiteX406" fmla="*/ 7018664 w 9366542"/>
              <a:gd name="connsiteY406" fmla="*/ 378436 h 6308306"/>
              <a:gd name="connsiteX407" fmla="*/ 7018664 w 9366542"/>
              <a:gd name="connsiteY407" fmla="*/ 358283 h 6308306"/>
              <a:gd name="connsiteX408" fmla="*/ 7038803 w 9366542"/>
              <a:gd name="connsiteY408" fmla="*/ 363322 h 6308306"/>
              <a:gd name="connsiteX409" fmla="*/ 7074047 w 9366542"/>
              <a:gd name="connsiteY409" fmla="*/ 333094 h 6308306"/>
              <a:gd name="connsiteX410" fmla="*/ 7069013 w 9366542"/>
              <a:gd name="connsiteY410" fmla="*/ 317978 h 6308306"/>
              <a:gd name="connsiteX411" fmla="*/ 7084118 w 9366542"/>
              <a:gd name="connsiteY411" fmla="*/ 323017 h 6308306"/>
              <a:gd name="connsiteX412" fmla="*/ 7089152 w 9366542"/>
              <a:gd name="connsiteY412" fmla="*/ 333094 h 6308306"/>
              <a:gd name="connsiteX413" fmla="*/ 7074047 w 9366542"/>
              <a:gd name="connsiteY413" fmla="*/ 368360 h 6308306"/>
              <a:gd name="connsiteX414" fmla="*/ 7043838 w 9366542"/>
              <a:gd name="connsiteY414" fmla="*/ 388513 h 6308306"/>
              <a:gd name="connsiteX415" fmla="*/ 7013628 w 9366542"/>
              <a:gd name="connsiteY415" fmla="*/ 413704 h 6308306"/>
              <a:gd name="connsiteX416" fmla="*/ 7003559 w 9366542"/>
              <a:gd name="connsiteY416" fmla="*/ 413704 h 6308306"/>
              <a:gd name="connsiteX417" fmla="*/ 6993490 w 9366542"/>
              <a:gd name="connsiteY417" fmla="*/ 443932 h 6308306"/>
              <a:gd name="connsiteX418" fmla="*/ 6978384 w 9366542"/>
              <a:gd name="connsiteY418" fmla="*/ 454009 h 6308306"/>
              <a:gd name="connsiteX419" fmla="*/ 6993490 w 9366542"/>
              <a:gd name="connsiteY419" fmla="*/ 464084 h 6308306"/>
              <a:gd name="connsiteX420" fmla="*/ 7023698 w 9366542"/>
              <a:gd name="connsiteY420" fmla="*/ 418741 h 6308306"/>
              <a:gd name="connsiteX421" fmla="*/ 7048872 w 9366542"/>
              <a:gd name="connsiteY421" fmla="*/ 413704 h 6308306"/>
              <a:gd name="connsiteX422" fmla="*/ 7084118 w 9366542"/>
              <a:gd name="connsiteY422" fmla="*/ 438893 h 6308306"/>
              <a:gd name="connsiteX423" fmla="*/ 7099222 w 9366542"/>
              <a:gd name="connsiteY423" fmla="*/ 423779 h 6308306"/>
              <a:gd name="connsiteX424" fmla="*/ 7119362 w 9366542"/>
              <a:gd name="connsiteY424" fmla="*/ 408665 h 6308306"/>
              <a:gd name="connsiteX425" fmla="*/ 7119362 w 9366542"/>
              <a:gd name="connsiteY425" fmla="*/ 388513 h 6308306"/>
              <a:gd name="connsiteX426" fmla="*/ 7164676 w 9366542"/>
              <a:gd name="connsiteY426" fmla="*/ 363322 h 6308306"/>
              <a:gd name="connsiteX427" fmla="*/ 7169712 w 9366542"/>
              <a:gd name="connsiteY427" fmla="*/ 343170 h 6308306"/>
              <a:gd name="connsiteX428" fmla="*/ 7154606 w 9366542"/>
              <a:gd name="connsiteY428" fmla="*/ 333094 h 6308306"/>
              <a:gd name="connsiteX429" fmla="*/ 7174746 w 9366542"/>
              <a:gd name="connsiteY429" fmla="*/ 307903 h 6308306"/>
              <a:gd name="connsiteX430" fmla="*/ 7199920 w 9366542"/>
              <a:gd name="connsiteY430" fmla="*/ 328055 h 6308306"/>
              <a:gd name="connsiteX431" fmla="*/ 7209991 w 9366542"/>
              <a:gd name="connsiteY431" fmla="*/ 287751 h 6308306"/>
              <a:gd name="connsiteX432" fmla="*/ 7209991 w 9366542"/>
              <a:gd name="connsiteY432" fmla="*/ 272635 h 6308306"/>
              <a:gd name="connsiteX433" fmla="*/ 7220060 w 9366542"/>
              <a:gd name="connsiteY433" fmla="*/ 277674 h 6308306"/>
              <a:gd name="connsiteX434" fmla="*/ 7220060 w 9366542"/>
              <a:gd name="connsiteY434" fmla="*/ 297826 h 6308306"/>
              <a:gd name="connsiteX435" fmla="*/ 7245235 w 9366542"/>
              <a:gd name="connsiteY435" fmla="*/ 282712 h 6308306"/>
              <a:gd name="connsiteX436" fmla="*/ 7250269 w 9366542"/>
              <a:gd name="connsiteY436" fmla="*/ 277674 h 6308306"/>
              <a:gd name="connsiteX437" fmla="*/ 7209991 w 9366542"/>
              <a:gd name="connsiteY437" fmla="*/ 252483 h 6308306"/>
              <a:gd name="connsiteX438" fmla="*/ 7179781 w 9366542"/>
              <a:gd name="connsiteY438" fmla="*/ 252483 h 6308306"/>
              <a:gd name="connsiteX439" fmla="*/ 7169712 w 9366542"/>
              <a:gd name="connsiteY439" fmla="*/ 267598 h 6308306"/>
              <a:gd name="connsiteX440" fmla="*/ 7154606 w 9366542"/>
              <a:gd name="connsiteY440" fmla="*/ 272635 h 6308306"/>
              <a:gd name="connsiteX441" fmla="*/ 7144537 w 9366542"/>
              <a:gd name="connsiteY441" fmla="*/ 302864 h 6308306"/>
              <a:gd name="connsiteX442" fmla="*/ 7134468 w 9366542"/>
              <a:gd name="connsiteY442" fmla="*/ 287751 h 6308306"/>
              <a:gd name="connsiteX443" fmla="*/ 7144537 w 9366542"/>
              <a:gd name="connsiteY443" fmla="*/ 257521 h 6308306"/>
              <a:gd name="connsiteX444" fmla="*/ 7189850 w 9366542"/>
              <a:gd name="connsiteY444" fmla="*/ 227293 h 6308306"/>
              <a:gd name="connsiteX445" fmla="*/ 7194886 w 9366542"/>
              <a:gd name="connsiteY445" fmla="*/ 181950 h 6308306"/>
              <a:gd name="connsiteX446" fmla="*/ 7209991 w 9366542"/>
              <a:gd name="connsiteY446" fmla="*/ 197064 h 6308306"/>
              <a:gd name="connsiteX447" fmla="*/ 7215025 w 9366542"/>
              <a:gd name="connsiteY447" fmla="*/ 207141 h 6308306"/>
              <a:gd name="connsiteX448" fmla="*/ 7230130 w 9366542"/>
              <a:gd name="connsiteY448" fmla="*/ 212178 h 6308306"/>
              <a:gd name="connsiteX449" fmla="*/ 7240200 w 9366542"/>
              <a:gd name="connsiteY449" fmla="*/ 212178 h 6308306"/>
              <a:gd name="connsiteX450" fmla="*/ 7230130 w 9366542"/>
              <a:gd name="connsiteY450" fmla="*/ 227293 h 6308306"/>
              <a:gd name="connsiteX451" fmla="*/ 7250269 w 9366542"/>
              <a:gd name="connsiteY451" fmla="*/ 227293 h 6308306"/>
              <a:gd name="connsiteX452" fmla="*/ 7250269 w 9366542"/>
              <a:gd name="connsiteY452" fmla="*/ 237369 h 6308306"/>
              <a:gd name="connsiteX453" fmla="*/ 7230130 w 9366542"/>
              <a:gd name="connsiteY453" fmla="*/ 237369 h 6308306"/>
              <a:gd name="connsiteX454" fmla="*/ 7215025 w 9366542"/>
              <a:gd name="connsiteY454" fmla="*/ 247446 h 6308306"/>
              <a:gd name="connsiteX455" fmla="*/ 7230130 w 9366542"/>
              <a:gd name="connsiteY455" fmla="*/ 247446 h 6308306"/>
              <a:gd name="connsiteX456" fmla="*/ 7230130 w 9366542"/>
              <a:gd name="connsiteY456" fmla="*/ 262560 h 6308306"/>
              <a:gd name="connsiteX457" fmla="*/ 7270410 w 9366542"/>
              <a:gd name="connsiteY457" fmla="*/ 272635 h 6308306"/>
              <a:gd name="connsiteX458" fmla="*/ 7280479 w 9366542"/>
              <a:gd name="connsiteY458" fmla="*/ 267598 h 6308306"/>
              <a:gd name="connsiteX459" fmla="*/ 7270410 w 9366542"/>
              <a:gd name="connsiteY459" fmla="*/ 252483 h 6308306"/>
              <a:gd name="connsiteX460" fmla="*/ 7300618 w 9366542"/>
              <a:gd name="connsiteY460" fmla="*/ 247446 h 6308306"/>
              <a:gd name="connsiteX461" fmla="*/ 7290548 w 9366542"/>
              <a:gd name="connsiteY461" fmla="*/ 242407 h 6308306"/>
              <a:gd name="connsiteX462" fmla="*/ 7310688 w 9366542"/>
              <a:gd name="connsiteY462" fmla="*/ 227293 h 6308306"/>
              <a:gd name="connsiteX463" fmla="*/ 7310688 w 9366542"/>
              <a:gd name="connsiteY463" fmla="*/ 212178 h 6308306"/>
              <a:gd name="connsiteX464" fmla="*/ 7320758 w 9366542"/>
              <a:gd name="connsiteY464" fmla="*/ 202102 h 6308306"/>
              <a:gd name="connsiteX465" fmla="*/ 7310688 w 9366542"/>
              <a:gd name="connsiteY465" fmla="*/ 197064 h 6308306"/>
              <a:gd name="connsiteX466" fmla="*/ 7320758 w 9366542"/>
              <a:gd name="connsiteY466" fmla="*/ 186988 h 6308306"/>
              <a:gd name="connsiteX467" fmla="*/ 7356002 w 9366542"/>
              <a:gd name="connsiteY467" fmla="*/ 202102 h 6308306"/>
              <a:gd name="connsiteX468" fmla="*/ 7366072 w 9366542"/>
              <a:gd name="connsiteY468" fmla="*/ 161797 h 6308306"/>
              <a:gd name="connsiteX469" fmla="*/ 7361036 w 9366542"/>
              <a:gd name="connsiteY469" fmla="*/ 151720 h 6308306"/>
              <a:gd name="connsiteX470" fmla="*/ 7340898 w 9366542"/>
              <a:gd name="connsiteY470" fmla="*/ 156759 h 6308306"/>
              <a:gd name="connsiteX471" fmla="*/ 7340898 w 9366542"/>
              <a:gd name="connsiteY471" fmla="*/ 136606 h 6308306"/>
              <a:gd name="connsiteX472" fmla="*/ 7401316 w 9366542"/>
              <a:gd name="connsiteY472" fmla="*/ 146683 h 6308306"/>
              <a:gd name="connsiteX473" fmla="*/ 7426491 w 9366542"/>
              <a:gd name="connsiteY473" fmla="*/ 101340 h 6308306"/>
              <a:gd name="connsiteX474" fmla="*/ 7446632 w 9366542"/>
              <a:gd name="connsiteY474" fmla="*/ 91263 h 6308306"/>
              <a:gd name="connsiteX475" fmla="*/ 7426491 w 9366542"/>
              <a:gd name="connsiteY475" fmla="*/ 81188 h 6308306"/>
              <a:gd name="connsiteX476" fmla="*/ 7411386 w 9366542"/>
              <a:gd name="connsiteY476" fmla="*/ 91263 h 6308306"/>
              <a:gd name="connsiteX477" fmla="*/ 7411386 w 9366542"/>
              <a:gd name="connsiteY477" fmla="*/ 86225 h 6308306"/>
              <a:gd name="connsiteX478" fmla="*/ 7381177 w 9366542"/>
              <a:gd name="connsiteY478" fmla="*/ 96302 h 6308306"/>
              <a:gd name="connsiteX479" fmla="*/ 7361036 w 9366542"/>
              <a:gd name="connsiteY479" fmla="*/ 106377 h 6308306"/>
              <a:gd name="connsiteX480" fmla="*/ 7340898 w 9366542"/>
              <a:gd name="connsiteY480" fmla="*/ 91263 h 6308306"/>
              <a:gd name="connsiteX481" fmla="*/ 7361036 w 9366542"/>
              <a:gd name="connsiteY481" fmla="*/ 86225 h 6308306"/>
              <a:gd name="connsiteX482" fmla="*/ 7381177 w 9366542"/>
              <a:gd name="connsiteY482" fmla="*/ 50958 h 6308306"/>
              <a:gd name="connsiteX483" fmla="*/ 7391247 w 9366542"/>
              <a:gd name="connsiteY483" fmla="*/ 61035 h 6308306"/>
              <a:gd name="connsiteX484" fmla="*/ 7421457 w 9366542"/>
              <a:gd name="connsiteY484" fmla="*/ 66072 h 6308306"/>
              <a:gd name="connsiteX485" fmla="*/ 7446632 w 9366542"/>
              <a:gd name="connsiteY485" fmla="*/ 55997 h 6308306"/>
              <a:gd name="connsiteX486" fmla="*/ 7471806 w 9366542"/>
              <a:gd name="connsiteY486" fmla="*/ 81188 h 6308306"/>
              <a:gd name="connsiteX487" fmla="*/ 7496980 w 9366542"/>
              <a:gd name="connsiteY487" fmla="*/ 66072 h 6308306"/>
              <a:gd name="connsiteX488" fmla="*/ 7486910 w 9366542"/>
              <a:gd name="connsiteY488" fmla="*/ 61035 h 6308306"/>
              <a:gd name="connsiteX489" fmla="*/ 7496980 w 9366542"/>
              <a:gd name="connsiteY489" fmla="*/ 40883 h 6308306"/>
              <a:gd name="connsiteX490" fmla="*/ 7567468 w 9366542"/>
              <a:gd name="connsiteY490" fmla="*/ 10653 h 6308306"/>
              <a:gd name="connsiteX491" fmla="*/ 7561096 w 9366542"/>
              <a:gd name="connsiteY491" fmla="*/ 2152 h 6308306"/>
              <a:gd name="connsiteX492" fmla="*/ 7559562 w 9366542"/>
              <a:gd name="connsiteY492" fmla="*/ 104 h 6308306"/>
              <a:gd name="connsiteX493" fmla="*/ 7677479 w 9366542"/>
              <a:gd name="connsiteY493" fmla="*/ 104 h 6308306"/>
              <a:gd name="connsiteX494" fmla="*/ 7676624 w 9366542"/>
              <a:gd name="connsiteY494" fmla="*/ 863 h 6308306"/>
              <a:gd name="connsiteX495" fmla="*/ 7466770 w 9366542"/>
              <a:gd name="connsiteY495" fmla="*/ 186988 h 6308306"/>
              <a:gd name="connsiteX496" fmla="*/ 7421457 w 9366542"/>
              <a:gd name="connsiteY496" fmla="*/ 237369 h 6308306"/>
              <a:gd name="connsiteX497" fmla="*/ 7381177 w 9366542"/>
              <a:gd name="connsiteY497" fmla="*/ 242407 h 6308306"/>
              <a:gd name="connsiteX498" fmla="*/ 7391247 w 9366542"/>
              <a:gd name="connsiteY498" fmla="*/ 262560 h 6308306"/>
              <a:gd name="connsiteX499" fmla="*/ 7270410 w 9366542"/>
              <a:gd name="connsiteY499" fmla="*/ 368360 h 6308306"/>
              <a:gd name="connsiteX500" fmla="*/ 7209991 w 9366542"/>
              <a:gd name="connsiteY500" fmla="*/ 408665 h 6308306"/>
              <a:gd name="connsiteX501" fmla="*/ 7194886 w 9366542"/>
              <a:gd name="connsiteY501" fmla="*/ 443932 h 6308306"/>
              <a:gd name="connsiteX502" fmla="*/ 7189850 w 9366542"/>
              <a:gd name="connsiteY502" fmla="*/ 438893 h 6308306"/>
              <a:gd name="connsiteX503" fmla="*/ 7179781 w 9366542"/>
              <a:gd name="connsiteY503" fmla="*/ 469123 h 6308306"/>
              <a:gd name="connsiteX504" fmla="*/ 7144537 w 9366542"/>
              <a:gd name="connsiteY504" fmla="*/ 484236 h 6308306"/>
              <a:gd name="connsiteX505" fmla="*/ 7134468 w 9366542"/>
              <a:gd name="connsiteY505" fmla="*/ 494314 h 6308306"/>
              <a:gd name="connsiteX506" fmla="*/ 7169712 w 9366542"/>
              <a:gd name="connsiteY506" fmla="*/ 504389 h 6308306"/>
              <a:gd name="connsiteX507" fmla="*/ 7189850 w 9366542"/>
              <a:gd name="connsiteY507" fmla="*/ 494314 h 6308306"/>
              <a:gd name="connsiteX508" fmla="*/ 7194886 w 9366542"/>
              <a:gd name="connsiteY508" fmla="*/ 504389 h 6308306"/>
              <a:gd name="connsiteX509" fmla="*/ 7220060 w 9366542"/>
              <a:gd name="connsiteY509" fmla="*/ 489275 h 6308306"/>
              <a:gd name="connsiteX510" fmla="*/ 7215025 w 9366542"/>
              <a:gd name="connsiteY510" fmla="*/ 494314 h 6308306"/>
              <a:gd name="connsiteX511" fmla="*/ 7250269 w 9366542"/>
              <a:gd name="connsiteY511" fmla="*/ 479199 h 6308306"/>
              <a:gd name="connsiteX512" fmla="*/ 7295584 w 9366542"/>
              <a:gd name="connsiteY512" fmla="*/ 469123 h 6308306"/>
              <a:gd name="connsiteX513" fmla="*/ 7356002 w 9366542"/>
              <a:gd name="connsiteY513" fmla="*/ 433856 h 6308306"/>
              <a:gd name="connsiteX514" fmla="*/ 7376142 w 9366542"/>
              <a:gd name="connsiteY514" fmla="*/ 403627 h 6308306"/>
              <a:gd name="connsiteX515" fmla="*/ 7421457 w 9366542"/>
              <a:gd name="connsiteY515" fmla="*/ 383474 h 6308306"/>
              <a:gd name="connsiteX516" fmla="*/ 7436560 w 9366542"/>
              <a:gd name="connsiteY516" fmla="*/ 388513 h 6308306"/>
              <a:gd name="connsiteX517" fmla="*/ 7456701 w 9366542"/>
              <a:gd name="connsiteY517" fmla="*/ 378436 h 6308306"/>
              <a:gd name="connsiteX518" fmla="*/ 7466770 w 9366542"/>
              <a:gd name="connsiteY518" fmla="*/ 353246 h 6308306"/>
              <a:gd name="connsiteX519" fmla="*/ 7496980 w 9366542"/>
              <a:gd name="connsiteY519" fmla="*/ 328055 h 6308306"/>
              <a:gd name="connsiteX520" fmla="*/ 7512084 w 9366542"/>
              <a:gd name="connsiteY520" fmla="*/ 333094 h 6308306"/>
              <a:gd name="connsiteX521" fmla="*/ 7542294 w 9366542"/>
              <a:gd name="connsiteY521" fmla="*/ 297826 h 6308306"/>
              <a:gd name="connsiteX522" fmla="*/ 7567468 w 9366542"/>
              <a:gd name="connsiteY522" fmla="*/ 302864 h 6308306"/>
              <a:gd name="connsiteX523" fmla="*/ 7567468 w 9366542"/>
              <a:gd name="connsiteY523" fmla="*/ 277674 h 6308306"/>
              <a:gd name="connsiteX524" fmla="*/ 7587608 w 9366542"/>
              <a:gd name="connsiteY524" fmla="*/ 252483 h 6308306"/>
              <a:gd name="connsiteX525" fmla="*/ 7587608 w 9366542"/>
              <a:gd name="connsiteY525" fmla="*/ 242407 h 6308306"/>
              <a:gd name="connsiteX526" fmla="*/ 7587608 w 9366542"/>
              <a:gd name="connsiteY526" fmla="*/ 237369 h 6308306"/>
              <a:gd name="connsiteX527" fmla="*/ 7622853 w 9366542"/>
              <a:gd name="connsiteY527" fmla="*/ 242407 h 6308306"/>
              <a:gd name="connsiteX528" fmla="*/ 7627887 w 9366542"/>
              <a:gd name="connsiteY528" fmla="*/ 217216 h 6308306"/>
              <a:gd name="connsiteX529" fmla="*/ 7653062 w 9366542"/>
              <a:gd name="connsiteY529" fmla="*/ 202102 h 6308306"/>
              <a:gd name="connsiteX530" fmla="*/ 7673202 w 9366542"/>
              <a:gd name="connsiteY530" fmla="*/ 202102 h 6308306"/>
              <a:gd name="connsiteX531" fmla="*/ 7698377 w 9366542"/>
              <a:gd name="connsiteY531" fmla="*/ 166836 h 6308306"/>
              <a:gd name="connsiteX532" fmla="*/ 7698377 w 9366542"/>
              <a:gd name="connsiteY532" fmla="*/ 161797 h 6308306"/>
              <a:gd name="connsiteX533" fmla="*/ 7678236 w 9366542"/>
              <a:gd name="connsiteY533" fmla="*/ 156759 h 6308306"/>
              <a:gd name="connsiteX534" fmla="*/ 7668166 w 9366542"/>
              <a:gd name="connsiteY534" fmla="*/ 146683 h 6308306"/>
              <a:gd name="connsiteX535" fmla="*/ 7688306 w 9366542"/>
              <a:gd name="connsiteY535" fmla="*/ 126529 h 6308306"/>
              <a:gd name="connsiteX536" fmla="*/ 7698377 w 9366542"/>
              <a:gd name="connsiteY536" fmla="*/ 146683 h 6308306"/>
              <a:gd name="connsiteX537" fmla="*/ 7753760 w 9366542"/>
              <a:gd name="connsiteY537" fmla="*/ 136606 h 6308306"/>
              <a:gd name="connsiteX538" fmla="*/ 7783970 w 9366542"/>
              <a:gd name="connsiteY538" fmla="*/ 91263 h 6308306"/>
              <a:gd name="connsiteX539" fmla="*/ 7814178 w 9366542"/>
              <a:gd name="connsiteY539" fmla="*/ 76149 h 6308306"/>
              <a:gd name="connsiteX540" fmla="*/ 7834319 w 9366542"/>
              <a:gd name="connsiteY540" fmla="*/ 55997 h 6308306"/>
              <a:gd name="connsiteX541" fmla="*/ 7839353 w 9366542"/>
              <a:gd name="connsiteY541" fmla="*/ 66072 h 6308306"/>
              <a:gd name="connsiteX542" fmla="*/ 7859494 w 9366542"/>
              <a:gd name="connsiteY542" fmla="*/ 45920 h 6308306"/>
              <a:gd name="connsiteX543" fmla="*/ 7854458 w 9366542"/>
              <a:gd name="connsiteY543" fmla="*/ 35844 h 6308306"/>
              <a:gd name="connsiteX544" fmla="*/ 7884668 w 9366542"/>
              <a:gd name="connsiteY544" fmla="*/ 578 h 6308306"/>
              <a:gd name="connsiteX545" fmla="*/ 7894738 w 9366542"/>
              <a:gd name="connsiteY545" fmla="*/ 578 h 6308306"/>
              <a:gd name="connsiteX546" fmla="*/ 7894833 w 9366542"/>
              <a:gd name="connsiteY546" fmla="*/ 104 h 6308306"/>
              <a:gd name="connsiteX547" fmla="*/ 8063837 w 9366542"/>
              <a:gd name="connsiteY547" fmla="*/ 104 h 6308306"/>
              <a:gd name="connsiteX548" fmla="*/ 8040750 w 9366542"/>
              <a:gd name="connsiteY548" fmla="*/ 20730 h 6308306"/>
              <a:gd name="connsiteX549" fmla="*/ 8035716 w 9366542"/>
              <a:gd name="connsiteY549" fmla="*/ 50958 h 6308306"/>
              <a:gd name="connsiteX550" fmla="*/ 8060890 w 9366542"/>
              <a:gd name="connsiteY550" fmla="*/ 45920 h 6308306"/>
              <a:gd name="connsiteX551" fmla="*/ 8050820 w 9366542"/>
              <a:gd name="connsiteY551" fmla="*/ 66072 h 6308306"/>
              <a:gd name="connsiteX552" fmla="*/ 7980331 w 9366542"/>
              <a:gd name="connsiteY552" fmla="*/ 136606 h 6308306"/>
              <a:gd name="connsiteX553" fmla="*/ 7965226 w 9366542"/>
              <a:gd name="connsiteY553" fmla="*/ 136606 h 6308306"/>
              <a:gd name="connsiteX554" fmla="*/ 7965226 w 9366542"/>
              <a:gd name="connsiteY554" fmla="*/ 106377 h 6308306"/>
              <a:gd name="connsiteX555" fmla="*/ 7914876 w 9366542"/>
              <a:gd name="connsiteY555" fmla="*/ 131568 h 6308306"/>
              <a:gd name="connsiteX556" fmla="*/ 7914876 w 9366542"/>
              <a:gd name="connsiteY556" fmla="*/ 141645 h 6308306"/>
              <a:gd name="connsiteX557" fmla="*/ 7899773 w 9366542"/>
              <a:gd name="connsiteY557" fmla="*/ 146683 h 6308306"/>
              <a:gd name="connsiteX558" fmla="*/ 7894738 w 9366542"/>
              <a:gd name="connsiteY558" fmla="*/ 146683 h 6308306"/>
              <a:gd name="connsiteX559" fmla="*/ 7889702 w 9366542"/>
              <a:gd name="connsiteY559" fmla="*/ 146683 h 6308306"/>
              <a:gd name="connsiteX560" fmla="*/ 7874598 w 9366542"/>
              <a:gd name="connsiteY560" fmla="*/ 151720 h 6308306"/>
              <a:gd name="connsiteX561" fmla="*/ 7884668 w 9366542"/>
              <a:gd name="connsiteY561" fmla="*/ 161797 h 6308306"/>
              <a:gd name="connsiteX562" fmla="*/ 7859494 w 9366542"/>
              <a:gd name="connsiteY562" fmla="*/ 192025 h 6308306"/>
              <a:gd name="connsiteX563" fmla="*/ 7859494 w 9366542"/>
              <a:gd name="connsiteY563" fmla="*/ 207141 h 6308306"/>
              <a:gd name="connsiteX564" fmla="*/ 7834319 w 9366542"/>
              <a:gd name="connsiteY564" fmla="*/ 202102 h 6308306"/>
              <a:gd name="connsiteX565" fmla="*/ 7814178 w 9366542"/>
              <a:gd name="connsiteY565" fmla="*/ 242407 h 6308306"/>
              <a:gd name="connsiteX566" fmla="*/ 7839353 w 9366542"/>
              <a:gd name="connsiteY566" fmla="*/ 257521 h 6308306"/>
              <a:gd name="connsiteX567" fmla="*/ 7844388 w 9366542"/>
              <a:gd name="connsiteY567" fmla="*/ 252483 h 6308306"/>
              <a:gd name="connsiteX568" fmla="*/ 7839353 w 9366542"/>
              <a:gd name="connsiteY568" fmla="*/ 282712 h 6308306"/>
              <a:gd name="connsiteX569" fmla="*/ 7834319 w 9366542"/>
              <a:gd name="connsiteY569" fmla="*/ 287751 h 6308306"/>
              <a:gd name="connsiteX570" fmla="*/ 7773900 w 9366542"/>
              <a:gd name="connsiteY570" fmla="*/ 277674 h 6308306"/>
              <a:gd name="connsiteX571" fmla="*/ 7738655 w 9366542"/>
              <a:gd name="connsiteY571" fmla="*/ 302864 h 6308306"/>
              <a:gd name="connsiteX572" fmla="*/ 7733621 w 9366542"/>
              <a:gd name="connsiteY572" fmla="*/ 307903 h 6308306"/>
              <a:gd name="connsiteX573" fmla="*/ 7773900 w 9366542"/>
              <a:gd name="connsiteY573" fmla="*/ 312940 h 6308306"/>
              <a:gd name="connsiteX574" fmla="*/ 7844388 w 9366542"/>
              <a:gd name="connsiteY574" fmla="*/ 333094 h 6308306"/>
              <a:gd name="connsiteX575" fmla="*/ 7864528 w 9366542"/>
              <a:gd name="connsiteY575" fmla="*/ 317978 h 6308306"/>
              <a:gd name="connsiteX576" fmla="*/ 7889702 w 9366542"/>
              <a:gd name="connsiteY576" fmla="*/ 307903 h 6308306"/>
              <a:gd name="connsiteX577" fmla="*/ 7884668 w 9366542"/>
              <a:gd name="connsiteY577" fmla="*/ 287751 h 6308306"/>
              <a:gd name="connsiteX578" fmla="*/ 7965226 w 9366542"/>
              <a:gd name="connsiteY578" fmla="*/ 247446 h 6308306"/>
              <a:gd name="connsiteX579" fmla="*/ 7965226 w 9366542"/>
              <a:gd name="connsiteY579" fmla="*/ 227293 h 6308306"/>
              <a:gd name="connsiteX580" fmla="*/ 8025646 w 9366542"/>
              <a:gd name="connsiteY580" fmla="*/ 202102 h 6308306"/>
              <a:gd name="connsiteX581" fmla="*/ 8040750 w 9366542"/>
              <a:gd name="connsiteY581" fmla="*/ 186988 h 6308306"/>
              <a:gd name="connsiteX582" fmla="*/ 8040750 w 9366542"/>
              <a:gd name="connsiteY582" fmla="*/ 176911 h 6308306"/>
              <a:gd name="connsiteX583" fmla="*/ 8030680 w 9366542"/>
              <a:gd name="connsiteY583" fmla="*/ 171873 h 6308306"/>
              <a:gd name="connsiteX584" fmla="*/ 8015575 w 9366542"/>
              <a:gd name="connsiteY584" fmla="*/ 176911 h 6308306"/>
              <a:gd name="connsiteX585" fmla="*/ 8020610 w 9366542"/>
              <a:gd name="connsiteY585" fmla="*/ 161797 h 6308306"/>
              <a:gd name="connsiteX586" fmla="*/ 8055854 w 9366542"/>
              <a:gd name="connsiteY586" fmla="*/ 171873 h 6308306"/>
              <a:gd name="connsiteX587" fmla="*/ 8106204 w 9366542"/>
              <a:gd name="connsiteY587" fmla="*/ 121493 h 6308306"/>
              <a:gd name="connsiteX588" fmla="*/ 8136414 w 9366542"/>
              <a:gd name="connsiteY588" fmla="*/ 101340 h 6308306"/>
              <a:gd name="connsiteX589" fmla="*/ 8141448 w 9366542"/>
              <a:gd name="connsiteY589" fmla="*/ 116454 h 6308306"/>
              <a:gd name="connsiteX590" fmla="*/ 8156552 w 9366542"/>
              <a:gd name="connsiteY590" fmla="*/ 141645 h 6308306"/>
              <a:gd name="connsiteX591" fmla="*/ 8136414 w 9366542"/>
              <a:gd name="connsiteY591" fmla="*/ 156759 h 6308306"/>
              <a:gd name="connsiteX592" fmla="*/ 8131378 w 9366542"/>
              <a:gd name="connsiteY592" fmla="*/ 161797 h 6308306"/>
              <a:gd name="connsiteX593" fmla="*/ 8131378 w 9366542"/>
              <a:gd name="connsiteY593" fmla="*/ 171873 h 6308306"/>
              <a:gd name="connsiteX594" fmla="*/ 8151518 w 9366542"/>
              <a:gd name="connsiteY594" fmla="*/ 171873 h 6308306"/>
              <a:gd name="connsiteX595" fmla="*/ 8166622 w 9366542"/>
              <a:gd name="connsiteY595" fmla="*/ 151720 h 6308306"/>
              <a:gd name="connsiteX596" fmla="*/ 8191796 w 9366542"/>
              <a:gd name="connsiteY596" fmla="*/ 136606 h 6308306"/>
              <a:gd name="connsiteX597" fmla="*/ 8126344 w 9366542"/>
              <a:gd name="connsiteY597" fmla="*/ 212178 h 6308306"/>
              <a:gd name="connsiteX598" fmla="*/ 8091098 w 9366542"/>
              <a:gd name="connsiteY598" fmla="*/ 202102 h 6308306"/>
              <a:gd name="connsiteX599" fmla="*/ 8060890 w 9366542"/>
              <a:gd name="connsiteY599" fmla="*/ 217216 h 6308306"/>
              <a:gd name="connsiteX600" fmla="*/ 8075995 w 9366542"/>
              <a:gd name="connsiteY600" fmla="*/ 217216 h 6308306"/>
              <a:gd name="connsiteX601" fmla="*/ 8035716 w 9366542"/>
              <a:gd name="connsiteY601" fmla="*/ 252483 h 6308306"/>
              <a:gd name="connsiteX602" fmla="*/ 8050820 w 9366542"/>
              <a:gd name="connsiteY602" fmla="*/ 262560 h 6308306"/>
              <a:gd name="connsiteX603" fmla="*/ 8081029 w 9366542"/>
              <a:gd name="connsiteY603" fmla="*/ 247446 h 6308306"/>
              <a:gd name="connsiteX604" fmla="*/ 8075995 w 9366542"/>
              <a:gd name="connsiteY604" fmla="*/ 267598 h 6308306"/>
              <a:gd name="connsiteX605" fmla="*/ 8035716 w 9366542"/>
              <a:gd name="connsiteY605" fmla="*/ 287751 h 6308306"/>
              <a:gd name="connsiteX606" fmla="*/ 8020610 w 9366542"/>
              <a:gd name="connsiteY606" fmla="*/ 317978 h 6308306"/>
              <a:gd name="connsiteX607" fmla="*/ 8055854 w 9366542"/>
              <a:gd name="connsiteY607" fmla="*/ 307903 h 6308306"/>
              <a:gd name="connsiteX608" fmla="*/ 8065924 w 9366542"/>
              <a:gd name="connsiteY608" fmla="*/ 297826 h 6308306"/>
              <a:gd name="connsiteX609" fmla="*/ 8086064 w 9366542"/>
              <a:gd name="connsiteY609" fmla="*/ 287751 h 6308306"/>
              <a:gd name="connsiteX610" fmla="*/ 8091098 w 9366542"/>
              <a:gd name="connsiteY610" fmla="*/ 287751 h 6308306"/>
              <a:gd name="connsiteX611" fmla="*/ 8081029 w 9366542"/>
              <a:gd name="connsiteY611" fmla="*/ 297826 h 6308306"/>
              <a:gd name="connsiteX612" fmla="*/ 8151518 w 9366542"/>
              <a:gd name="connsiteY612" fmla="*/ 282712 h 6308306"/>
              <a:gd name="connsiteX613" fmla="*/ 8201868 w 9366542"/>
              <a:gd name="connsiteY613" fmla="*/ 267598 h 6308306"/>
              <a:gd name="connsiteX614" fmla="*/ 8196832 w 9366542"/>
              <a:gd name="connsiteY614" fmla="*/ 227293 h 6308306"/>
              <a:gd name="connsiteX615" fmla="*/ 8216971 w 9366542"/>
              <a:gd name="connsiteY615" fmla="*/ 222255 h 6308306"/>
              <a:gd name="connsiteX616" fmla="*/ 8242146 w 9366542"/>
              <a:gd name="connsiteY616" fmla="*/ 232330 h 6308306"/>
              <a:gd name="connsiteX617" fmla="*/ 8262286 w 9366542"/>
              <a:gd name="connsiteY617" fmla="*/ 227293 h 6308306"/>
              <a:gd name="connsiteX618" fmla="*/ 8262286 w 9366542"/>
              <a:gd name="connsiteY618" fmla="*/ 212178 h 6308306"/>
              <a:gd name="connsiteX619" fmla="*/ 8312636 w 9366542"/>
              <a:gd name="connsiteY619" fmla="*/ 186988 h 6308306"/>
              <a:gd name="connsiteX620" fmla="*/ 8307600 w 9366542"/>
              <a:gd name="connsiteY620" fmla="*/ 176911 h 6308306"/>
              <a:gd name="connsiteX621" fmla="*/ 8347880 w 9366542"/>
              <a:gd name="connsiteY621" fmla="*/ 156759 h 6308306"/>
              <a:gd name="connsiteX622" fmla="*/ 8347880 w 9366542"/>
              <a:gd name="connsiteY622" fmla="*/ 136606 h 6308306"/>
              <a:gd name="connsiteX623" fmla="*/ 8378090 w 9366542"/>
              <a:gd name="connsiteY623" fmla="*/ 126529 h 6308306"/>
              <a:gd name="connsiteX624" fmla="*/ 8423403 w 9366542"/>
              <a:gd name="connsiteY624" fmla="*/ 76149 h 6308306"/>
              <a:gd name="connsiteX625" fmla="*/ 8438508 w 9366542"/>
              <a:gd name="connsiteY625" fmla="*/ 66072 h 6308306"/>
              <a:gd name="connsiteX626" fmla="*/ 8443542 w 9366542"/>
              <a:gd name="connsiteY626" fmla="*/ 91263 h 6308306"/>
              <a:gd name="connsiteX627" fmla="*/ 8468717 w 9366542"/>
              <a:gd name="connsiteY627" fmla="*/ 101340 h 6308306"/>
              <a:gd name="connsiteX628" fmla="*/ 8458647 w 9366542"/>
              <a:gd name="connsiteY628" fmla="*/ 116454 h 6308306"/>
              <a:gd name="connsiteX629" fmla="*/ 8483822 w 9366542"/>
              <a:gd name="connsiteY629" fmla="*/ 121493 h 6308306"/>
              <a:gd name="connsiteX630" fmla="*/ 8508996 w 9366542"/>
              <a:gd name="connsiteY630" fmla="*/ 96302 h 6308306"/>
              <a:gd name="connsiteX631" fmla="*/ 8503962 w 9366542"/>
              <a:gd name="connsiteY631" fmla="*/ 66072 h 6308306"/>
              <a:gd name="connsiteX632" fmla="*/ 8498927 w 9366542"/>
              <a:gd name="connsiteY632" fmla="*/ 61035 h 6308306"/>
              <a:gd name="connsiteX633" fmla="*/ 8519066 w 9366542"/>
              <a:gd name="connsiteY633" fmla="*/ 50958 h 6308306"/>
              <a:gd name="connsiteX634" fmla="*/ 8519066 w 9366542"/>
              <a:gd name="connsiteY634" fmla="*/ 55997 h 6308306"/>
              <a:gd name="connsiteX635" fmla="*/ 8529137 w 9366542"/>
              <a:gd name="connsiteY635" fmla="*/ 66072 h 6308306"/>
              <a:gd name="connsiteX636" fmla="*/ 8569415 w 9366542"/>
              <a:gd name="connsiteY636" fmla="*/ 45920 h 6308306"/>
              <a:gd name="connsiteX637" fmla="*/ 8569415 w 9366542"/>
              <a:gd name="connsiteY637" fmla="*/ 66072 h 6308306"/>
              <a:gd name="connsiteX638" fmla="*/ 8579486 w 9366542"/>
              <a:gd name="connsiteY638" fmla="*/ 71111 h 6308306"/>
              <a:gd name="connsiteX639" fmla="*/ 8594589 w 9366542"/>
              <a:gd name="connsiteY639" fmla="*/ 50958 h 6308306"/>
              <a:gd name="connsiteX640" fmla="*/ 8579486 w 9366542"/>
              <a:gd name="connsiteY640" fmla="*/ 30806 h 6308306"/>
              <a:gd name="connsiteX641" fmla="*/ 8579486 w 9366542"/>
              <a:gd name="connsiteY641" fmla="*/ 10653 h 6308306"/>
              <a:gd name="connsiteX642" fmla="*/ 8609694 w 9366542"/>
              <a:gd name="connsiteY642" fmla="*/ 5615 h 6308306"/>
              <a:gd name="connsiteX643" fmla="*/ 8609694 w 9366542"/>
              <a:gd name="connsiteY643" fmla="*/ 2466 h 6308306"/>
              <a:gd name="connsiteX644" fmla="*/ 8609694 w 9366542"/>
              <a:gd name="connsiteY644" fmla="*/ 104 h 6308306"/>
              <a:gd name="connsiteX645" fmla="*/ 8742451 w 9366542"/>
              <a:gd name="connsiteY645" fmla="*/ 104 h 6308306"/>
              <a:gd name="connsiteX646" fmla="*/ 8728880 w 9366542"/>
              <a:gd name="connsiteY646" fmla="*/ 10968 h 6308306"/>
              <a:gd name="connsiteX647" fmla="*/ 8685218 w 9366542"/>
              <a:gd name="connsiteY647" fmla="*/ 45920 h 6308306"/>
              <a:gd name="connsiteX648" fmla="*/ 8634869 w 9366542"/>
              <a:gd name="connsiteY648" fmla="*/ 91263 h 6308306"/>
              <a:gd name="connsiteX649" fmla="*/ 8594589 w 9366542"/>
              <a:gd name="connsiteY649" fmla="*/ 151720 h 6308306"/>
              <a:gd name="connsiteX650" fmla="*/ 8579486 w 9366542"/>
              <a:gd name="connsiteY650" fmla="*/ 141645 h 6308306"/>
              <a:gd name="connsiteX651" fmla="*/ 8564381 w 9366542"/>
              <a:gd name="connsiteY651" fmla="*/ 161797 h 6308306"/>
              <a:gd name="connsiteX652" fmla="*/ 8594589 w 9366542"/>
              <a:gd name="connsiteY652" fmla="*/ 166836 h 6308306"/>
              <a:gd name="connsiteX653" fmla="*/ 8539206 w 9366542"/>
              <a:gd name="connsiteY653" fmla="*/ 181950 h 6308306"/>
              <a:gd name="connsiteX654" fmla="*/ 8534171 w 9366542"/>
              <a:gd name="connsiteY654" fmla="*/ 192025 h 6308306"/>
              <a:gd name="connsiteX655" fmla="*/ 8559345 w 9366542"/>
              <a:gd name="connsiteY655" fmla="*/ 202102 h 6308306"/>
              <a:gd name="connsiteX656" fmla="*/ 8614730 w 9366542"/>
              <a:gd name="connsiteY656" fmla="*/ 176911 h 6308306"/>
              <a:gd name="connsiteX657" fmla="*/ 8665079 w 9366542"/>
              <a:gd name="connsiteY657" fmla="*/ 171873 h 6308306"/>
              <a:gd name="connsiteX658" fmla="*/ 8670113 w 9366542"/>
              <a:gd name="connsiteY658" fmla="*/ 161797 h 6308306"/>
              <a:gd name="connsiteX659" fmla="*/ 8665079 w 9366542"/>
              <a:gd name="connsiteY659" fmla="*/ 146683 h 6308306"/>
              <a:gd name="connsiteX660" fmla="*/ 8710393 w 9366542"/>
              <a:gd name="connsiteY660" fmla="*/ 146683 h 6308306"/>
              <a:gd name="connsiteX661" fmla="*/ 8710393 w 9366542"/>
              <a:gd name="connsiteY661" fmla="*/ 151720 h 6308306"/>
              <a:gd name="connsiteX662" fmla="*/ 8690254 w 9366542"/>
              <a:gd name="connsiteY662" fmla="*/ 161797 h 6308306"/>
              <a:gd name="connsiteX663" fmla="*/ 8695288 w 9366542"/>
              <a:gd name="connsiteY663" fmla="*/ 166836 h 6308306"/>
              <a:gd name="connsiteX664" fmla="*/ 8806057 w 9366542"/>
              <a:gd name="connsiteY664" fmla="*/ 136606 h 6308306"/>
              <a:gd name="connsiteX665" fmla="*/ 8806057 w 9366542"/>
              <a:gd name="connsiteY665" fmla="*/ 126529 h 6308306"/>
              <a:gd name="connsiteX666" fmla="*/ 8836265 w 9366542"/>
              <a:gd name="connsiteY666" fmla="*/ 136606 h 6308306"/>
              <a:gd name="connsiteX667" fmla="*/ 8896684 w 9366542"/>
              <a:gd name="connsiteY667" fmla="*/ 116454 h 6308306"/>
              <a:gd name="connsiteX668" fmla="*/ 8896684 w 9366542"/>
              <a:gd name="connsiteY668" fmla="*/ 106377 h 6308306"/>
              <a:gd name="connsiteX669" fmla="*/ 8911789 w 9366542"/>
              <a:gd name="connsiteY669" fmla="*/ 121493 h 6308306"/>
              <a:gd name="connsiteX670" fmla="*/ 8916824 w 9366542"/>
              <a:gd name="connsiteY670" fmla="*/ 116454 h 6308306"/>
              <a:gd name="connsiteX671" fmla="*/ 8926894 w 9366542"/>
              <a:gd name="connsiteY671" fmla="*/ 121493 h 6308306"/>
              <a:gd name="connsiteX672" fmla="*/ 8957104 w 9366542"/>
              <a:gd name="connsiteY672" fmla="*/ 101340 h 6308306"/>
              <a:gd name="connsiteX673" fmla="*/ 8972208 w 9366542"/>
              <a:gd name="connsiteY673" fmla="*/ 106377 h 6308306"/>
              <a:gd name="connsiteX674" fmla="*/ 8977243 w 9366542"/>
              <a:gd name="connsiteY674" fmla="*/ 91263 h 6308306"/>
              <a:gd name="connsiteX675" fmla="*/ 8997382 w 9366542"/>
              <a:gd name="connsiteY675" fmla="*/ 96302 h 6308306"/>
              <a:gd name="connsiteX676" fmla="*/ 9027592 w 9366542"/>
              <a:gd name="connsiteY676" fmla="*/ 86225 h 6308306"/>
              <a:gd name="connsiteX677" fmla="*/ 9032628 w 9366542"/>
              <a:gd name="connsiteY677" fmla="*/ 91263 h 6308306"/>
              <a:gd name="connsiteX678" fmla="*/ 9062836 w 9366542"/>
              <a:gd name="connsiteY678" fmla="*/ 55997 h 6308306"/>
              <a:gd name="connsiteX679" fmla="*/ 9072906 w 9366542"/>
              <a:gd name="connsiteY679" fmla="*/ 55997 h 6308306"/>
              <a:gd name="connsiteX680" fmla="*/ 9082977 w 9366542"/>
              <a:gd name="connsiteY680" fmla="*/ 40883 h 6308306"/>
              <a:gd name="connsiteX681" fmla="*/ 9103116 w 9366542"/>
              <a:gd name="connsiteY681" fmla="*/ 45920 h 6308306"/>
              <a:gd name="connsiteX682" fmla="*/ 9103116 w 9366542"/>
              <a:gd name="connsiteY682" fmla="*/ 15692 h 6308306"/>
              <a:gd name="connsiteX683" fmla="*/ 9148429 w 9366542"/>
              <a:gd name="connsiteY683" fmla="*/ 578 h 6308306"/>
              <a:gd name="connsiteX684" fmla="*/ 9148784 w 9366542"/>
              <a:gd name="connsiteY684" fmla="*/ 104 h 6308306"/>
              <a:gd name="connsiteX685" fmla="*/ 9304512 w 9366542"/>
              <a:gd name="connsiteY685" fmla="*/ 104 h 6308306"/>
              <a:gd name="connsiteX686" fmla="*/ 9304512 w 9366542"/>
              <a:gd name="connsiteY686" fmla="*/ 578 h 6308306"/>
              <a:gd name="connsiteX687" fmla="*/ 9274302 w 9366542"/>
              <a:gd name="connsiteY687" fmla="*/ 25767 h 6308306"/>
              <a:gd name="connsiteX688" fmla="*/ 9274302 w 9366542"/>
              <a:gd name="connsiteY688" fmla="*/ 35844 h 6308306"/>
              <a:gd name="connsiteX689" fmla="*/ 9304512 w 9366542"/>
              <a:gd name="connsiteY689" fmla="*/ 20730 h 6308306"/>
              <a:gd name="connsiteX690" fmla="*/ 9309547 w 9366542"/>
              <a:gd name="connsiteY690" fmla="*/ 14433 h 6308306"/>
              <a:gd name="connsiteX691" fmla="*/ 9321003 w 9366542"/>
              <a:gd name="connsiteY691" fmla="*/ 104 h 6308306"/>
              <a:gd name="connsiteX692" fmla="*/ 9355098 w 9366542"/>
              <a:gd name="connsiteY692" fmla="*/ 104 h 6308306"/>
              <a:gd name="connsiteX693" fmla="*/ 9354861 w 9366542"/>
              <a:gd name="connsiteY693" fmla="*/ 578 h 6308306"/>
              <a:gd name="connsiteX694" fmla="*/ 9329687 w 9366542"/>
              <a:gd name="connsiteY694" fmla="*/ 578 h 6308306"/>
              <a:gd name="connsiteX695" fmla="*/ 9304512 w 9366542"/>
              <a:gd name="connsiteY695" fmla="*/ 35844 h 6308306"/>
              <a:gd name="connsiteX696" fmla="*/ 9344792 w 9366542"/>
              <a:gd name="connsiteY696" fmla="*/ 30806 h 6308306"/>
              <a:gd name="connsiteX697" fmla="*/ 9364931 w 9366542"/>
              <a:gd name="connsiteY697" fmla="*/ 10653 h 6308306"/>
              <a:gd name="connsiteX698" fmla="*/ 9366542 w 9366542"/>
              <a:gd name="connsiteY698" fmla="*/ 10452 h 6308306"/>
              <a:gd name="connsiteX699" fmla="*/ 9366542 w 9366542"/>
              <a:gd name="connsiteY699" fmla="*/ 43447 h 6308306"/>
              <a:gd name="connsiteX700" fmla="*/ 9347860 w 9366542"/>
              <a:gd name="connsiteY700" fmla="*/ 51667 h 6308306"/>
              <a:gd name="connsiteX701" fmla="*/ 9304512 w 9366542"/>
              <a:gd name="connsiteY701" fmla="*/ 61035 h 6308306"/>
              <a:gd name="connsiteX702" fmla="*/ 9351242 w 9366542"/>
              <a:gd name="connsiteY702" fmla="*/ 52533 h 6308306"/>
              <a:gd name="connsiteX703" fmla="*/ 9366542 w 9366542"/>
              <a:gd name="connsiteY703" fmla="*/ 49750 h 6308306"/>
              <a:gd name="connsiteX704" fmla="*/ 9366542 w 9366542"/>
              <a:gd name="connsiteY704" fmla="*/ 90078 h 6308306"/>
              <a:gd name="connsiteX705" fmla="*/ 9344792 w 9366542"/>
              <a:gd name="connsiteY705" fmla="*/ 101340 h 6308306"/>
              <a:gd name="connsiteX706" fmla="*/ 9334722 w 9366542"/>
              <a:gd name="connsiteY706" fmla="*/ 116454 h 6308306"/>
              <a:gd name="connsiteX707" fmla="*/ 9324651 w 9366542"/>
              <a:gd name="connsiteY707" fmla="*/ 101340 h 6308306"/>
              <a:gd name="connsiteX708" fmla="*/ 9329687 w 9366542"/>
              <a:gd name="connsiteY708" fmla="*/ 86225 h 6308306"/>
              <a:gd name="connsiteX709" fmla="*/ 9294443 w 9366542"/>
              <a:gd name="connsiteY709" fmla="*/ 86225 h 6308306"/>
              <a:gd name="connsiteX710" fmla="*/ 9304512 w 9366542"/>
              <a:gd name="connsiteY710" fmla="*/ 116454 h 6308306"/>
              <a:gd name="connsiteX711" fmla="*/ 9284373 w 9366542"/>
              <a:gd name="connsiteY711" fmla="*/ 126529 h 6308306"/>
              <a:gd name="connsiteX712" fmla="*/ 9284373 w 9366542"/>
              <a:gd name="connsiteY712" fmla="*/ 121493 h 6308306"/>
              <a:gd name="connsiteX713" fmla="*/ 9234024 w 9366542"/>
              <a:gd name="connsiteY713" fmla="*/ 121493 h 6308306"/>
              <a:gd name="connsiteX714" fmla="*/ 9183675 w 9366542"/>
              <a:gd name="connsiteY714" fmla="*/ 146683 h 6308306"/>
              <a:gd name="connsiteX715" fmla="*/ 9143395 w 9366542"/>
              <a:gd name="connsiteY715" fmla="*/ 156759 h 6308306"/>
              <a:gd name="connsiteX716" fmla="*/ 9077941 w 9366542"/>
              <a:gd name="connsiteY716" fmla="*/ 212178 h 6308306"/>
              <a:gd name="connsiteX717" fmla="*/ 9098080 w 9366542"/>
              <a:gd name="connsiteY717" fmla="*/ 227293 h 6308306"/>
              <a:gd name="connsiteX718" fmla="*/ 9012487 w 9366542"/>
              <a:gd name="connsiteY718" fmla="*/ 287751 h 6308306"/>
              <a:gd name="connsiteX719" fmla="*/ 8987313 w 9366542"/>
              <a:gd name="connsiteY719" fmla="*/ 328055 h 6308306"/>
              <a:gd name="connsiteX720" fmla="*/ 9002418 w 9366542"/>
              <a:gd name="connsiteY720" fmla="*/ 333094 h 6308306"/>
              <a:gd name="connsiteX721" fmla="*/ 9007453 w 9366542"/>
              <a:gd name="connsiteY721" fmla="*/ 317978 h 6308306"/>
              <a:gd name="connsiteX722" fmla="*/ 9032628 w 9366542"/>
              <a:gd name="connsiteY722" fmla="*/ 353246 h 6308306"/>
              <a:gd name="connsiteX723" fmla="*/ 9057802 w 9366542"/>
              <a:gd name="connsiteY723" fmla="*/ 358283 h 6308306"/>
              <a:gd name="connsiteX724" fmla="*/ 9067872 w 9366542"/>
              <a:gd name="connsiteY724" fmla="*/ 353246 h 6308306"/>
              <a:gd name="connsiteX725" fmla="*/ 9047731 w 9366542"/>
              <a:gd name="connsiteY725" fmla="*/ 343170 h 6308306"/>
              <a:gd name="connsiteX726" fmla="*/ 9093046 w 9366542"/>
              <a:gd name="connsiteY726" fmla="*/ 323017 h 6308306"/>
              <a:gd name="connsiteX727" fmla="*/ 9103116 w 9366542"/>
              <a:gd name="connsiteY727" fmla="*/ 333094 h 6308306"/>
              <a:gd name="connsiteX728" fmla="*/ 9113185 w 9366542"/>
              <a:gd name="connsiteY728" fmla="*/ 323017 h 6308306"/>
              <a:gd name="connsiteX729" fmla="*/ 9113185 w 9366542"/>
              <a:gd name="connsiteY729" fmla="*/ 302864 h 6308306"/>
              <a:gd name="connsiteX730" fmla="*/ 9138360 w 9366542"/>
              <a:gd name="connsiteY730" fmla="*/ 312940 h 6308306"/>
              <a:gd name="connsiteX731" fmla="*/ 9178639 w 9366542"/>
              <a:gd name="connsiteY731" fmla="*/ 317978 h 6308306"/>
              <a:gd name="connsiteX732" fmla="*/ 9193744 w 9366542"/>
              <a:gd name="connsiteY732" fmla="*/ 302864 h 6308306"/>
              <a:gd name="connsiteX733" fmla="*/ 9234024 w 9366542"/>
              <a:gd name="connsiteY733" fmla="*/ 292789 h 6308306"/>
              <a:gd name="connsiteX734" fmla="*/ 9228989 w 9366542"/>
              <a:gd name="connsiteY734" fmla="*/ 312940 h 6308306"/>
              <a:gd name="connsiteX735" fmla="*/ 9244094 w 9366542"/>
              <a:gd name="connsiteY735" fmla="*/ 323017 h 6308306"/>
              <a:gd name="connsiteX736" fmla="*/ 9339756 w 9366542"/>
              <a:gd name="connsiteY736" fmla="*/ 307903 h 6308306"/>
              <a:gd name="connsiteX737" fmla="*/ 9354861 w 9366542"/>
              <a:gd name="connsiteY737" fmla="*/ 304124 h 6308306"/>
              <a:gd name="connsiteX738" fmla="*/ 9366542 w 9366542"/>
              <a:gd name="connsiteY738" fmla="*/ 301202 h 6308306"/>
              <a:gd name="connsiteX739" fmla="*/ 9366542 w 9366542"/>
              <a:gd name="connsiteY739" fmla="*/ 317978 h 6308306"/>
              <a:gd name="connsiteX740" fmla="*/ 9364931 w 9366542"/>
              <a:gd name="connsiteY740" fmla="*/ 317978 h 6308306"/>
              <a:gd name="connsiteX741" fmla="*/ 9234024 w 9366542"/>
              <a:gd name="connsiteY741" fmla="*/ 343170 h 6308306"/>
              <a:gd name="connsiteX742" fmla="*/ 9158500 w 9366542"/>
              <a:gd name="connsiteY742" fmla="*/ 368360 h 6308306"/>
              <a:gd name="connsiteX743" fmla="*/ 9178639 w 9366542"/>
              <a:gd name="connsiteY743" fmla="*/ 338131 h 6308306"/>
              <a:gd name="connsiteX744" fmla="*/ 9178639 w 9366542"/>
              <a:gd name="connsiteY744" fmla="*/ 333094 h 6308306"/>
              <a:gd name="connsiteX745" fmla="*/ 9153465 w 9366542"/>
              <a:gd name="connsiteY745" fmla="*/ 333094 h 6308306"/>
              <a:gd name="connsiteX746" fmla="*/ 9138360 w 9366542"/>
              <a:gd name="connsiteY746" fmla="*/ 343170 h 6308306"/>
              <a:gd name="connsiteX747" fmla="*/ 9143395 w 9366542"/>
              <a:gd name="connsiteY747" fmla="*/ 348208 h 6308306"/>
              <a:gd name="connsiteX748" fmla="*/ 9143395 w 9366542"/>
              <a:gd name="connsiteY748" fmla="*/ 363322 h 6308306"/>
              <a:gd name="connsiteX749" fmla="*/ 9103116 w 9366542"/>
              <a:gd name="connsiteY749" fmla="*/ 378436 h 6308306"/>
              <a:gd name="connsiteX750" fmla="*/ 9067872 w 9366542"/>
              <a:gd name="connsiteY750" fmla="*/ 378436 h 6308306"/>
              <a:gd name="connsiteX751" fmla="*/ 9007453 w 9366542"/>
              <a:gd name="connsiteY751" fmla="*/ 423779 h 6308306"/>
              <a:gd name="connsiteX752" fmla="*/ 9017523 w 9366542"/>
              <a:gd name="connsiteY752" fmla="*/ 403627 h 6308306"/>
              <a:gd name="connsiteX753" fmla="*/ 8997382 w 9366542"/>
              <a:gd name="connsiteY753" fmla="*/ 393551 h 6308306"/>
              <a:gd name="connsiteX754" fmla="*/ 8926894 w 9366542"/>
              <a:gd name="connsiteY754" fmla="*/ 413704 h 6308306"/>
              <a:gd name="connsiteX755" fmla="*/ 8916824 w 9366542"/>
              <a:gd name="connsiteY755" fmla="*/ 423779 h 6308306"/>
              <a:gd name="connsiteX756" fmla="*/ 8921858 w 9366542"/>
              <a:gd name="connsiteY756" fmla="*/ 428818 h 6308306"/>
              <a:gd name="connsiteX757" fmla="*/ 8861440 w 9366542"/>
              <a:gd name="connsiteY757" fmla="*/ 433856 h 6308306"/>
              <a:gd name="connsiteX758" fmla="*/ 8841301 w 9366542"/>
              <a:gd name="connsiteY758" fmla="*/ 464084 h 6308306"/>
              <a:gd name="connsiteX759" fmla="*/ 8866475 w 9366542"/>
              <a:gd name="connsiteY759" fmla="*/ 469123 h 6308306"/>
              <a:gd name="connsiteX760" fmla="*/ 8876545 w 9366542"/>
              <a:gd name="connsiteY760" fmla="*/ 469123 h 6308306"/>
              <a:gd name="connsiteX761" fmla="*/ 8806057 w 9366542"/>
              <a:gd name="connsiteY761" fmla="*/ 499352 h 6308306"/>
              <a:gd name="connsiteX762" fmla="*/ 8806057 w 9366542"/>
              <a:gd name="connsiteY762" fmla="*/ 514466 h 6308306"/>
              <a:gd name="connsiteX763" fmla="*/ 8856406 w 9366542"/>
              <a:gd name="connsiteY763" fmla="*/ 539657 h 6308306"/>
              <a:gd name="connsiteX764" fmla="*/ 8876545 w 9366542"/>
              <a:gd name="connsiteY764" fmla="*/ 539657 h 6308306"/>
              <a:gd name="connsiteX765" fmla="*/ 8876545 w 9366542"/>
              <a:gd name="connsiteY765" fmla="*/ 524541 h 6308306"/>
              <a:gd name="connsiteX766" fmla="*/ 8906755 w 9366542"/>
              <a:gd name="connsiteY766" fmla="*/ 504389 h 6308306"/>
              <a:gd name="connsiteX767" fmla="*/ 8936964 w 9366542"/>
              <a:gd name="connsiteY767" fmla="*/ 509428 h 6308306"/>
              <a:gd name="connsiteX768" fmla="*/ 8941999 w 9366542"/>
              <a:gd name="connsiteY768" fmla="*/ 529580 h 6308306"/>
              <a:gd name="connsiteX769" fmla="*/ 8967174 w 9366542"/>
              <a:gd name="connsiteY769" fmla="*/ 519504 h 6308306"/>
              <a:gd name="connsiteX770" fmla="*/ 8997382 w 9366542"/>
              <a:gd name="connsiteY770" fmla="*/ 494314 h 6308306"/>
              <a:gd name="connsiteX771" fmla="*/ 8952069 w 9366542"/>
              <a:gd name="connsiteY771" fmla="*/ 448970 h 6308306"/>
              <a:gd name="connsiteX772" fmla="*/ 9027592 w 9366542"/>
              <a:gd name="connsiteY772" fmla="*/ 479199 h 6308306"/>
              <a:gd name="connsiteX773" fmla="*/ 9057802 w 9366542"/>
              <a:gd name="connsiteY773" fmla="*/ 469123 h 6308306"/>
              <a:gd name="connsiteX774" fmla="*/ 9088011 w 9366542"/>
              <a:gd name="connsiteY774" fmla="*/ 454009 h 6308306"/>
              <a:gd name="connsiteX775" fmla="*/ 9098080 w 9366542"/>
              <a:gd name="connsiteY775" fmla="*/ 438893 h 6308306"/>
              <a:gd name="connsiteX776" fmla="*/ 9098080 w 9366542"/>
              <a:gd name="connsiteY776" fmla="*/ 428818 h 6308306"/>
              <a:gd name="connsiteX777" fmla="*/ 9123255 w 9366542"/>
              <a:gd name="connsiteY777" fmla="*/ 443932 h 6308306"/>
              <a:gd name="connsiteX778" fmla="*/ 9143395 w 9366542"/>
              <a:gd name="connsiteY778" fmla="*/ 443932 h 6308306"/>
              <a:gd name="connsiteX779" fmla="*/ 9108151 w 9366542"/>
              <a:gd name="connsiteY779" fmla="*/ 459046 h 6308306"/>
              <a:gd name="connsiteX780" fmla="*/ 9088011 w 9366542"/>
              <a:gd name="connsiteY780" fmla="*/ 459046 h 6308306"/>
              <a:gd name="connsiteX781" fmla="*/ 9082977 w 9366542"/>
              <a:gd name="connsiteY781" fmla="*/ 479199 h 6308306"/>
              <a:gd name="connsiteX782" fmla="*/ 9052767 w 9366542"/>
              <a:gd name="connsiteY782" fmla="*/ 479199 h 6308306"/>
              <a:gd name="connsiteX783" fmla="*/ 9062836 w 9366542"/>
              <a:gd name="connsiteY783" fmla="*/ 504389 h 6308306"/>
              <a:gd name="connsiteX784" fmla="*/ 9098080 w 9366542"/>
              <a:gd name="connsiteY784" fmla="*/ 494314 h 6308306"/>
              <a:gd name="connsiteX785" fmla="*/ 9108151 w 9366542"/>
              <a:gd name="connsiteY785" fmla="*/ 499352 h 6308306"/>
              <a:gd name="connsiteX786" fmla="*/ 9213884 w 9366542"/>
              <a:gd name="connsiteY786" fmla="*/ 469123 h 6308306"/>
              <a:gd name="connsiteX787" fmla="*/ 9314582 w 9366542"/>
              <a:gd name="connsiteY787" fmla="*/ 438893 h 6308306"/>
              <a:gd name="connsiteX788" fmla="*/ 9354861 w 9366542"/>
              <a:gd name="connsiteY788" fmla="*/ 438893 h 6308306"/>
              <a:gd name="connsiteX789" fmla="*/ 9359897 w 9366542"/>
              <a:gd name="connsiteY789" fmla="*/ 454009 h 6308306"/>
              <a:gd name="connsiteX790" fmla="*/ 9361156 w 9366542"/>
              <a:gd name="connsiteY790" fmla="*/ 453379 h 6308306"/>
              <a:gd name="connsiteX791" fmla="*/ 9366542 w 9366542"/>
              <a:gd name="connsiteY791" fmla="*/ 450684 h 6308306"/>
              <a:gd name="connsiteX792" fmla="*/ 9366542 w 9366542"/>
              <a:gd name="connsiteY792" fmla="*/ 5282423 h 6308306"/>
              <a:gd name="connsiteX793" fmla="*/ 9362728 w 9366542"/>
              <a:gd name="connsiteY793" fmla="*/ 5285095 h 6308306"/>
              <a:gd name="connsiteX794" fmla="*/ 9304512 w 9366542"/>
              <a:gd name="connsiteY794" fmla="*/ 5325872 h 6308306"/>
              <a:gd name="connsiteX795" fmla="*/ 9314582 w 9366542"/>
              <a:gd name="connsiteY795" fmla="*/ 5335949 h 6308306"/>
              <a:gd name="connsiteX796" fmla="*/ 9289407 w 9366542"/>
              <a:gd name="connsiteY796" fmla="*/ 5346024 h 6308306"/>
              <a:gd name="connsiteX797" fmla="*/ 9289407 w 9366542"/>
              <a:gd name="connsiteY797" fmla="*/ 5351063 h 6308306"/>
              <a:gd name="connsiteX798" fmla="*/ 9284373 w 9366542"/>
              <a:gd name="connsiteY798" fmla="*/ 5346024 h 6308306"/>
              <a:gd name="connsiteX799" fmla="*/ 9259199 w 9366542"/>
              <a:gd name="connsiteY799" fmla="*/ 5386329 h 6308306"/>
              <a:gd name="connsiteX800" fmla="*/ 9234024 w 9366542"/>
              <a:gd name="connsiteY800" fmla="*/ 5391368 h 6308306"/>
              <a:gd name="connsiteX801" fmla="*/ 9234024 w 9366542"/>
              <a:gd name="connsiteY801" fmla="*/ 5416559 h 6308306"/>
              <a:gd name="connsiteX802" fmla="*/ 9193744 w 9366542"/>
              <a:gd name="connsiteY802" fmla="*/ 5436711 h 6308306"/>
              <a:gd name="connsiteX803" fmla="*/ 9183675 w 9366542"/>
              <a:gd name="connsiteY803" fmla="*/ 5456864 h 6308306"/>
              <a:gd name="connsiteX804" fmla="*/ 9158500 w 9366542"/>
              <a:gd name="connsiteY804" fmla="*/ 5461902 h 6308306"/>
              <a:gd name="connsiteX805" fmla="*/ 9138360 w 9366542"/>
              <a:gd name="connsiteY805" fmla="*/ 5502207 h 6308306"/>
              <a:gd name="connsiteX806" fmla="*/ 8700323 w 9366542"/>
              <a:gd name="connsiteY806" fmla="*/ 5905256 h 6308306"/>
              <a:gd name="connsiteX807" fmla="*/ 8705359 w 9366542"/>
              <a:gd name="connsiteY807" fmla="*/ 5905256 h 6308306"/>
              <a:gd name="connsiteX808" fmla="*/ 8579486 w 9366542"/>
              <a:gd name="connsiteY808" fmla="*/ 6000981 h 6308306"/>
              <a:gd name="connsiteX809" fmla="*/ 8584520 w 9366542"/>
              <a:gd name="connsiteY809" fmla="*/ 6006018 h 6308306"/>
              <a:gd name="connsiteX810" fmla="*/ 8483822 w 9366542"/>
              <a:gd name="connsiteY810" fmla="*/ 6121896 h 6308306"/>
              <a:gd name="connsiteX811" fmla="*/ 8443542 w 9366542"/>
              <a:gd name="connsiteY811" fmla="*/ 6157162 h 6308306"/>
              <a:gd name="connsiteX812" fmla="*/ 8453613 w 9366542"/>
              <a:gd name="connsiteY812" fmla="*/ 6162201 h 6308306"/>
              <a:gd name="connsiteX813" fmla="*/ 8448578 w 9366542"/>
              <a:gd name="connsiteY813" fmla="*/ 6172276 h 6308306"/>
              <a:gd name="connsiteX814" fmla="*/ 8463683 w 9366542"/>
              <a:gd name="connsiteY814" fmla="*/ 6182353 h 6308306"/>
              <a:gd name="connsiteX815" fmla="*/ 8448578 w 9366542"/>
              <a:gd name="connsiteY815" fmla="*/ 6197467 h 6308306"/>
              <a:gd name="connsiteX816" fmla="*/ 8428439 w 9366542"/>
              <a:gd name="connsiteY816" fmla="*/ 6182353 h 6308306"/>
              <a:gd name="connsiteX817" fmla="*/ 8312636 w 9366542"/>
              <a:gd name="connsiteY817" fmla="*/ 6278077 h 6308306"/>
              <a:gd name="connsiteX818" fmla="*/ 8302566 w 9366542"/>
              <a:gd name="connsiteY818" fmla="*/ 6298229 h 6308306"/>
              <a:gd name="connsiteX819" fmla="*/ 8262286 w 9366542"/>
              <a:gd name="connsiteY819" fmla="*/ 6308306 h 6308306"/>
              <a:gd name="connsiteX820" fmla="*/ 8166622 w 9366542"/>
              <a:gd name="connsiteY820" fmla="*/ 6308306 h 6308306"/>
              <a:gd name="connsiteX821" fmla="*/ 8136414 w 9366542"/>
              <a:gd name="connsiteY821" fmla="*/ 6293191 h 6308306"/>
              <a:gd name="connsiteX822" fmla="*/ 8151518 w 9366542"/>
              <a:gd name="connsiteY822" fmla="*/ 6283115 h 6308306"/>
              <a:gd name="connsiteX823" fmla="*/ 8156552 w 9366542"/>
              <a:gd name="connsiteY823" fmla="*/ 6268001 h 6308306"/>
              <a:gd name="connsiteX824" fmla="*/ 8191796 w 9366542"/>
              <a:gd name="connsiteY824" fmla="*/ 6227696 h 6308306"/>
              <a:gd name="connsiteX825" fmla="*/ 8181727 w 9366542"/>
              <a:gd name="connsiteY825" fmla="*/ 6217620 h 6308306"/>
              <a:gd name="connsiteX826" fmla="*/ 8196832 w 9366542"/>
              <a:gd name="connsiteY826" fmla="*/ 6207544 h 6308306"/>
              <a:gd name="connsiteX827" fmla="*/ 8191796 w 9366542"/>
              <a:gd name="connsiteY827" fmla="*/ 6192429 h 6308306"/>
              <a:gd name="connsiteX828" fmla="*/ 8131378 w 9366542"/>
              <a:gd name="connsiteY828" fmla="*/ 6222658 h 6308306"/>
              <a:gd name="connsiteX829" fmla="*/ 8111239 w 9366542"/>
              <a:gd name="connsiteY829" fmla="*/ 6268001 h 6308306"/>
              <a:gd name="connsiteX830" fmla="*/ 8081029 w 9366542"/>
              <a:gd name="connsiteY830" fmla="*/ 6283115 h 6308306"/>
              <a:gd name="connsiteX831" fmla="*/ 8091098 w 9366542"/>
              <a:gd name="connsiteY831" fmla="*/ 6293191 h 6308306"/>
              <a:gd name="connsiteX832" fmla="*/ 8070960 w 9366542"/>
              <a:gd name="connsiteY832" fmla="*/ 6308306 h 6308306"/>
              <a:gd name="connsiteX833" fmla="*/ 7945086 w 9366542"/>
              <a:gd name="connsiteY833" fmla="*/ 6308306 h 6308306"/>
              <a:gd name="connsiteX834" fmla="*/ 7945086 w 9366542"/>
              <a:gd name="connsiteY834" fmla="*/ 6298229 h 6308306"/>
              <a:gd name="connsiteX835" fmla="*/ 7980331 w 9366542"/>
              <a:gd name="connsiteY835" fmla="*/ 6283115 h 6308306"/>
              <a:gd name="connsiteX836" fmla="*/ 8005506 w 9366542"/>
              <a:gd name="connsiteY836" fmla="*/ 6257924 h 6308306"/>
              <a:gd name="connsiteX837" fmla="*/ 8000472 w 9366542"/>
              <a:gd name="connsiteY837" fmla="*/ 6242810 h 6308306"/>
              <a:gd name="connsiteX838" fmla="*/ 8040750 w 9366542"/>
              <a:gd name="connsiteY838" fmla="*/ 6217620 h 6308306"/>
              <a:gd name="connsiteX839" fmla="*/ 8035716 w 9366542"/>
              <a:gd name="connsiteY839" fmla="*/ 6207544 h 6308306"/>
              <a:gd name="connsiteX840" fmla="*/ 8075995 w 9366542"/>
              <a:gd name="connsiteY840" fmla="*/ 6232733 h 6308306"/>
              <a:gd name="connsiteX841" fmla="*/ 8086064 w 9366542"/>
              <a:gd name="connsiteY841" fmla="*/ 6227696 h 6308306"/>
              <a:gd name="connsiteX842" fmla="*/ 8075995 w 9366542"/>
              <a:gd name="connsiteY842" fmla="*/ 6217620 h 6308306"/>
              <a:gd name="connsiteX843" fmla="*/ 8055854 w 9366542"/>
              <a:gd name="connsiteY843" fmla="*/ 6212581 h 6308306"/>
              <a:gd name="connsiteX844" fmla="*/ 8070960 w 9366542"/>
              <a:gd name="connsiteY844" fmla="*/ 6192429 h 6308306"/>
              <a:gd name="connsiteX845" fmla="*/ 8070960 w 9366542"/>
              <a:gd name="connsiteY845" fmla="*/ 6182353 h 6308306"/>
              <a:gd name="connsiteX846" fmla="*/ 7980331 w 9366542"/>
              <a:gd name="connsiteY846" fmla="*/ 6197467 h 6308306"/>
              <a:gd name="connsiteX847" fmla="*/ 7940051 w 9366542"/>
              <a:gd name="connsiteY847" fmla="*/ 6237772 h 6308306"/>
              <a:gd name="connsiteX848" fmla="*/ 7945086 w 9366542"/>
              <a:gd name="connsiteY848" fmla="*/ 6242810 h 6308306"/>
              <a:gd name="connsiteX849" fmla="*/ 7869563 w 9366542"/>
              <a:gd name="connsiteY849" fmla="*/ 6308306 h 6308306"/>
              <a:gd name="connsiteX850" fmla="*/ 7753760 w 9366542"/>
              <a:gd name="connsiteY850" fmla="*/ 6308306 h 6308306"/>
              <a:gd name="connsiteX851" fmla="*/ 7758796 w 9366542"/>
              <a:gd name="connsiteY851" fmla="*/ 6293191 h 6308306"/>
              <a:gd name="connsiteX852" fmla="*/ 7738655 w 9366542"/>
              <a:gd name="connsiteY852" fmla="*/ 6298229 h 6308306"/>
              <a:gd name="connsiteX853" fmla="*/ 7753760 w 9366542"/>
              <a:gd name="connsiteY853" fmla="*/ 6262963 h 6308306"/>
              <a:gd name="connsiteX854" fmla="*/ 7778934 w 9366542"/>
              <a:gd name="connsiteY854" fmla="*/ 6242810 h 6308306"/>
              <a:gd name="connsiteX855" fmla="*/ 7773900 w 9366542"/>
              <a:gd name="connsiteY855" fmla="*/ 6237772 h 6308306"/>
              <a:gd name="connsiteX856" fmla="*/ 7718516 w 9366542"/>
              <a:gd name="connsiteY856" fmla="*/ 6252886 h 6308306"/>
              <a:gd name="connsiteX857" fmla="*/ 7778934 w 9366542"/>
              <a:gd name="connsiteY857" fmla="*/ 6192429 h 6308306"/>
              <a:gd name="connsiteX858" fmla="*/ 7854458 w 9366542"/>
              <a:gd name="connsiteY858" fmla="*/ 6142048 h 6308306"/>
              <a:gd name="connsiteX859" fmla="*/ 7854458 w 9366542"/>
              <a:gd name="connsiteY859" fmla="*/ 6131971 h 6308306"/>
              <a:gd name="connsiteX860" fmla="*/ 7874598 w 9366542"/>
              <a:gd name="connsiteY860" fmla="*/ 6126933 h 6308306"/>
              <a:gd name="connsiteX861" fmla="*/ 7904807 w 9366542"/>
              <a:gd name="connsiteY861" fmla="*/ 6061438 h 6308306"/>
              <a:gd name="connsiteX862" fmla="*/ 7884668 w 9366542"/>
              <a:gd name="connsiteY862" fmla="*/ 6081591 h 6308306"/>
              <a:gd name="connsiteX863" fmla="*/ 7663131 w 9366542"/>
              <a:gd name="connsiteY863" fmla="*/ 6262963 h 6308306"/>
              <a:gd name="connsiteX864" fmla="*/ 7663131 w 9366542"/>
              <a:gd name="connsiteY864" fmla="*/ 6283115 h 6308306"/>
              <a:gd name="connsiteX865" fmla="*/ 7637956 w 9366542"/>
              <a:gd name="connsiteY865" fmla="*/ 6308306 h 6308306"/>
              <a:gd name="connsiteX866" fmla="*/ 7542294 w 9366542"/>
              <a:gd name="connsiteY866" fmla="*/ 6308306 h 6308306"/>
              <a:gd name="connsiteX867" fmla="*/ 7587608 w 9366542"/>
              <a:gd name="connsiteY867" fmla="*/ 6252886 h 6308306"/>
              <a:gd name="connsiteX868" fmla="*/ 7587608 w 9366542"/>
              <a:gd name="connsiteY868" fmla="*/ 6242810 h 6308306"/>
              <a:gd name="connsiteX869" fmla="*/ 7663131 w 9366542"/>
              <a:gd name="connsiteY869" fmla="*/ 6167239 h 6308306"/>
              <a:gd name="connsiteX870" fmla="*/ 7658097 w 9366542"/>
              <a:gd name="connsiteY870" fmla="*/ 6131971 h 6308306"/>
              <a:gd name="connsiteX871" fmla="*/ 7658097 w 9366542"/>
              <a:gd name="connsiteY871" fmla="*/ 6121896 h 6308306"/>
              <a:gd name="connsiteX872" fmla="*/ 7612782 w 9366542"/>
              <a:gd name="connsiteY872" fmla="*/ 6142048 h 6308306"/>
              <a:gd name="connsiteX873" fmla="*/ 7577538 w 9366542"/>
              <a:gd name="connsiteY873" fmla="*/ 6177315 h 6308306"/>
              <a:gd name="connsiteX874" fmla="*/ 7612782 w 9366542"/>
              <a:gd name="connsiteY874" fmla="*/ 6121896 h 6308306"/>
              <a:gd name="connsiteX875" fmla="*/ 7632922 w 9366542"/>
              <a:gd name="connsiteY875" fmla="*/ 6106780 h 6308306"/>
              <a:gd name="connsiteX876" fmla="*/ 7622853 w 9366542"/>
              <a:gd name="connsiteY876" fmla="*/ 6096705 h 6308306"/>
              <a:gd name="connsiteX877" fmla="*/ 7637956 w 9366542"/>
              <a:gd name="connsiteY877" fmla="*/ 6081591 h 6308306"/>
              <a:gd name="connsiteX878" fmla="*/ 7632922 w 9366542"/>
              <a:gd name="connsiteY878" fmla="*/ 6071514 h 6308306"/>
              <a:gd name="connsiteX879" fmla="*/ 7607748 w 9366542"/>
              <a:gd name="connsiteY879" fmla="*/ 6081591 h 6308306"/>
              <a:gd name="connsiteX880" fmla="*/ 7602712 w 9366542"/>
              <a:gd name="connsiteY880" fmla="*/ 6101743 h 6308306"/>
              <a:gd name="connsiteX881" fmla="*/ 7607748 w 9366542"/>
              <a:gd name="connsiteY881" fmla="*/ 6106780 h 6308306"/>
              <a:gd name="connsiteX882" fmla="*/ 7597678 w 9366542"/>
              <a:gd name="connsiteY882" fmla="*/ 6116857 h 6308306"/>
              <a:gd name="connsiteX883" fmla="*/ 7587608 w 9366542"/>
              <a:gd name="connsiteY883" fmla="*/ 6101743 h 6308306"/>
              <a:gd name="connsiteX884" fmla="*/ 7517120 w 9366542"/>
              <a:gd name="connsiteY884" fmla="*/ 6162201 h 6308306"/>
              <a:gd name="connsiteX885" fmla="*/ 7502014 w 9366542"/>
              <a:gd name="connsiteY885" fmla="*/ 6152124 h 6308306"/>
              <a:gd name="connsiteX886" fmla="*/ 7512084 w 9366542"/>
              <a:gd name="connsiteY886" fmla="*/ 6116857 h 6308306"/>
              <a:gd name="connsiteX887" fmla="*/ 7532224 w 9366542"/>
              <a:gd name="connsiteY887" fmla="*/ 6116857 h 6308306"/>
              <a:gd name="connsiteX888" fmla="*/ 7522155 w 9366542"/>
              <a:gd name="connsiteY888" fmla="*/ 6121896 h 6308306"/>
              <a:gd name="connsiteX889" fmla="*/ 7542294 w 9366542"/>
              <a:gd name="connsiteY889" fmla="*/ 6121896 h 6308306"/>
              <a:gd name="connsiteX890" fmla="*/ 7547330 w 9366542"/>
              <a:gd name="connsiteY890" fmla="*/ 6106780 h 6308306"/>
              <a:gd name="connsiteX891" fmla="*/ 7532224 w 9366542"/>
              <a:gd name="connsiteY891" fmla="*/ 6091666 h 6308306"/>
              <a:gd name="connsiteX892" fmla="*/ 7532224 w 9366542"/>
              <a:gd name="connsiteY892" fmla="*/ 6086628 h 6308306"/>
              <a:gd name="connsiteX893" fmla="*/ 7486910 w 9366542"/>
              <a:gd name="connsiteY893" fmla="*/ 6111819 h 6308306"/>
              <a:gd name="connsiteX894" fmla="*/ 7476840 w 9366542"/>
              <a:gd name="connsiteY894" fmla="*/ 6131971 h 6308306"/>
              <a:gd name="connsiteX895" fmla="*/ 7461735 w 9366542"/>
              <a:gd name="connsiteY895" fmla="*/ 6142048 h 6308306"/>
              <a:gd name="connsiteX896" fmla="*/ 7456701 w 9366542"/>
              <a:gd name="connsiteY896" fmla="*/ 6131971 h 6308306"/>
              <a:gd name="connsiteX897" fmla="*/ 7416422 w 9366542"/>
              <a:gd name="connsiteY897" fmla="*/ 6152124 h 6308306"/>
              <a:gd name="connsiteX898" fmla="*/ 7421457 w 9366542"/>
              <a:gd name="connsiteY898" fmla="*/ 6172276 h 6308306"/>
              <a:gd name="connsiteX899" fmla="*/ 7391247 w 9366542"/>
              <a:gd name="connsiteY899" fmla="*/ 6182353 h 6308306"/>
              <a:gd name="connsiteX900" fmla="*/ 7361036 w 9366542"/>
              <a:gd name="connsiteY900" fmla="*/ 6207544 h 6308306"/>
              <a:gd name="connsiteX901" fmla="*/ 7361036 w 9366542"/>
              <a:gd name="connsiteY901" fmla="*/ 6227696 h 6308306"/>
              <a:gd name="connsiteX902" fmla="*/ 7345933 w 9366542"/>
              <a:gd name="connsiteY902" fmla="*/ 6232733 h 6308306"/>
              <a:gd name="connsiteX903" fmla="*/ 7320758 w 9366542"/>
              <a:gd name="connsiteY903" fmla="*/ 6212581 h 6308306"/>
              <a:gd name="connsiteX904" fmla="*/ 7300618 w 9366542"/>
              <a:gd name="connsiteY904" fmla="*/ 6222658 h 6308306"/>
              <a:gd name="connsiteX905" fmla="*/ 7280479 w 9366542"/>
              <a:gd name="connsiteY905" fmla="*/ 6227696 h 6308306"/>
              <a:gd name="connsiteX906" fmla="*/ 7275444 w 9366542"/>
              <a:gd name="connsiteY906" fmla="*/ 6227696 h 6308306"/>
              <a:gd name="connsiteX907" fmla="*/ 7280479 w 9366542"/>
              <a:gd name="connsiteY907" fmla="*/ 6222658 h 6308306"/>
              <a:gd name="connsiteX908" fmla="*/ 7275444 w 9366542"/>
              <a:gd name="connsiteY908" fmla="*/ 6192429 h 6308306"/>
              <a:gd name="connsiteX909" fmla="*/ 7340898 w 9366542"/>
              <a:gd name="connsiteY909" fmla="*/ 6152124 h 6308306"/>
              <a:gd name="connsiteX910" fmla="*/ 7340898 w 9366542"/>
              <a:gd name="connsiteY910" fmla="*/ 6131971 h 6308306"/>
              <a:gd name="connsiteX911" fmla="*/ 7315723 w 9366542"/>
              <a:gd name="connsiteY911" fmla="*/ 6121896 h 6308306"/>
              <a:gd name="connsiteX912" fmla="*/ 7300618 w 9366542"/>
              <a:gd name="connsiteY912" fmla="*/ 6121896 h 6308306"/>
              <a:gd name="connsiteX913" fmla="*/ 7280479 w 9366542"/>
              <a:gd name="connsiteY913" fmla="*/ 6142048 h 6308306"/>
              <a:gd name="connsiteX914" fmla="*/ 7270410 w 9366542"/>
              <a:gd name="connsiteY914" fmla="*/ 6137010 h 6308306"/>
              <a:gd name="connsiteX915" fmla="*/ 7245235 w 9366542"/>
              <a:gd name="connsiteY915" fmla="*/ 6157162 h 6308306"/>
              <a:gd name="connsiteX916" fmla="*/ 7230130 w 9366542"/>
              <a:gd name="connsiteY916" fmla="*/ 6142048 h 6308306"/>
              <a:gd name="connsiteX917" fmla="*/ 7215025 w 9366542"/>
              <a:gd name="connsiteY917" fmla="*/ 6157162 h 6308306"/>
              <a:gd name="connsiteX918" fmla="*/ 7209991 w 9366542"/>
              <a:gd name="connsiteY918" fmla="*/ 6157162 h 6308306"/>
              <a:gd name="connsiteX919" fmla="*/ 7300618 w 9366542"/>
              <a:gd name="connsiteY919" fmla="*/ 6036248 h 6308306"/>
              <a:gd name="connsiteX920" fmla="*/ 7290548 w 9366542"/>
              <a:gd name="connsiteY920" fmla="*/ 6031209 h 6308306"/>
              <a:gd name="connsiteX921" fmla="*/ 7199920 w 9366542"/>
              <a:gd name="connsiteY921" fmla="*/ 6076552 h 6308306"/>
              <a:gd name="connsiteX922" fmla="*/ 7215025 w 9366542"/>
              <a:gd name="connsiteY922" fmla="*/ 6066475 h 6308306"/>
              <a:gd name="connsiteX923" fmla="*/ 7220060 w 9366542"/>
              <a:gd name="connsiteY923" fmla="*/ 6046323 h 6308306"/>
              <a:gd name="connsiteX924" fmla="*/ 7209991 w 9366542"/>
              <a:gd name="connsiteY924" fmla="*/ 6046323 h 6308306"/>
              <a:gd name="connsiteX925" fmla="*/ 7139502 w 9366542"/>
              <a:gd name="connsiteY925" fmla="*/ 6106780 h 6308306"/>
              <a:gd name="connsiteX926" fmla="*/ 7129432 w 9366542"/>
              <a:gd name="connsiteY926" fmla="*/ 6101743 h 6308306"/>
              <a:gd name="connsiteX927" fmla="*/ 7119362 w 9366542"/>
              <a:gd name="connsiteY927" fmla="*/ 6106780 h 6308306"/>
              <a:gd name="connsiteX928" fmla="*/ 7129432 w 9366542"/>
              <a:gd name="connsiteY928" fmla="*/ 6116857 h 6308306"/>
              <a:gd name="connsiteX929" fmla="*/ 7119362 w 9366542"/>
              <a:gd name="connsiteY929" fmla="*/ 6111819 h 6308306"/>
              <a:gd name="connsiteX930" fmla="*/ 7089152 w 9366542"/>
              <a:gd name="connsiteY930" fmla="*/ 6116857 h 6308306"/>
              <a:gd name="connsiteX931" fmla="*/ 7109292 w 9366542"/>
              <a:gd name="connsiteY931" fmla="*/ 6101743 h 6308306"/>
              <a:gd name="connsiteX932" fmla="*/ 7109292 w 9366542"/>
              <a:gd name="connsiteY932" fmla="*/ 6081591 h 6308306"/>
              <a:gd name="connsiteX933" fmla="*/ 7159642 w 9366542"/>
              <a:gd name="connsiteY933" fmla="*/ 6051361 h 6308306"/>
              <a:gd name="connsiteX934" fmla="*/ 7164676 w 9366542"/>
              <a:gd name="connsiteY934" fmla="*/ 6031209 h 6308306"/>
              <a:gd name="connsiteX935" fmla="*/ 7159642 w 9366542"/>
              <a:gd name="connsiteY935" fmla="*/ 6026171 h 6308306"/>
              <a:gd name="connsiteX936" fmla="*/ 7154606 w 9366542"/>
              <a:gd name="connsiteY936" fmla="*/ 6011057 h 6308306"/>
              <a:gd name="connsiteX937" fmla="*/ 7164676 w 9366542"/>
              <a:gd name="connsiteY937" fmla="*/ 6000981 h 6308306"/>
              <a:gd name="connsiteX938" fmla="*/ 7159642 w 9366542"/>
              <a:gd name="connsiteY938" fmla="*/ 5990904 h 6308306"/>
              <a:gd name="connsiteX939" fmla="*/ 7104257 w 9366542"/>
              <a:gd name="connsiteY939" fmla="*/ 6006018 h 6308306"/>
              <a:gd name="connsiteX940" fmla="*/ 7099222 w 9366542"/>
              <a:gd name="connsiteY940" fmla="*/ 6016095 h 6308306"/>
              <a:gd name="connsiteX941" fmla="*/ 7139502 w 9366542"/>
              <a:gd name="connsiteY941" fmla="*/ 6011057 h 6308306"/>
              <a:gd name="connsiteX942" fmla="*/ 7063978 w 9366542"/>
              <a:gd name="connsiteY942" fmla="*/ 6021134 h 6308306"/>
              <a:gd name="connsiteX943" fmla="*/ 7084118 w 9366542"/>
              <a:gd name="connsiteY943" fmla="*/ 5990904 h 6308306"/>
              <a:gd name="connsiteX944" fmla="*/ 7079082 w 9366542"/>
              <a:gd name="connsiteY944" fmla="*/ 5975790 h 6308306"/>
              <a:gd name="connsiteX945" fmla="*/ 7069013 w 9366542"/>
              <a:gd name="connsiteY945" fmla="*/ 5970752 h 6308306"/>
              <a:gd name="connsiteX946" fmla="*/ 7089152 w 9366542"/>
              <a:gd name="connsiteY946" fmla="*/ 5935485 h 6308306"/>
              <a:gd name="connsiteX947" fmla="*/ 7134468 w 9366542"/>
              <a:gd name="connsiteY947" fmla="*/ 5920370 h 6308306"/>
              <a:gd name="connsiteX948" fmla="*/ 7149571 w 9366542"/>
              <a:gd name="connsiteY948" fmla="*/ 5885103 h 6308306"/>
              <a:gd name="connsiteX949" fmla="*/ 7169712 w 9366542"/>
              <a:gd name="connsiteY949" fmla="*/ 5880065 h 6308306"/>
              <a:gd name="connsiteX950" fmla="*/ 7179781 w 9366542"/>
              <a:gd name="connsiteY950" fmla="*/ 5864951 h 6308306"/>
              <a:gd name="connsiteX951" fmla="*/ 7154606 w 9366542"/>
              <a:gd name="connsiteY951" fmla="*/ 5864951 h 6308306"/>
              <a:gd name="connsiteX952" fmla="*/ 7139502 w 9366542"/>
              <a:gd name="connsiteY952" fmla="*/ 5895180 h 6308306"/>
              <a:gd name="connsiteX953" fmla="*/ 7119362 w 9366542"/>
              <a:gd name="connsiteY953" fmla="*/ 5880065 h 6308306"/>
              <a:gd name="connsiteX954" fmla="*/ 7129432 w 9366542"/>
              <a:gd name="connsiteY954" fmla="*/ 5869989 h 6308306"/>
              <a:gd name="connsiteX955" fmla="*/ 7119362 w 9366542"/>
              <a:gd name="connsiteY955" fmla="*/ 5864951 h 6308306"/>
              <a:gd name="connsiteX956" fmla="*/ 7154606 w 9366542"/>
              <a:gd name="connsiteY956" fmla="*/ 5804494 h 6308306"/>
              <a:gd name="connsiteX957" fmla="*/ 7209991 w 9366542"/>
              <a:gd name="connsiteY957" fmla="*/ 5764189 h 6308306"/>
              <a:gd name="connsiteX958" fmla="*/ 7209991 w 9366542"/>
              <a:gd name="connsiteY958" fmla="*/ 5754112 h 6308306"/>
              <a:gd name="connsiteX959" fmla="*/ 7204956 w 9366542"/>
              <a:gd name="connsiteY959" fmla="*/ 5754112 h 6308306"/>
              <a:gd name="connsiteX960" fmla="*/ 7194886 w 9366542"/>
              <a:gd name="connsiteY960" fmla="*/ 5764189 h 6308306"/>
              <a:gd name="connsiteX961" fmla="*/ 7169712 w 9366542"/>
              <a:gd name="connsiteY961" fmla="*/ 5769227 h 6308306"/>
              <a:gd name="connsiteX962" fmla="*/ 7063978 w 9366542"/>
              <a:gd name="connsiteY962" fmla="*/ 5885103 h 6308306"/>
              <a:gd name="connsiteX963" fmla="*/ 7028734 w 9366542"/>
              <a:gd name="connsiteY963" fmla="*/ 5885103 h 6308306"/>
              <a:gd name="connsiteX964" fmla="*/ 7023698 w 9366542"/>
              <a:gd name="connsiteY964" fmla="*/ 5905256 h 6308306"/>
              <a:gd name="connsiteX965" fmla="*/ 6988454 w 9366542"/>
              <a:gd name="connsiteY965" fmla="*/ 5920370 h 6308306"/>
              <a:gd name="connsiteX966" fmla="*/ 6993490 w 9366542"/>
              <a:gd name="connsiteY966" fmla="*/ 5930447 h 6308306"/>
              <a:gd name="connsiteX967" fmla="*/ 6958246 w 9366542"/>
              <a:gd name="connsiteY967" fmla="*/ 5955638 h 6308306"/>
              <a:gd name="connsiteX968" fmla="*/ 6943140 w 9366542"/>
              <a:gd name="connsiteY968" fmla="*/ 5950599 h 6308306"/>
              <a:gd name="connsiteX969" fmla="*/ 6943140 w 9366542"/>
              <a:gd name="connsiteY969" fmla="*/ 5965713 h 6308306"/>
              <a:gd name="connsiteX970" fmla="*/ 6917966 w 9366542"/>
              <a:gd name="connsiteY970" fmla="*/ 6000981 h 6308306"/>
              <a:gd name="connsiteX971" fmla="*/ 6917966 w 9366542"/>
              <a:gd name="connsiteY971" fmla="*/ 6021134 h 6308306"/>
              <a:gd name="connsiteX972" fmla="*/ 6892792 w 9366542"/>
              <a:gd name="connsiteY972" fmla="*/ 6021134 h 6308306"/>
              <a:gd name="connsiteX973" fmla="*/ 6897826 w 9366542"/>
              <a:gd name="connsiteY973" fmla="*/ 6006018 h 6308306"/>
              <a:gd name="connsiteX974" fmla="*/ 6887756 w 9366542"/>
              <a:gd name="connsiteY974" fmla="*/ 6000981 h 6308306"/>
              <a:gd name="connsiteX975" fmla="*/ 6872651 w 9366542"/>
              <a:gd name="connsiteY975" fmla="*/ 6021134 h 6308306"/>
              <a:gd name="connsiteX976" fmla="*/ 6842442 w 9366542"/>
              <a:gd name="connsiteY976" fmla="*/ 6000981 h 6308306"/>
              <a:gd name="connsiteX977" fmla="*/ 6832372 w 9366542"/>
              <a:gd name="connsiteY977" fmla="*/ 6011057 h 6308306"/>
              <a:gd name="connsiteX978" fmla="*/ 6822302 w 9366542"/>
              <a:gd name="connsiteY978" fmla="*/ 6036248 h 6308306"/>
              <a:gd name="connsiteX979" fmla="*/ 6817268 w 9366542"/>
              <a:gd name="connsiteY979" fmla="*/ 6021134 h 6308306"/>
              <a:gd name="connsiteX980" fmla="*/ 6782024 w 9366542"/>
              <a:gd name="connsiteY980" fmla="*/ 6046323 h 6308306"/>
              <a:gd name="connsiteX981" fmla="*/ 6751814 w 9366542"/>
              <a:gd name="connsiteY981" fmla="*/ 6086628 h 6308306"/>
              <a:gd name="connsiteX982" fmla="*/ 6746778 w 9366542"/>
              <a:gd name="connsiteY982" fmla="*/ 6086628 h 6308306"/>
              <a:gd name="connsiteX983" fmla="*/ 6746778 w 9366542"/>
              <a:gd name="connsiteY983" fmla="*/ 6061438 h 6308306"/>
              <a:gd name="connsiteX984" fmla="*/ 6716570 w 9366542"/>
              <a:gd name="connsiteY984" fmla="*/ 6061438 h 6308306"/>
              <a:gd name="connsiteX985" fmla="*/ 6746778 w 9366542"/>
              <a:gd name="connsiteY985" fmla="*/ 6051361 h 6308306"/>
              <a:gd name="connsiteX986" fmla="*/ 6746778 w 9366542"/>
              <a:gd name="connsiteY986" fmla="*/ 6031209 h 6308306"/>
              <a:gd name="connsiteX987" fmla="*/ 6756849 w 9366542"/>
              <a:gd name="connsiteY987" fmla="*/ 6031209 h 6308306"/>
              <a:gd name="connsiteX988" fmla="*/ 6761883 w 9366542"/>
              <a:gd name="connsiteY988" fmla="*/ 6006018 h 6308306"/>
              <a:gd name="connsiteX989" fmla="*/ 6782024 w 9366542"/>
              <a:gd name="connsiteY989" fmla="*/ 6016095 h 6308306"/>
              <a:gd name="connsiteX990" fmla="*/ 6822302 w 9366542"/>
              <a:gd name="connsiteY990" fmla="*/ 5990904 h 6308306"/>
              <a:gd name="connsiteX991" fmla="*/ 6827337 w 9366542"/>
              <a:gd name="connsiteY991" fmla="*/ 5970752 h 6308306"/>
              <a:gd name="connsiteX992" fmla="*/ 6807198 w 9366542"/>
              <a:gd name="connsiteY992" fmla="*/ 5970752 h 6308306"/>
              <a:gd name="connsiteX993" fmla="*/ 6792093 w 9366542"/>
              <a:gd name="connsiteY993" fmla="*/ 5985866 h 6308306"/>
              <a:gd name="connsiteX994" fmla="*/ 6776988 w 9366542"/>
              <a:gd name="connsiteY994" fmla="*/ 5980829 h 6308306"/>
              <a:gd name="connsiteX995" fmla="*/ 6802162 w 9366542"/>
              <a:gd name="connsiteY995" fmla="*/ 5955638 h 6308306"/>
              <a:gd name="connsiteX996" fmla="*/ 6766918 w 9366542"/>
              <a:gd name="connsiteY996" fmla="*/ 5955638 h 6308306"/>
              <a:gd name="connsiteX997" fmla="*/ 6792093 w 9366542"/>
              <a:gd name="connsiteY997" fmla="*/ 5940522 h 6308306"/>
              <a:gd name="connsiteX998" fmla="*/ 6792093 w 9366542"/>
              <a:gd name="connsiteY998" fmla="*/ 5920370 h 6308306"/>
              <a:gd name="connsiteX999" fmla="*/ 6726639 w 9366542"/>
              <a:gd name="connsiteY999" fmla="*/ 5955638 h 6308306"/>
              <a:gd name="connsiteX1000" fmla="*/ 6726639 w 9366542"/>
              <a:gd name="connsiteY1000" fmla="*/ 5935485 h 6308306"/>
              <a:gd name="connsiteX1001" fmla="*/ 6706500 w 9366542"/>
              <a:gd name="connsiteY1001" fmla="*/ 5945561 h 6308306"/>
              <a:gd name="connsiteX1002" fmla="*/ 6716570 w 9366542"/>
              <a:gd name="connsiteY1002" fmla="*/ 5930447 h 6308306"/>
              <a:gd name="connsiteX1003" fmla="*/ 6731674 w 9366542"/>
              <a:gd name="connsiteY1003" fmla="*/ 5930447 h 6308306"/>
              <a:gd name="connsiteX1004" fmla="*/ 6746778 w 9366542"/>
              <a:gd name="connsiteY1004" fmla="*/ 5915333 h 6308306"/>
              <a:gd name="connsiteX1005" fmla="*/ 6761883 w 9366542"/>
              <a:gd name="connsiteY1005" fmla="*/ 5920370 h 6308306"/>
              <a:gd name="connsiteX1006" fmla="*/ 6771952 w 9366542"/>
              <a:gd name="connsiteY1006" fmla="*/ 5915333 h 6308306"/>
              <a:gd name="connsiteX1007" fmla="*/ 6766918 w 9366542"/>
              <a:gd name="connsiteY1007" fmla="*/ 5905256 h 6308306"/>
              <a:gd name="connsiteX1008" fmla="*/ 6741744 w 9366542"/>
              <a:gd name="connsiteY1008" fmla="*/ 5895180 h 6308306"/>
              <a:gd name="connsiteX1009" fmla="*/ 6751814 w 9366542"/>
              <a:gd name="connsiteY1009" fmla="*/ 5880065 h 6308306"/>
              <a:gd name="connsiteX1010" fmla="*/ 6746778 w 9366542"/>
              <a:gd name="connsiteY1010" fmla="*/ 5880065 h 6308306"/>
              <a:gd name="connsiteX1011" fmla="*/ 6756849 w 9366542"/>
              <a:gd name="connsiteY1011" fmla="*/ 5854876 h 6308306"/>
              <a:gd name="connsiteX1012" fmla="*/ 6746778 w 9366542"/>
              <a:gd name="connsiteY1012" fmla="*/ 5849837 h 6308306"/>
              <a:gd name="connsiteX1013" fmla="*/ 6731674 w 9366542"/>
              <a:gd name="connsiteY1013" fmla="*/ 5864951 h 6308306"/>
              <a:gd name="connsiteX1014" fmla="*/ 6751814 w 9366542"/>
              <a:gd name="connsiteY1014" fmla="*/ 5829685 h 6308306"/>
              <a:gd name="connsiteX1015" fmla="*/ 6741744 w 9366542"/>
              <a:gd name="connsiteY1015" fmla="*/ 5794417 h 6308306"/>
              <a:gd name="connsiteX1016" fmla="*/ 6756849 w 9366542"/>
              <a:gd name="connsiteY1016" fmla="*/ 5774264 h 6308306"/>
              <a:gd name="connsiteX1017" fmla="*/ 6782024 w 9366542"/>
              <a:gd name="connsiteY1017" fmla="*/ 5779303 h 6308306"/>
              <a:gd name="connsiteX1018" fmla="*/ 6792093 w 9366542"/>
              <a:gd name="connsiteY1018" fmla="*/ 5779303 h 6308306"/>
              <a:gd name="connsiteX1019" fmla="*/ 6802162 w 9366542"/>
              <a:gd name="connsiteY1019" fmla="*/ 5769227 h 6308306"/>
              <a:gd name="connsiteX1020" fmla="*/ 6782024 w 9366542"/>
              <a:gd name="connsiteY1020" fmla="*/ 5749075 h 6308306"/>
              <a:gd name="connsiteX1021" fmla="*/ 6802162 w 9366542"/>
              <a:gd name="connsiteY1021" fmla="*/ 5703731 h 6308306"/>
              <a:gd name="connsiteX1022" fmla="*/ 6822302 w 9366542"/>
              <a:gd name="connsiteY1022" fmla="*/ 5703731 h 6308306"/>
              <a:gd name="connsiteX1023" fmla="*/ 6862582 w 9366542"/>
              <a:gd name="connsiteY1023" fmla="*/ 5653350 h 6308306"/>
              <a:gd name="connsiteX1024" fmla="*/ 6867617 w 9366542"/>
              <a:gd name="connsiteY1024" fmla="*/ 5633197 h 6308306"/>
              <a:gd name="connsiteX1025" fmla="*/ 6872651 w 9366542"/>
              <a:gd name="connsiteY1025" fmla="*/ 5628160 h 6308306"/>
              <a:gd name="connsiteX1026" fmla="*/ 6877686 w 9366542"/>
              <a:gd name="connsiteY1026" fmla="*/ 5648313 h 6308306"/>
              <a:gd name="connsiteX1027" fmla="*/ 6902861 w 9366542"/>
              <a:gd name="connsiteY1027" fmla="*/ 5643274 h 6308306"/>
              <a:gd name="connsiteX1028" fmla="*/ 6902861 w 9366542"/>
              <a:gd name="connsiteY1028" fmla="*/ 5628160 h 6308306"/>
              <a:gd name="connsiteX1029" fmla="*/ 6928036 w 9366542"/>
              <a:gd name="connsiteY1029" fmla="*/ 5618083 h 6308306"/>
              <a:gd name="connsiteX1030" fmla="*/ 6948174 w 9366542"/>
              <a:gd name="connsiteY1030" fmla="*/ 5587854 h 6308306"/>
              <a:gd name="connsiteX1031" fmla="*/ 6983420 w 9366542"/>
              <a:gd name="connsiteY1031" fmla="*/ 5567701 h 6308306"/>
              <a:gd name="connsiteX1032" fmla="*/ 6988454 w 9366542"/>
              <a:gd name="connsiteY1032" fmla="*/ 5547549 h 6308306"/>
              <a:gd name="connsiteX1033" fmla="*/ 7139502 w 9366542"/>
              <a:gd name="connsiteY1033" fmla="*/ 5426634 h 6308306"/>
              <a:gd name="connsiteX1034" fmla="*/ 7139502 w 9366542"/>
              <a:gd name="connsiteY1034" fmla="*/ 5401443 h 6308306"/>
              <a:gd name="connsiteX1035" fmla="*/ 7149571 w 9366542"/>
              <a:gd name="connsiteY1035" fmla="*/ 5411520 h 6308306"/>
              <a:gd name="connsiteX1036" fmla="*/ 7169712 w 9366542"/>
              <a:gd name="connsiteY1036" fmla="*/ 5401443 h 6308306"/>
              <a:gd name="connsiteX1037" fmla="*/ 7179781 w 9366542"/>
              <a:gd name="connsiteY1037" fmla="*/ 5376254 h 6308306"/>
              <a:gd name="connsiteX1038" fmla="*/ 7194886 w 9366542"/>
              <a:gd name="connsiteY1038" fmla="*/ 5386329 h 6308306"/>
              <a:gd name="connsiteX1039" fmla="*/ 7220060 w 9366542"/>
              <a:gd name="connsiteY1039" fmla="*/ 5340986 h 6308306"/>
              <a:gd name="connsiteX1040" fmla="*/ 7194886 w 9366542"/>
              <a:gd name="connsiteY1040" fmla="*/ 5325872 h 6308306"/>
              <a:gd name="connsiteX1041" fmla="*/ 7230130 w 9366542"/>
              <a:gd name="connsiteY1041" fmla="*/ 5290606 h 6308306"/>
              <a:gd name="connsiteX1042" fmla="*/ 7250269 w 9366542"/>
              <a:gd name="connsiteY1042" fmla="*/ 5290606 h 6308306"/>
              <a:gd name="connsiteX1043" fmla="*/ 7250269 w 9366542"/>
              <a:gd name="connsiteY1043" fmla="*/ 5280529 h 6308306"/>
              <a:gd name="connsiteX1044" fmla="*/ 7285514 w 9366542"/>
              <a:gd name="connsiteY1044" fmla="*/ 5275490 h 6308306"/>
              <a:gd name="connsiteX1045" fmla="*/ 7265374 w 9366542"/>
              <a:gd name="connsiteY1045" fmla="*/ 5265415 h 6308306"/>
              <a:gd name="connsiteX1046" fmla="*/ 7285514 w 9366542"/>
              <a:gd name="connsiteY1046" fmla="*/ 5260376 h 6308306"/>
              <a:gd name="connsiteX1047" fmla="*/ 7295584 w 9366542"/>
              <a:gd name="connsiteY1047" fmla="*/ 5250301 h 6308306"/>
              <a:gd name="connsiteX1048" fmla="*/ 7290548 w 9366542"/>
              <a:gd name="connsiteY1048" fmla="*/ 5240224 h 6308306"/>
              <a:gd name="connsiteX1049" fmla="*/ 7325792 w 9366542"/>
              <a:gd name="connsiteY1049" fmla="*/ 5220071 h 6308306"/>
              <a:gd name="connsiteX1050" fmla="*/ 7340898 w 9366542"/>
              <a:gd name="connsiteY1050" fmla="*/ 5220071 h 6308306"/>
              <a:gd name="connsiteX1051" fmla="*/ 7350967 w 9366542"/>
              <a:gd name="connsiteY1051" fmla="*/ 5220071 h 6308306"/>
              <a:gd name="connsiteX1052" fmla="*/ 7361036 w 9366542"/>
              <a:gd name="connsiteY1052" fmla="*/ 5215033 h 6308306"/>
              <a:gd name="connsiteX1053" fmla="*/ 7320758 w 9366542"/>
              <a:gd name="connsiteY1053" fmla="*/ 5209996 h 6308306"/>
              <a:gd name="connsiteX1054" fmla="*/ 7340898 w 9366542"/>
              <a:gd name="connsiteY1054" fmla="*/ 5199919 h 6308306"/>
              <a:gd name="connsiteX1055" fmla="*/ 7371108 w 9366542"/>
              <a:gd name="connsiteY1055" fmla="*/ 5209996 h 6308306"/>
              <a:gd name="connsiteX1056" fmla="*/ 7381177 w 9366542"/>
              <a:gd name="connsiteY1056" fmla="*/ 5199919 h 6308306"/>
              <a:gd name="connsiteX1057" fmla="*/ 7361036 w 9366542"/>
              <a:gd name="connsiteY1057" fmla="*/ 5174728 h 6308306"/>
              <a:gd name="connsiteX1058" fmla="*/ 7401316 w 9366542"/>
              <a:gd name="connsiteY1058" fmla="*/ 5114271 h 6308306"/>
              <a:gd name="connsiteX1059" fmla="*/ 7416422 w 9366542"/>
              <a:gd name="connsiteY1059" fmla="*/ 5124348 h 6308306"/>
              <a:gd name="connsiteX1060" fmla="*/ 7436560 w 9366542"/>
              <a:gd name="connsiteY1060" fmla="*/ 5104195 h 6308306"/>
              <a:gd name="connsiteX1061" fmla="*/ 7436560 w 9366542"/>
              <a:gd name="connsiteY1061" fmla="*/ 5124348 h 6308306"/>
              <a:gd name="connsiteX1062" fmla="*/ 7461735 w 9366542"/>
              <a:gd name="connsiteY1062" fmla="*/ 5114271 h 6308306"/>
              <a:gd name="connsiteX1063" fmla="*/ 7471806 w 9366542"/>
              <a:gd name="connsiteY1063" fmla="*/ 5099157 h 6308306"/>
              <a:gd name="connsiteX1064" fmla="*/ 7456701 w 9366542"/>
              <a:gd name="connsiteY1064" fmla="*/ 5073966 h 6308306"/>
              <a:gd name="connsiteX1065" fmla="*/ 7441596 w 9366542"/>
              <a:gd name="connsiteY1065" fmla="*/ 5079004 h 6308306"/>
              <a:gd name="connsiteX1066" fmla="*/ 7416422 w 9366542"/>
              <a:gd name="connsiteY1066" fmla="*/ 5099157 h 6308306"/>
              <a:gd name="connsiteX1067" fmla="*/ 7366072 w 9366542"/>
              <a:gd name="connsiteY1067" fmla="*/ 5094118 h 6308306"/>
              <a:gd name="connsiteX1068" fmla="*/ 7361036 w 9366542"/>
              <a:gd name="connsiteY1068" fmla="*/ 5073966 h 6308306"/>
              <a:gd name="connsiteX1069" fmla="*/ 7381177 w 9366542"/>
              <a:gd name="connsiteY1069" fmla="*/ 5073966 h 6308306"/>
              <a:gd name="connsiteX1070" fmla="*/ 7406352 w 9366542"/>
              <a:gd name="connsiteY1070" fmla="*/ 5043738 h 6308306"/>
              <a:gd name="connsiteX1071" fmla="*/ 7406352 w 9366542"/>
              <a:gd name="connsiteY1071" fmla="*/ 5058852 h 6308306"/>
              <a:gd name="connsiteX1072" fmla="*/ 7451666 w 9366542"/>
              <a:gd name="connsiteY1072" fmla="*/ 5048775 h 6308306"/>
              <a:gd name="connsiteX1073" fmla="*/ 7456701 w 9366542"/>
              <a:gd name="connsiteY1073" fmla="*/ 5053813 h 6308306"/>
              <a:gd name="connsiteX1074" fmla="*/ 7466770 w 9366542"/>
              <a:gd name="connsiteY1074" fmla="*/ 5028622 h 6308306"/>
              <a:gd name="connsiteX1075" fmla="*/ 7496980 w 9366542"/>
              <a:gd name="connsiteY1075" fmla="*/ 5013508 h 6308306"/>
              <a:gd name="connsiteX1076" fmla="*/ 7512084 w 9366542"/>
              <a:gd name="connsiteY1076" fmla="*/ 5028622 h 6308306"/>
              <a:gd name="connsiteX1077" fmla="*/ 7527189 w 9366542"/>
              <a:gd name="connsiteY1077" fmla="*/ 5003433 h 6308306"/>
              <a:gd name="connsiteX1078" fmla="*/ 7552364 w 9366542"/>
              <a:gd name="connsiteY1078" fmla="*/ 4998394 h 6308306"/>
              <a:gd name="connsiteX1079" fmla="*/ 7557399 w 9366542"/>
              <a:gd name="connsiteY1079" fmla="*/ 4978242 h 6308306"/>
              <a:gd name="connsiteX1080" fmla="*/ 7522155 w 9366542"/>
              <a:gd name="connsiteY1080" fmla="*/ 4993356 h 6308306"/>
              <a:gd name="connsiteX1081" fmla="*/ 7542294 w 9366542"/>
              <a:gd name="connsiteY1081" fmla="*/ 4968165 h 6308306"/>
              <a:gd name="connsiteX1082" fmla="*/ 7486910 w 9366542"/>
              <a:gd name="connsiteY1082" fmla="*/ 4973204 h 6308306"/>
              <a:gd name="connsiteX1083" fmla="*/ 7512084 w 9366542"/>
              <a:gd name="connsiteY1083" fmla="*/ 4983280 h 6308306"/>
              <a:gd name="connsiteX1084" fmla="*/ 7496980 w 9366542"/>
              <a:gd name="connsiteY1084" fmla="*/ 4998394 h 6308306"/>
              <a:gd name="connsiteX1085" fmla="*/ 7476840 w 9366542"/>
              <a:gd name="connsiteY1085" fmla="*/ 4993356 h 6308306"/>
              <a:gd name="connsiteX1086" fmla="*/ 7486910 w 9366542"/>
              <a:gd name="connsiteY1086" fmla="*/ 4978242 h 6308306"/>
              <a:gd name="connsiteX1087" fmla="*/ 7451666 w 9366542"/>
              <a:gd name="connsiteY1087" fmla="*/ 4978242 h 6308306"/>
              <a:gd name="connsiteX1088" fmla="*/ 7456701 w 9366542"/>
              <a:gd name="connsiteY1088" fmla="*/ 5008470 h 6308306"/>
              <a:gd name="connsiteX1089" fmla="*/ 7451666 w 9366542"/>
              <a:gd name="connsiteY1089" fmla="*/ 4998394 h 6308306"/>
              <a:gd name="connsiteX1090" fmla="*/ 7441596 w 9366542"/>
              <a:gd name="connsiteY1090" fmla="*/ 4998394 h 6308306"/>
              <a:gd name="connsiteX1091" fmla="*/ 7436560 w 9366542"/>
              <a:gd name="connsiteY1091" fmla="*/ 5018547 h 6308306"/>
              <a:gd name="connsiteX1092" fmla="*/ 7381177 w 9366542"/>
              <a:gd name="connsiteY1092" fmla="*/ 5023585 h 6308306"/>
              <a:gd name="connsiteX1093" fmla="*/ 7340898 w 9366542"/>
              <a:gd name="connsiteY1093" fmla="*/ 5038699 h 6308306"/>
              <a:gd name="connsiteX1094" fmla="*/ 7325792 w 9366542"/>
              <a:gd name="connsiteY1094" fmla="*/ 5033661 h 6308306"/>
              <a:gd name="connsiteX1095" fmla="*/ 7315723 w 9366542"/>
              <a:gd name="connsiteY1095" fmla="*/ 5043738 h 6308306"/>
              <a:gd name="connsiteX1096" fmla="*/ 7270410 w 9366542"/>
              <a:gd name="connsiteY1096" fmla="*/ 5048775 h 6308306"/>
              <a:gd name="connsiteX1097" fmla="*/ 7270410 w 9366542"/>
              <a:gd name="connsiteY1097" fmla="*/ 5038699 h 6308306"/>
              <a:gd name="connsiteX1098" fmla="*/ 7300618 w 9366542"/>
              <a:gd name="connsiteY1098" fmla="*/ 5033661 h 6308306"/>
              <a:gd name="connsiteX1099" fmla="*/ 7320758 w 9366542"/>
              <a:gd name="connsiteY1099" fmla="*/ 5013508 h 6308306"/>
              <a:gd name="connsiteX1100" fmla="*/ 7320758 w 9366542"/>
              <a:gd name="connsiteY1100" fmla="*/ 5003433 h 6308306"/>
              <a:gd name="connsiteX1101" fmla="*/ 7285514 w 9366542"/>
              <a:gd name="connsiteY1101" fmla="*/ 5013508 h 6308306"/>
              <a:gd name="connsiteX1102" fmla="*/ 7285514 w 9366542"/>
              <a:gd name="connsiteY1102" fmla="*/ 5023585 h 6308306"/>
              <a:gd name="connsiteX1103" fmla="*/ 7270410 w 9366542"/>
              <a:gd name="connsiteY1103" fmla="*/ 4998394 h 6308306"/>
              <a:gd name="connsiteX1104" fmla="*/ 7270410 w 9366542"/>
              <a:gd name="connsiteY1104" fmla="*/ 4983280 h 6308306"/>
              <a:gd name="connsiteX1105" fmla="*/ 7300618 w 9366542"/>
              <a:gd name="connsiteY1105" fmla="*/ 4983280 h 6308306"/>
              <a:gd name="connsiteX1106" fmla="*/ 7310688 w 9366542"/>
              <a:gd name="connsiteY1106" fmla="*/ 4973204 h 6308306"/>
              <a:gd name="connsiteX1107" fmla="*/ 7320758 w 9366542"/>
              <a:gd name="connsiteY1107" fmla="*/ 4983280 h 6308306"/>
              <a:gd name="connsiteX1108" fmla="*/ 7315723 w 9366542"/>
              <a:gd name="connsiteY1108" fmla="*/ 4983280 h 6308306"/>
              <a:gd name="connsiteX1109" fmla="*/ 7315723 w 9366542"/>
              <a:gd name="connsiteY1109" fmla="*/ 4993356 h 6308306"/>
              <a:gd name="connsiteX1110" fmla="*/ 7345933 w 9366542"/>
              <a:gd name="connsiteY1110" fmla="*/ 4988317 h 6308306"/>
              <a:gd name="connsiteX1111" fmla="*/ 7356002 w 9366542"/>
              <a:gd name="connsiteY1111" fmla="*/ 4973204 h 6308306"/>
              <a:gd name="connsiteX1112" fmla="*/ 7345933 w 9366542"/>
              <a:gd name="connsiteY1112" fmla="*/ 4948013 h 6308306"/>
              <a:gd name="connsiteX1113" fmla="*/ 7340898 w 9366542"/>
              <a:gd name="connsiteY1113" fmla="*/ 4942976 h 6308306"/>
              <a:gd name="connsiteX1114" fmla="*/ 7320758 w 9366542"/>
              <a:gd name="connsiteY1114" fmla="*/ 4948013 h 6308306"/>
              <a:gd name="connsiteX1115" fmla="*/ 7310688 w 9366542"/>
              <a:gd name="connsiteY1115" fmla="*/ 4937937 h 6308306"/>
              <a:gd name="connsiteX1116" fmla="*/ 7340898 w 9366542"/>
              <a:gd name="connsiteY1116" fmla="*/ 4912746 h 6308306"/>
              <a:gd name="connsiteX1117" fmla="*/ 7320758 w 9366542"/>
              <a:gd name="connsiteY1117" fmla="*/ 4907708 h 6308306"/>
              <a:gd name="connsiteX1118" fmla="*/ 7320758 w 9366542"/>
              <a:gd name="connsiteY1118" fmla="*/ 4897632 h 6308306"/>
              <a:gd name="connsiteX1119" fmla="*/ 7345933 w 9366542"/>
              <a:gd name="connsiteY1119" fmla="*/ 4887555 h 6308306"/>
              <a:gd name="connsiteX1120" fmla="*/ 7345933 w 9366542"/>
              <a:gd name="connsiteY1120" fmla="*/ 4912746 h 6308306"/>
              <a:gd name="connsiteX1121" fmla="*/ 7340898 w 9366542"/>
              <a:gd name="connsiteY1121" fmla="*/ 4922822 h 6308306"/>
              <a:gd name="connsiteX1122" fmla="*/ 7356002 w 9366542"/>
              <a:gd name="connsiteY1122" fmla="*/ 4922822 h 6308306"/>
              <a:gd name="connsiteX1123" fmla="*/ 7366072 w 9366542"/>
              <a:gd name="connsiteY1123" fmla="*/ 4942976 h 6308306"/>
              <a:gd name="connsiteX1124" fmla="*/ 7381177 w 9366542"/>
              <a:gd name="connsiteY1124" fmla="*/ 4948013 h 6308306"/>
              <a:gd name="connsiteX1125" fmla="*/ 7406352 w 9366542"/>
              <a:gd name="connsiteY1125" fmla="*/ 4927860 h 6308306"/>
              <a:gd name="connsiteX1126" fmla="*/ 7401316 w 9366542"/>
              <a:gd name="connsiteY1126" fmla="*/ 4912746 h 6308306"/>
              <a:gd name="connsiteX1127" fmla="*/ 7436560 w 9366542"/>
              <a:gd name="connsiteY1127" fmla="*/ 4907708 h 6308306"/>
              <a:gd name="connsiteX1128" fmla="*/ 7436560 w 9366542"/>
              <a:gd name="connsiteY1128" fmla="*/ 4922822 h 6308306"/>
              <a:gd name="connsiteX1129" fmla="*/ 7456701 w 9366542"/>
              <a:gd name="connsiteY1129" fmla="*/ 4927860 h 6308306"/>
              <a:gd name="connsiteX1130" fmla="*/ 7441596 w 9366542"/>
              <a:gd name="connsiteY1130" fmla="*/ 4932899 h 6308306"/>
              <a:gd name="connsiteX1131" fmla="*/ 7436560 w 9366542"/>
              <a:gd name="connsiteY1131" fmla="*/ 4942976 h 6308306"/>
              <a:gd name="connsiteX1132" fmla="*/ 7441596 w 9366542"/>
              <a:gd name="connsiteY1132" fmla="*/ 4953051 h 6308306"/>
              <a:gd name="connsiteX1133" fmla="*/ 7486910 w 9366542"/>
              <a:gd name="connsiteY1133" fmla="*/ 4922822 h 6308306"/>
              <a:gd name="connsiteX1134" fmla="*/ 7496980 w 9366542"/>
              <a:gd name="connsiteY1134" fmla="*/ 4912746 h 6308306"/>
              <a:gd name="connsiteX1135" fmla="*/ 7491945 w 9366542"/>
              <a:gd name="connsiteY1135" fmla="*/ 4897632 h 6308306"/>
              <a:gd name="connsiteX1136" fmla="*/ 7512084 w 9366542"/>
              <a:gd name="connsiteY1136" fmla="*/ 4897632 h 6308306"/>
              <a:gd name="connsiteX1137" fmla="*/ 7567468 w 9366542"/>
              <a:gd name="connsiteY1137" fmla="*/ 4857327 h 6308306"/>
              <a:gd name="connsiteX1138" fmla="*/ 7577538 w 9366542"/>
              <a:gd name="connsiteY1138" fmla="*/ 4862364 h 6308306"/>
              <a:gd name="connsiteX1139" fmla="*/ 7577538 w 9366542"/>
              <a:gd name="connsiteY1139" fmla="*/ 4857327 h 6308306"/>
              <a:gd name="connsiteX1140" fmla="*/ 7602712 w 9366542"/>
              <a:gd name="connsiteY1140" fmla="*/ 4872441 h 6308306"/>
              <a:gd name="connsiteX1141" fmla="*/ 7622853 w 9366542"/>
              <a:gd name="connsiteY1141" fmla="*/ 4872441 h 6308306"/>
              <a:gd name="connsiteX1142" fmla="*/ 7622853 w 9366542"/>
              <a:gd name="connsiteY1142" fmla="*/ 4887555 h 6308306"/>
              <a:gd name="connsiteX1143" fmla="*/ 7637956 w 9366542"/>
              <a:gd name="connsiteY1143" fmla="*/ 4862364 h 6308306"/>
              <a:gd name="connsiteX1144" fmla="*/ 7658097 w 9366542"/>
              <a:gd name="connsiteY1144" fmla="*/ 4847250 h 6308306"/>
              <a:gd name="connsiteX1145" fmla="*/ 7723552 w 9366542"/>
              <a:gd name="connsiteY1145" fmla="*/ 4832136 h 6308306"/>
              <a:gd name="connsiteX1146" fmla="*/ 7753760 w 9366542"/>
              <a:gd name="connsiteY1146" fmla="*/ 4781755 h 6308306"/>
              <a:gd name="connsiteX1147" fmla="*/ 7768865 w 9366542"/>
              <a:gd name="connsiteY1147" fmla="*/ 4776716 h 6308306"/>
              <a:gd name="connsiteX1148" fmla="*/ 7778934 w 9366542"/>
              <a:gd name="connsiteY1148" fmla="*/ 4756564 h 6308306"/>
              <a:gd name="connsiteX1149" fmla="*/ 7783970 w 9366542"/>
              <a:gd name="connsiteY1149" fmla="*/ 4756564 h 6308306"/>
              <a:gd name="connsiteX1150" fmla="*/ 7799075 w 9366542"/>
              <a:gd name="connsiteY1150" fmla="*/ 4766641 h 6308306"/>
              <a:gd name="connsiteX1151" fmla="*/ 7814178 w 9366542"/>
              <a:gd name="connsiteY1151" fmla="*/ 4746488 h 6308306"/>
              <a:gd name="connsiteX1152" fmla="*/ 7854458 w 9366542"/>
              <a:gd name="connsiteY1152" fmla="*/ 4761602 h 6308306"/>
              <a:gd name="connsiteX1153" fmla="*/ 7864528 w 9366542"/>
              <a:gd name="connsiteY1153" fmla="*/ 4741450 h 6308306"/>
              <a:gd name="connsiteX1154" fmla="*/ 7859494 w 9366542"/>
              <a:gd name="connsiteY1154" fmla="*/ 4731374 h 6308306"/>
              <a:gd name="connsiteX1155" fmla="*/ 7854458 w 9366542"/>
              <a:gd name="connsiteY1155" fmla="*/ 4721297 h 6308306"/>
              <a:gd name="connsiteX1156" fmla="*/ 7834319 w 9366542"/>
              <a:gd name="connsiteY1156" fmla="*/ 4731374 h 6308306"/>
              <a:gd name="connsiteX1157" fmla="*/ 7864528 w 9366542"/>
              <a:gd name="connsiteY1157" fmla="*/ 4701145 h 6308306"/>
              <a:gd name="connsiteX1158" fmla="*/ 7889702 w 9366542"/>
              <a:gd name="connsiteY1158" fmla="*/ 4686031 h 6308306"/>
              <a:gd name="connsiteX1159" fmla="*/ 7904807 w 9366542"/>
              <a:gd name="connsiteY1159" fmla="*/ 4696106 h 6308306"/>
              <a:gd name="connsiteX1160" fmla="*/ 7919912 w 9366542"/>
              <a:gd name="connsiteY1160" fmla="*/ 4680992 h 6308306"/>
              <a:gd name="connsiteX1161" fmla="*/ 7889702 w 9366542"/>
              <a:gd name="connsiteY1161" fmla="*/ 4670917 h 6308306"/>
              <a:gd name="connsiteX1162" fmla="*/ 7924948 w 9366542"/>
              <a:gd name="connsiteY1162" fmla="*/ 4645726 h 6308306"/>
              <a:gd name="connsiteX1163" fmla="*/ 7955156 w 9366542"/>
              <a:gd name="connsiteY1163" fmla="*/ 4640687 h 6308306"/>
              <a:gd name="connsiteX1164" fmla="*/ 7970262 w 9366542"/>
              <a:gd name="connsiteY1164" fmla="*/ 4615497 h 6308306"/>
              <a:gd name="connsiteX1165" fmla="*/ 8030680 w 9366542"/>
              <a:gd name="connsiteY1165" fmla="*/ 4560078 h 6308306"/>
              <a:gd name="connsiteX1166" fmla="*/ 8020610 w 9366542"/>
              <a:gd name="connsiteY1166" fmla="*/ 4555039 h 6308306"/>
              <a:gd name="connsiteX1167" fmla="*/ 7995436 w 9366542"/>
              <a:gd name="connsiteY1167" fmla="*/ 4570153 h 6308306"/>
              <a:gd name="connsiteX1168" fmla="*/ 7970262 w 9366542"/>
              <a:gd name="connsiteY1168" fmla="*/ 4560078 h 6308306"/>
              <a:gd name="connsiteX1169" fmla="*/ 7955156 w 9366542"/>
              <a:gd name="connsiteY1169" fmla="*/ 4565116 h 6308306"/>
              <a:gd name="connsiteX1170" fmla="*/ 7945086 w 9366542"/>
              <a:gd name="connsiteY1170" fmla="*/ 4580230 h 6308306"/>
              <a:gd name="connsiteX1171" fmla="*/ 7869563 w 9366542"/>
              <a:gd name="connsiteY1171" fmla="*/ 4595344 h 6308306"/>
              <a:gd name="connsiteX1172" fmla="*/ 7859494 w 9366542"/>
              <a:gd name="connsiteY1172" fmla="*/ 4605421 h 6308306"/>
              <a:gd name="connsiteX1173" fmla="*/ 7814178 w 9366542"/>
              <a:gd name="connsiteY1173" fmla="*/ 4620535 h 6308306"/>
              <a:gd name="connsiteX1174" fmla="*/ 7783970 w 9366542"/>
              <a:gd name="connsiteY1174" fmla="*/ 4595344 h 6308306"/>
              <a:gd name="connsiteX1175" fmla="*/ 7743690 w 9366542"/>
              <a:gd name="connsiteY1175" fmla="*/ 4605421 h 6308306"/>
              <a:gd name="connsiteX1176" fmla="*/ 7753760 w 9366542"/>
              <a:gd name="connsiteY1176" fmla="*/ 4630610 h 6308306"/>
              <a:gd name="connsiteX1177" fmla="*/ 7738655 w 9366542"/>
              <a:gd name="connsiteY1177" fmla="*/ 4640687 h 6308306"/>
              <a:gd name="connsiteX1178" fmla="*/ 7728586 w 9366542"/>
              <a:gd name="connsiteY1178" fmla="*/ 4635649 h 6308306"/>
              <a:gd name="connsiteX1179" fmla="*/ 7688306 w 9366542"/>
              <a:gd name="connsiteY1179" fmla="*/ 4645726 h 6308306"/>
              <a:gd name="connsiteX1180" fmla="*/ 7663131 w 9366542"/>
              <a:gd name="connsiteY1180" fmla="*/ 4630610 h 6308306"/>
              <a:gd name="connsiteX1181" fmla="*/ 7547330 w 9366542"/>
              <a:gd name="connsiteY1181" fmla="*/ 4655801 h 6308306"/>
              <a:gd name="connsiteX1182" fmla="*/ 7507050 w 9366542"/>
              <a:gd name="connsiteY1182" fmla="*/ 4665878 h 6308306"/>
              <a:gd name="connsiteX1183" fmla="*/ 7512084 w 9366542"/>
              <a:gd name="connsiteY1183" fmla="*/ 4670917 h 6308306"/>
              <a:gd name="connsiteX1184" fmla="*/ 7496980 w 9366542"/>
              <a:gd name="connsiteY1184" fmla="*/ 4680992 h 6308306"/>
              <a:gd name="connsiteX1185" fmla="*/ 7567468 w 9366542"/>
              <a:gd name="connsiteY1185" fmla="*/ 4670917 h 6308306"/>
              <a:gd name="connsiteX1186" fmla="*/ 7572504 w 9366542"/>
              <a:gd name="connsiteY1186" fmla="*/ 4680992 h 6308306"/>
              <a:gd name="connsiteX1187" fmla="*/ 7491945 w 9366542"/>
              <a:gd name="connsiteY1187" fmla="*/ 4701145 h 6308306"/>
              <a:gd name="connsiteX1188" fmla="*/ 7426491 w 9366542"/>
              <a:gd name="connsiteY1188" fmla="*/ 4711222 h 6308306"/>
              <a:gd name="connsiteX1189" fmla="*/ 7451666 w 9366542"/>
              <a:gd name="connsiteY1189" fmla="*/ 4691069 h 6308306"/>
              <a:gd name="connsiteX1190" fmla="*/ 7456701 w 9366542"/>
              <a:gd name="connsiteY1190" fmla="*/ 4696106 h 6308306"/>
              <a:gd name="connsiteX1191" fmla="*/ 7486910 w 9366542"/>
              <a:gd name="connsiteY1191" fmla="*/ 4680992 h 6308306"/>
              <a:gd name="connsiteX1192" fmla="*/ 7456701 w 9366542"/>
              <a:gd name="connsiteY1192" fmla="*/ 4670917 h 6308306"/>
              <a:gd name="connsiteX1193" fmla="*/ 7381177 w 9366542"/>
              <a:gd name="connsiteY1193" fmla="*/ 4701145 h 6308306"/>
              <a:gd name="connsiteX1194" fmla="*/ 7381177 w 9366542"/>
              <a:gd name="connsiteY1194" fmla="*/ 4721297 h 6308306"/>
              <a:gd name="connsiteX1195" fmla="*/ 7401316 w 9366542"/>
              <a:gd name="connsiteY1195" fmla="*/ 4716259 h 6308306"/>
              <a:gd name="connsiteX1196" fmla="*/ 7386211 w 9366542"/>
              <a:gd name="connsiteY1196" fmla="*/ 4726336 h 6308306"/>
              <a:gd name="connsiteX1197" fmla="*/ 7376142 w 9366542"/>
              <a:gd name="connsiteY1197" fmla="*/ 4721297 h 6308306"/>
              <a:gd name="connsiteX1198" fmla="*/ 7335862 w 9366542"/>
              <a:gd name="connsiteY1198" fmla="*/ 4736411 h 6308306"/>
              <a:gd name="connsiteX1199" fmla="*/ 7330828 w 9366542"/>
              <a:gd name="connsiteY1199" fmla="*/ 4736411 h 6308306"/>
              <a:gd name="connsiteX1200" fmla="*/ 7330828 w 9366542"/>
              <a:gd name="connsiteY1200" fmla="*/ 4726336 h 6308306"/>
              <a:gd name="connsiteX1201" fmla="*/ 7361036 w 9366542"/>
              <a:gd name="connsiteY1201" fmla="*/ 4726336 h 6308306"/>
              <a:gd name="connsiteX1202" fmla="*/ 7361036 w 9366542"/>
              <a:gd name="connsiteY1202" fmla="*/ 4711222 h 6308306"/>
              <a:gd name="connsiteX1203" fmla="*/ 7361036 w 9366542"/>
              <a:gd name="connsiteY1203" fmla="*/ 4706183 h 6308306"/>
              <a:gd name="connsiteX1204" fmla="*/ 7345933 w 9366542"/>
              <a:gd name="connsiteY1204" fmla="*/ 4696106 h 6308306"/>
              <a:gd name="connsiteX1205" fmla="*/ 7335862 w 9366542"/>
              <a:gd name="connsiteY1205" fmla="*/ 4701145 h 6308306"/>
              <a:gd name="connsiteX1206" fmla="*/ 7330828 w 9366542"/>
              <a:gd name="connsiteY1206" fmla="*/ 4706183 h 6308306"/>
              <a:gd name="connsiteX1207" fmla="*/ 7325792 w 9366542"/>
              <a:gd name="connsiteY1207" fmla="*/ 4706183 h 6308306"/>
              <a:gd name="connsiteX1208" fmla="*/ 7290548 w 9366542"/>
              <a:gd name="connsiteY1208" fmla="*/ 4711222 h 6308306"/>
              <a:gd name="connsiteX1209" fmla="*/ 7235166 w 9366542"/>
              <a:gd name="connsiteY1209" fmla="*/ 4731374 h 6308306"/>
              <a:gd name="connsiteX1210" fmla="*/ 7194886 w 9366542"/>
              <a:gd name="connsiteY1210" fmla="*/ 4731374 h 6308306"/>
              <a:gd name="connsiteX1211" fmla="*/ 7119362 w 9366542"/>
              <a:gd name="connsiteY1211" fmla="*/ 4746488 h 6308306"/>
              <a:gd name="connsiteX1212" fmla="*/ 7109292 w 9366542"/>
              <a:gd name="connsiteY1212" fmla="*/ 4756564 h 6308306"/>
              <a:gd name="connsiteX1213" fmla="*/ 7084118 w 9366542"/>
              <a:gd name="connsiteY1213" fmla="*/ 4751527 h 6308306"/>
              <a:gd name="connsiteX1214" fmla="*/ 7048872 w 9366542"/>
              <a:gd name="connsiteY1214" fmla="*/ 4771679 h 6308306"/>
              <a:gd name="connsiteX1215" fmla="*/ 7018664 w 9366542"/>
              <a:gd name="connsiteY1215" fmla="*/ 4776716 h 6308306"/>
              <a:gd name="connsiteX1216" fmla="*/ 7003559 w 9366542"/>
              <a:gd name="connsiteY1216" fmla="*/ 4771679 h 6308306"/>
              <a:gd name="connsiteX1217" fmla="*/ 6988454 w 9366542"/>
              <a:gd name="connsiteY1217" fmla="*/ 4786793 h 6308306"/>
              <a:gd name="connsiteX1218" fmla="*/ 6988454 w 9366542"/>
              <a:gd name="connsiteY1218" fmla="*/ 4781755 h 6308306"/>
              <a:gd name="connsiteX1219" fmla="*/ 6958246 w 9366542"/>
              <a:gd name="connsiteY1219" fmla="*/ 4791832 h 6308306"/>
              <a:gd name="connsiteX1220" fmla="*/ 6953210 w 9366542"/>
              <a:gd name="connsiteY1220" fmla="*/ 4796869 h 6308306"/>
              <a:gd name="connsiteX1221" fmla="*/ 6948174 w 9366542"/>
              <a:gd name="connsiteY1221" fmla="*/ 4791832 h 6308306"/>
              <a:gd name="connsiteX1222" fmla="*/ 6872651 w 9366542"/>
              <a:gd name="connsiteY1222" fmla="*/ 4801907 h 6308306"/>
              <a:gd name="connsiteX1223" fmla="*/ 6797127 w 9366542"/>
              <a:gd name="connsiteY1223" fmla="*/ 4817021 h 6308306"/>
              <a:gd name="connsiteX1224" fmla="*/ 6646080 w 9366542"/>
              <a:gd name="connsiteY1224" fmla="*/ 4842212 h 6308306"/>
              <a:gd name="connsiteX1225" fmla="*/ 6636010 w 9366542"/>
              <a:gd name="connsiteY1225" fmla="*/ 4822059 h 6308306"/>
              <a:gd name="connsiteX1226" fmla="*/ 6625941 w 9366542"/>
              <a:gd name="connsiteY1226" fmla="*/ 4822059 h 6308306"/>
              <a:gd name="connsiteX1227" fmla="*/ 6625941 w 9366542"/>
              <a:gd name="connsiteY1227" fmla="*/ 4842212 h 6308306"/>
              <a:gd name="connsiteX1228" fmla="*/ 6580628 w 9366542"/>
              <a:gd name="connsiteY1228" fmla="*/ 4862364 h 6308306"/>
              <a:gd name="connsiteX1229" fmla="*/ 6464824 w 9366542"/>
              <a:gd name="connsiteY1229" fmla="*/ 4867403 h 6308306"/>
              <a:gd name="connsiteX1230" fmla="*/ 6464824 w 9366542"/>
              <a:gd name="connsiteY1230" fmla="*/ 4862364 h 6308306"/>
              <a:gd name="connsiteX1231" fmla="*/ 6434614 w 9366542"/>
              <a:gd name="connsiteY1231" fmla="*/ 4862364 h 6308306"/>
              <a:gd name="connsiteX1232" fmla="*/ 6424544 w 9366542"/>
              <a:gd name="connsiteY1232" fmla="*/ 4872441 h 6308306"/>
              <a:gd name="connsiteX1233" fmla="*/ 6354056 w 9366542"/>
              <a:gd name="connsiteY1233" fmla="*/ 4887555 h 6308306"/>
              <a:gd name="connsiteX1234" fmla="*/ 6328882 w 9366542"/>
              <a:gd name="connsiteY1234" fmla="*/ 4872441 h 6308306"/>
              <a:gd name="connsiteX1235" fmla="*/ 6308742 w 9366542"/>
              <a:gd name="connsiteY1235" fmla="*/ 4892594 h 6308306"/>
              <a:gd name="connsiteX1236" fmla="*/ 6298672 w 9366542"/>
              <a:gd name="connsiteY1236" fmla="*/ 4897632 h 6308306"/>
              <a:gd name="connsiteX1237" fmla="*/ 6278532 w 9366542"/>
              <a:gd name="connsiteY1237" fmla="*/ 4872441 h 6308306"/>
              <a:gd name="connsiteX1238" fmla="*/ 6258392 w 9366542"/>
              <a:gd name="connsiteY1238" fmla="*/ 4877480 h 6308306"/>
              <a:gd name="connsiteX1239" fmla="*/ 6238253 w 9366542"/>
              <a:gd name="connsiteY1239" fmla="*/ 4902669 h 6308306"/>
              <a:gd name="connsiteX1240" fmla="*/ 6203008 w 9366542"/>
              <a:gd name="connsiteY1240" fmla="*/ 4912746 h 6308306"/>
              <a:gd name="connsiteX1241" fmla="*/ 6072101 w 9366542"/>
              <a:gd name="connsiteY1241" fmla="*/ 4922822 h 6308306"/>
              <a:gd name="connsiteX1242" fmla="*/ 6067066 w 9366542"/>
              <a:gd name="connsiteY1242" fmla="*/ 4932899 h 6308306"/>
              <a:gd name="connsiteX1243" fmla="*/ 6051960 w 9366542"/>
              <a:gd name="connsiteY1243" fmla="*/ 4927860 h 6308306"/>
              <a:gd name="connsiteX1244" fmla="*/ 6046926 w 9366542"/>
              <a:gd name="connsiteY1244" fmla="*/ 4922822 h 6308306"/>
              <a:gd name="connsiteX1245" fmla="*/ 6036857 w 9366542"/>
              <a:gd name="connsiteY1245" fmla="*/ 4932899 h 6308306"/>
              <a:gd name="connsiteX1246" fmla="*/ 6001613 w 9366542"/>
              <a:gd name="connsiteY1246" fmla="*/ 4932899 h 6308306"/>
              <a:gd name="connsiteX1247" fmla="*/ 5880774 w 9366542"/>
              <a:gd name="connsiteY1247" fmla="*/ 4948013 h 6308306"/>
              <a:gd name="connsiteX1248" fmla="*/ 5855600 w 9366542"/>
              <a:gd name="connsiteY1248" fmla="*/ 4958090 h 6308306"/>
              <a:gd name="connsiteX1249" fmla="*/ 5780076 w 9366542"/>
              <a:gd name="connsiteY1249" fmla="*/ 4973204 h 6308306"/>
              <a:gd name="connsiteX1250" fmla="*/ 5734762 w 9366542"/>
              <a:gd name="connsiteY1250" fmla="*/ 4978242 h 6308306"/>
              <a:gd name="connsiteX1251" fmla="*/ 5719658 w 9366542"/>
              <a:gd name="connsiteY1251" fmla="*/ 4973204 h 6308306"/>
              <a:gd name="connsiteX1252" fmla="*/ 5689448 w 9366542"/>
              <a:gd name="connsiteY1252" fmla="*/ 4978242 h 6308306"/>
              <a:gd name="connsiteX1253" fmla="*/ 5679378 w 9366542"/>
              <a:gd name="connsiteY1253" fmla="*/ 4978242 h 6308306"/>
              <a:gd name="connsiteX1254" fmla="*/ 5674344 w 9366542"/>
              <a:gd name="connsiteY1254" fmla="*/ 4973204 h 6308306"/>
              <a:gd name="connsiteX1255" fmla="*/ 5603854 w 9366542"/>
              <a:gd name="connsiteY1255" fmla="*/ 4993356 h 6308306"/>
              <a:gd name="connsiteX1256" fmla="*/ 5533366 w 9366542"/>
              <a:gd name="connsiteY1256" fmla="*/ 4998394 h 6308306"/>
              <a:gd name="connsiteX1257" fmla="*/ 5452808 w 9366542"/>
              <a:gd name="connsiteY1257" fmla="*/ 5013508 h 6308306"/>
              <a:gd name="connsiteX1258" fmla="*/ 5447773 w 9366542"/>
              <a:gd name="connsiteY1258" fmla="*/ 5008470 h 6308306"/>
              <a:gd name="connsiteX1259" fmla="*/ 5427632 w 9366542"/>
              <a:gd name="connsiteY1259" fmla="*/ 5018547 h 6308306"/>
              <a:gd name="connsiteX1260" fmla="*/ 5417563 w 9366542"/>
              <a:gd name="connsiteY1260" fmla="*/ 5013508 h 6308306"/>
              <a:gd name="connsiteX1261" fmla="*/ 5362178 w 9366542"/>
              <a:gd name="connsiteY1261" fmla="*/ 5028622 h 6308306"/>
              <a:gd name="connsiteX1262" fmla="*/ 5296724 w 9366542"/>
              <a:gd name="connsiteY1262" fmla="*/ 5028622 h 6308306"/>
              <a:gd name="connsiteX1263" fmla="*/ 5286655 w 9366542"/>
              <a:gd name="connsiteY1263" fmla="*/ 5038699 h 6308306"/>
              <a:gd name="connsiteX1264" fmla="*/ 5251411 w 9366542"/>
              <a:gd name="connsiteY1264" fmla="*/ 5033661 h 6308306"/>
              <a:gd name="connsiteX1265" fmla="*/ 5170854 w 9366542"/>
              <a:gd name="connsiteY1265" fmla="*/ 5048775 h 6308306"/>
              <a:gd name="connsiteX1266" fmla="*/ 5150712 w 9366542"/>
              <a:gd name="connsiteY1266" fmla="*/ 5048775 h 6308306"/>
              <a:gd name="connsiteX1267" fmla="*/ 5140643 w 9366542"/>
              <a:gd name="connsiteY1267" fmla="*/ 5058852 h 6308306"/>
              <a:gd name="connsiteX1268" fmla="*/ 4919106 w 9366542"/>
              <a:gd name="connsiteY1268" fmla="*/ 5084043 h 6308306"/>
              <a:gd name="connsiteX1269" fmla="*/ 4863723 w 9366542"/>
              <a:gd name="connsiteY1269" fmla="*/ 5094118 h 6308306"/>
              <a:gd name="connsiteX1270" fmla="*/ 4858689 w 9366542"/>
              <a:gd name="connsiteY1270" fmla="*/ 5109234 h 6308306"/>
              <a:gd name="connsiteX1271" fmla="*/ 4838549 w 9366542"/>
              <a:gd name="connsiteY1271" fmla="*/ 5109234 h 6308306"/>
              <a:gd name="connsiteX1272" fmla="*/ 4858689 w 9366542"/>
              <a:gd name="connsiteY1272" fmla="*/ 5094118 h 6308306"/>
              <a:gd name="connsiteX1273" fmla="*/ 4818409 w 9366542"/>
              <a:gd name="connsiteY1273" fmla="*/ 5094118 h 6308306"/>
              <a:gd name="connsiteX1274" fmla="*/ 4757989 w 9366542"/>
              <a:gd name="connsiteY1274" fmla="*/ 5099157 h 6308306"/>
              <a:gd name="connsiteX1275" fmla="*/ 4737850 w 9366542"/>
              <a:gd name="connsiteY1275" fmla="*/ 5109234 h 6308306"/>
              <a:gd name="connsiteX1276" fmla="*/ 4702607 w 9366542"/>
              <a:gd name="connsiteY1276" fmla="*/ 5109234 h 6308306"/>
              <a:gd name="connsiteX1277" fmla="*/ 4662327 w 9366542"/>
              <a:gd name="connsiteY1277" fmla="*/ 5124348 h 6308306"/>
              <a:gd name="connsiteX1278" fmla="*/ 4637152 w 9366542"/>
              <a:gd name="connsiteY1278" fmla="*/ 5114271 h 6308306"/>
              <a:gd name="connsiteX1279" fmla="*/ 4556593 w 9366542"/>
              <a:gd name="connsiteY1279" fmla="*/ 5129386 h 6308306"/>
              <a:gd name="connsiteX1280" fmla="*/ 4501210 w 9366542"/>
              <a:gd name="connsiteY1280" fmla="*/ 5139462 h 6308306"/>
              <a:gd name="connsiteX1281" fmla="*/ 4460930 w 9366542"/>
              <a:gd name="connsiteY1281" fmla="*/ 5139462 h 6308306"/>
              <a:gd name="connsiteX1282" fmla="*/ 4390442 w 9366542"/>
              <a:gd name="connsiteY1282" fmla="*/ 5149539 h 6308306"/>
              <a:gd name="connsiteX1283" fmla="*/ 4375337 w 9366542"/>
              <a:gd name="connsiteY1283" fmla="*/ 5159614 h 6308306"/>
              <a:gd name="connsiteX1284" fmla="*/ 4355198 w 9366542"/>
              <a:gd name="connsiteY1284" fmla="*/ 5154576 h 6308306"/>
              <a:gd name="connsiteX1285" fmla="*/ 4324988 w 9366542"/>
              <a:gd name="connsiteY1285" fmla="*/ 5169691 h 6308306"/>
              <a:gd name="connsiteX1286" fmla="*/ 4184010 w 9366542"/>
              <a:gd name="connsiteY1286" fmla="*/ 5179766 h 6308306"/>
              <a:gd name="connsiteX1287" fmla="*/ 4108486 w 9366542"/>
              <a:gd name="connsiteY1287" fmla="*/ 5184805 h 6308306"/>
              <a:gd name="connsiteX1288" fmla="*/ 4098417 w 9366542"/>
              <a:gd name="connsiteY1288" fmla="*/ 5204957 h 6308306"/>
              <a:gd name="connsiteX1289" fmla="*/ 4093381 w 9366542"/>
              <a:gd name="connsiteY1289" fmla="*/ 5189843 h 6308306"/>
              <a:gd name="connsiteX1290" fmla="*/ 4083312 w 9366542"/>
              <a:gd name="connsiteY1290" fmla="*/ 5204957 h 6308306"/>
              <a:gd name="connsiteX1291" fmla="*/ 4063173 w 9366542"/>
              <a:gd name="connsiteY1291" fmla="*/ 5199919 h 6308306"/>
              <a:gd name="connsiteX1292" fmla="*/ 4063173 w 9366542"/>
              <a:gd name="connsiteY1292" fmla="*/ 5209996 h 6308306"/>
              <a:gd name="connsiteX1293" fmla="*/ 4053103 w 9366542"/>
              <a:gd name="connsiteY1293" fmla="*/ 5204957 h 6308306"/>
              <a:gd name="connsiteX1294" fmla="*/ 4048068 w 9366542"/>
              <a:gd name="connsiteY1294" fmla="*/ 5199919 h 6308306"/>
              <a:gd name="connsiteX1295" fmla="*/ 4012825 w 9366542"/>
              <a:gd name="connsiteY1295" fmla="*/ 5209996 h 6308306"/>
              <a:gd name="connsiteX1296" fmla="*/ 4002754 w 9366542"/>
              <a:gd name="connsiteY1296" fmla="*/ 5199919 h 6308306"/>
              <a:gd name="connsiteX1297" fmla="*/ 3902055 w 9366542"/>
              <a:gd name="connsiteY1297" fmla="*/ 5225110 h 6308306"/>
              <a:gd name="connsiteX1298" fmla="*/ 3987649 w 9366542"/>
              <a:gd name="connsiteY1298" fmla="*/ 5225110 h 6308306"/>
              <a:gd name="connsiteX1299" fmla="*/ 4007788 w 9366542"/>
              <a:gd name="connsiteY1299" fmla="*/ 5225110 h 6308306"/>
              <a:gd name="connsiteX1300" fmla="*/ 3962475 w 9366542"/>
              <a:gd name="connsiteY1300" fmla="*/ 5250301 h 6308306"/>
              <a:gd name="connsiteX1301" fmla="*/ 3897021 w 9366542"/>
              <a:gd name="connsiteY1301" fmla="*/ 5250301 h 6308306"/>
              <a:gd name="connsiteX1302" fmla="*/ 3871846 w 9366542"/>
              <a:gd name="connsiteY1302" fmla="*/ 5285567 h 6308306"/>
              <a:gd name="connsiteX1303" fmla="*/ 3831566 w 9366542"/>
              <a:gd name="connsiteY1303" fmla="*/ 5280529 h 6308306"/>
              <a:gd name="connsiteX1304" fmla="*/ 3826532 w 9366542"/>
              <a:gd name="connsiteY1304" fmla="*/ 5260376 h 6308306"/>
              <a:gd name="connsiteX1305" fmla="*/ 3826532 w 9366542"/>
              <a:gd name="connsiteY1305" fmla="*/ 5265415 h 6308306"/>
              <a:gd name="connsiteX1306" fmla="*/ 3811427 w 9366542"/>
              <a:gd name="connsiteY1306" fmla="*/ 5250301 h 6308306"/>
              <a:gd name="connsiteX1307" fmla="*/ 3791287 w 9366542"/>
              <a:gd name="connsiteY1307" fmla="*/ 5275490 h 6308306"/>
              <a:gd name="connsiteX1308" fmla="*/ 3806392 w 9366542"/>
              <a:gd name="connsiteY1308" fmla="*/ 5280529 h 6308306"/>
              <a:gd name="connsiteX1309" fmla="*/ 3776183 w 9366542"/>
              <a:gd name="connsiteY1309" fmla="*/ 5280529 h 6308306"/>
              <a:gd name="connsiteX1310" fmla="*/ 3761078 w 9366542"/>
              <a:gd name="connsiteY1310" fmla="*/ 5325872 h 6308306"/>
              <a:gd name="connsiteX1311" fmla="*/ 3756043 w 9366542"/>
              <a:gd name="connsiteY1311" fmla="*/ 5325872 h 6308306"/>
              <a:gd name="connsiteX1312" fmla="*/ 3761078 w 9366542"/>
              <a:gd name="connsiteY1312" fmla="*/ 5310758 h 6308306"/>
              <a:gd name="connsiteX1313" fmla="*/ 3761078 w 9366542"/>
              <a:gd name="connsiteY1313" fmla="*/ 5300681 h 6308306"/>
              <a:gd name="connsiteX1314" fmla="*/ 3730868 w 9366542"/>
              <a:gd name="connsiteY1314" fmla="*/ 5295644 h 6308306"/>
              <a:gd name="connsiteX1315" fmla="*/ 3735904 w 9366542"/>
              <a:gd name="connsiteY1315" fmla="*/ 5290606 h 6308306"/>
              <a:gd name="connsiteX1316" fmla="*/ 3725834 w 9366542"/>
              <a:gd name="connsiteY1316" fmla="*/ 5285567 h 6308306"/>
              <a:gd name="connsiteX1317" fmla="*/ 3695624 w 9366542"/>
              <a:gd name="connsiteY1317" fmla="*/ 5290606 h 6308306"/>
              <a:gd name="connsiteX1318" fmla="*/ 3695624 w 9366542"/>
              <a:gd name="connsiteY1318" fmla="*/ 5300681 h 6308306"/>
              <a:gd name="connsiteX1319" fmla="*/ 3640240 w 9366542"/>
              <a:gd name="connsiteY1319" fmla="*/ 5285567 h 6308306"/>
              <a:gd name="connsiteX1320" fmla="*/ 3625136 w 9366542"/>
              <a:gd name="connsiteY1320" fmla="*/ 5275490 h 6308306"/>
              <a:gd name="connsiteX1321" fmla="*/ 3675484 w 9366542"/>
              <a:gd name="connsiteY1321" fmla="*/ 5265415 h 6308306"/>
              <a:gd name="connsiteX1322" fmla="*/ 3690589 w 9366542"/>
              <a:gd name="connsiteY1322" fmla="*/ 5255338 h 6308306"/>
              <a:gd name="connsiteX1323" fmla="*/ 3670450 w 9366542"/>
              <a:gd name="connsiteY1323" fmla="*/ 5240224 h 6308306"/>
              <a:gd name="connsiteX1324" fmla="*/ 3660381 w 9366542"/>
              <a:gd name="connsiteY1324" fmla="*/ 5235185 h 6308306"/>
              <a:gd name="connsiteX1325" fmla="*/ 3660381 w 9366542"/>
              <a:gd name="connsiteY1325" fmla="*/ 5240224 h 6308306"/>
              <a:gd name="connsiteX1326" fmla="*/ 3620101 w 9366542"/>
              <a:gd name="connsiteY1326" fmla="*/ 5265415 h 6308306"/>
              <a:gd name="connsiteX1327" fmla="*/ 3599960 w 9366542"/>
              <a:gd name="connsiteY1327" fmla="*/ 5270453 h 6308306"/>
              <a:gd name="connsiteX1328" fmla="*/ 3594926 w 9366542"/>
              <a:gd name="connsiteY1328" fmla="*/ 5250301 h 6308306"/>
              <a:gd name="connsiteX1329" fmla="*/ 3559682 w 9366542"/>
              <a:gd name="connsiteY1329" fmla="*/ 5250301 h 6308306"/>
              <a:gd name="connsiteX1330" fmla="*/ 3584857 w 9366542"/>
              <a:gd name="connsiteY1330" fmla="*/ 5240224 h 6308306"/>
              <a:gd name="connsiteX1331" fmla="*/ 3574787 w 9366542"/>
              <a:gd name="connsiteY1331" fmla="*/ 5225110 h 6308306"/>
              <a:gd name="connsiteX1332" fmla="*/ 3579821 w 9366542"/>
              <a:gd name="connsiteY1332" fmla="*/ 5199919 h 6308306"/>
              <a:gd name="connsiteX1333" fmla="*/ 3620101 w 9366542"/>
              <a:gd name="connsiteY1333" fmla="*/ 5199919 h 6308306"/>
              <a:gd name="connsiteX1334" fmla="*/ 3635206 w 9366542"/>
              <a:gd name="connsiteY1334" fmla="*/ 5189843 h 6308306"/>
              <a:gd name="connsiteX1335" fmla="*/ 3655345 w 9366542"/>
              <a:gd name="connsiteY1335" fmla="*/ 5194880 h 6308306"/>
              <a:gd name="connsiteX1336" fmla="*/ 3695624 w 9366542"/>
              <a:gd name="connsiteY1336" fmla="*/ 5184805 h 6308306"/>
              <a:gd name="connsiteX1337" fmla="*/ 3690589 w 9366542"/>
              <a:gd name="connsiteY1337" fmla="*/ 5174728 h 6308306"/>
              <a:gd name="connsiteX1338" fmla="*/ 3715763 w 9366542"/>
              <a:gd name="connsiteY1338" fmla="*/ 5174728 h 6308306"/>
              <a:gd name="connsiteX1339" fmla="*/ 3715763 w 9366542"/>
              <a:gd name="connsiteY1339" fmla="*/ 5184805 h 6308306"/>
              <a:gd name="connsiteX1340" fmla="*/ 3715763 w 9366542"/>
              <a:gd name="connsiteY1340" fmla="*/ 5189843 h 6308306"/>
              <a:gd name="connsiteX1341" fmla="*/ 3655345 w 9366542"/>
              <a:gd name="connsiteY1341" fmla="*/ 5209996 h 6308306"/>
              <a:gd name="connsiteX1342" fmla="*/ 3660381 w 9366542"/>
              <a:gd name="connsiteY1342" fmla="*/ 5215033 h 6308306"/>
              <a:gd name="connsiteX1343" fmla="*/ 3620101 w 9366542"/>
              <a:gd name="connsiteY1343" fmla="*/ 5230148 h 6308306"/>
              <a:gd name="connsiteX1344" fmla="*/ 3640240 w 9366542"/>
              <a:gd name="connsiteY1344" fmla="*/ 5235185 h 6308306"/>
              <a:gd name="connsiteX1345" fmla="*/ 3695624 w 9366542"/>
              <a:gd name="connsiteY1345" fmla="*/ 5230148 h 6308306"/>
              <a:gd name="connsiteX1346" fmla="*/ 3695624 w 9366542"/>
              <a:gd name="connsiteY1346" fmla="*/ 5209996 h 6308306"/>
              <a:gd name="connsiteX1347" fmla="*/ 3735904 w 9366542"/>
              <a:gd name="connsiteY1347" fmla="*/ 5209996 h 6308306"/>
              <a:gd name="connsiteX1348" fmla="*/ 3725834 w 9366542"/>
              <a:gd name="connsiteY1348" fmla="*/ 5189843 h 6308306"/>
              <a:gd name="connsiteX1349" fmla="*/ 3756043 w 9366542"/>
              <a:gd name="connsiteY1349" fmla="*/ 5194880 h 6308306"/>
              <a:gd name="connsiteX1350" fmla="*/ 3756043 w 9366542"/>
              <a:gd name="connsiteY1350" fmla="*/ 5209996 h 6308306"/>
              <a:gd name="connsiteX1351" fmla="*/ 3776183 w 9366542"/>
              <a:gd name="connsiteY1351" fmla="*/ 5209996 h 6308306"/>
              <a:gd name="connsiteX1352" fmla="*/ 3781218 w 9366542"/>
              <a:gd name="connsiteY1352" fmla="*/ 5189843 h 6308306"/>
              <a:gd name="connsiteX1353" fmla="*/ 3876880 w 9366542"/>
              <a:gd name="connsiteY1353" fmla="*/ 5174728 h 6308306"/>
              <a:gd name="connsiteX1354" fmla="*/ 3866811 w 9366542"/>
              <a:gd name="connsiteY1354" fmla="*/ 5164652 h 6308306"/>
              <a:gd name="connsiteX1355" fmla="*/ 3863664 w 9366542"/>
              <a:gd name="connsiteY1355" fmla="*/ 5164652 h 6308306"/>
              <a:gd name="connsiteX1356" fmla="*/ 3846672 w 9366542"/>
              <a:gd name="connsiteY1356" fmla="*/ 5164652 h 6308306"/>
              <a:gd name="connsiteX1357" fmla="*/ 3843525 w 9366542"/>
              <a:gd name="connsiteY1357" fmla="*/ 5164652 h 6308306"/>
              <a:gd name="connsiteX1358" fmla="*/ 3841636 w 9366542"/>
              <a:gd name="connsiteY1358" fmla="*/ 5164652 h 6308306"/>
              <a:gd name="connsiteX1359" fmla="*/ 3821498 w 9366542"/>
              <a:gd name="connsiteY1359" fmla="*/ 5164652 h 6308306"/>
              <a:gd name="connsiteX1360" fmla="*/ 3806392 w 9366542"/>
              <a:gd name="connsiteY1360" fmla="*/ 5149539 h 6308306"/>
              <a:gd name="connsiteX1361" fmla="*/ 3766113 w 9366542"/>
              <a:gd name="connsiteY1361" fmla="*/ 5164652 h 6308306"/>
              <a:gd name="connsiteX1362" fmla="*/ 3756043 w 9366542"/>
              <a:gd name="connsiteY1362" fmla="*/ 5154576 h 6308306"/>
              <a:gd name="connsiteX1363" fmla="*/ 3725834 w 9366542"/>
              <a:gd name="connsiteY1363" fmla="*/ 5169691 h 6308306"/>
              <a:gd name="connsiteX1364" fmla="*/ 3705695 w 9366542"/>
              <a:gd name="connsiteY1364" fmla="*/ 5154576 h 6308306"/>
              <a:gd name="connsiteX1365" fmla="*/ 3715763 w 9366542"/>
              <a:gd name="connsiteY1365" fmla="*/ 5139462 h 6308306"/>
              <a:gd name="connsiteX1366" fmla="*/ 3761078 w 9366542"/>
              <a:gd name="connsiteY1366" fmla="*/ 5139462 h 6308306"/>
              <a:gd name="connsiteX1367" fmla="*/ 3766113 w 9366542"/>
              <a:gd name="connsiteY1367" fmla="*/ 5124348 h 6308306"/>
              <a:gd name="connsiteX1368" fmla="*/ 3791287 w 9366542"/>
              <a:gd name="connsiteY1368" fmla="*/ 5124348 h 6308306"/>
              <a:gd name="connsiteX1369" fmla="*/ 3816461 w 9366542"/>
              <a:gd name="connsiteY1369" fmla="*/ 5139462 h 6308306"/>
              <a:gd name="connsiteX1370" fmla="*/ 3851708 w 9366542"/>
              <a:gd name="connsiteY1370" fmla="*/ 5119309 h 6308306"/>
              <a:gd name="connsiteX1371" fmla="*/ 3881916 w 9366542"/>
              <a:gd name="connsiteY1371" fmla="*/ 5124348 h 6308306"/>
              <a:gd name="connsiteX1372" fmla="*/ 3912126 w 9366542"/>
              <a:gd name="connsiteY1372" fmla="*/ 5114271 h 6308306"/>
              <a:gd name="connsiteX1373" fmla="*/ 3927231 w 9366542"/>
              <a:gd name="connsiteY1373" fmla="*/ 5114271 h 6308306"/>
              <a:gd name="connsiteX1374" fmla="*/ 3962475 w 9366542"/>
              <a:gd name="connsiteY1374" fmla="*/ 5109234 h 6308306"/>
              <a:gd name="connsiteX1375" fmla="*/ 4083312 w 9366542"/>
              <a:gd name="connsiteY1375" fmla="*/ 5089080 h 6308306"/>
              <a:gd name="connsiteX1376" fmla="*/ 4103452 w 9366542"/>
              <a:gd name="connsiteY1376" fmla="*/ 5089080 h 6308306"/>
              <a:gd name="connsiteX1377" fmla="*/ 4133662 w 9366542"/>
              <a:gd name="connsiteY1377" fmla="*/ 5073966 h 6308306"/>
              <a:gd name="connsiteX1378" fmla="*/ 4123592 w 9366542"/>
              <a:gd name="connsiteY1378" fmla="*/ 5073966 h 6308306"/>
              <a:gd name="connsiteX1379" fmla="*/ 4204151 w 9366542"/>
              <a:gd name="connsiteY1379" fmla="*/ 5053813 h 6308306"/>
              <a:gd name="connsiteX1380" fmla="*/ 4264570 w 9366542"/>
              <a:gd name="connsiteY1380" fmla="*/ 5028622 h 6308306"/>
              <a:gd name="connsiteX1381" fmla="*/ 4309883 w 9366542"/>
              <a:gd name="connsiteY1381" fmla="*/ 5023585 h 6308306"/>
              <a:gd name="connsiteX1382" fmla="*/ 4309883 w 9366542"/>
              <a:gd name="connsiteY1382" fmla="*/ 5013508 h 6308306"/>
              <a:gd name="connsiteX1383" fmla="*/ 4324988 w 9366542"/>
              <a:gd name="connsiteY1383" fmla="*/ 5013508 h 6308306"/>
              <a:gd name="connsiteX1384" fmla="*/ 4319952 w 9366542"/>
              <a:gd name="connsiteY1384" fmla="*/ 5018547 h 6308306"/>
              <a:gd name="connsiteX1385" fmla="*/ 4324988 w 9366542"/>
              <a:gd name="connsiteY1385" fmla="*/ 5023585 h 6308306"/>
              <a:gd name="connsiteX1386" fmla="*/ 4340093 w 9366542"/>
              <a:gd name="connsiteY1386" fmla="*/ 4998394 h 6308306"/>
              <a:gd name="connsiteX1387" fmla="*/ 4365268 w 9366542"/>
              <a:gd name="connsiteY1387" fmla="*/ 4983280 h 6308306"/>
              <a:gd name="connsiteX1388" fmla="*/ 4435756 w 9366542"/>
              <a:gd name="connsiteY1388" fmla="*/ 4968165 h 6308306"/>
              <a:gd name="connsiteX1389" fmla="*/ 4481069 w 9366542"/>
              <a:gd name="connsiteY1389" fmla="*/ 4958090 h 6308306"/>
              <a:gd name="connsiteX1390" fmla="*/ 4491140 w 9366542"/>
              <a:gd name="connsiteY1390" fmla="*/ 4948013 h 6308306"/>
              <a:gd name="connsiteX1391" fmla="*/ 4420651 w 9366542"/>
              <a:gd name="connsiteY1391" fmla="*/ 4942976 h 6308306"/>
              <a:gd name="connsiteX1392" fmla="*/ 4440791 w 9366542"/>
              <a:gd name="connsiteY1392" fmla="*/ 4927860 h 6308306"/>
              <a:gd name="connsiteX1393" fmla="*/ 4410582 w 9366542"/>
              <a:gd name="connsiteY1393" fmla="*/ 4912746 h 6308306"/>
              <a:gd name="connsiteX1394" fmla="*/ 4375337 w 9366542"/>
              <a:gd name="connsiteY1394" fmla="*/ 4937937 h 6308306"/>
              <a:gd name="connsiteX1395" fmla="*/ 4405546 w 9366542"/>
              <a:gd name="connsiteY1395" fmla="*/ 4948013 h 6308306"/>
              <a:gd name="connsiteX1396" fmla="*/ 4385407 w 9366542"/>
              <a:gd name="connsiteY1396" fmla="*/ 4963128 h 6308306"/>
              <a:gd name="connsiteX1397" fmla="*/ 4370302 w 9366542"/>
              <a:gd name="connsiteY1397" fmla="*/ 4963128 h 6308306"/>
              <a:gd name="connsiteX1398" fmla="*/ 4380373 w 9366542"/>
              <a:gd name="connsiteY1398" fmla="*/ 4958090 h 6308306"/>
              <a:gd name="connsiteX1399" fmla="*/ 4360232 w 9366542"/>
              <a:gd name="connsiteY1399" fmla="*/ 4932899 h 6308306"/>
              <a:gd name="connsiteX1400" fmla="*/ 4340093 w 9366542"/>
              <a:gd name="connsiteY1400" fmla="*/ 4932899 h 6308306"/>
              <a:gd name="connsiteX1401" fmla="*/ 4340093 w 9366542"/>
              <a:gd name="connsiteY1401" fmla="*/ 4942976 h 6308306"/>
              <a:gd name="connsiteX1402" fmla="*/ 4319952 w 9366542"/>
              <a:gd name="connsiteY1402" fmla="*/ 4922822 h 6308306"/>
              <a:gd name="connsiteX1403" fmla="*/ 4400512 w 9366542"/>
              <a:gd name="connsiteY1403" fmla="*/ 4897632 h 6308306"/>
              <a:gd name="connsiteX1404" fmla="*/ 4425687 w 9366542"/>
              <a:gd name="connsiteY1404" fmla="*/ 4907708 h 6308306"/>
              <a:gd name="connsiteX1405" fmla="*/ 4476035 w 9366542"/>
              <a:gd name="connsiteY1405" fmla="*/ 4912746 h 6308306"/>
              <a:gd name="connsiteX1406" fmla="*/ 4491140 w 9366542"/>
              <a:gd name="connsiteY1406" fmla="*/ 4887555 h 6308306"/>
              <a:gd name="connsiteX1407" fmla="*/ 4496174 w 9366542"/>
              <a:gd name="connsiteY1407" fmla="*/ 4882517 h 6308306"/>
              <a:gd name="connsiteX1408" fmla="*/ 4516315 w 9366542"/>
              <a:gd name="connsiteY1408" fmla="*/ 4897632 h 6308306"/>
              <a:gd name="connsiteX1409" fmla="*/ 4541490 w 9366542"/>
              <a:gd name="connsiteY1409" fmla="*/ 4887555 h 6308306"/>
              <a:gd name="connsiteX1410" fmla="*/ 4556593 w 9366542"/>
              <a:gd name="connsiteY1410" fmla="*/ 4912746 h 6308306"/>
              <a:gd name="connsiteX1411" fmla="*/ 4571698 w 9366542"/>
              <a:gd name="connsiteY1411" fmla="*/ 4902669 h 6308306"/>
              <a:gd name="connsiteX1412" fmla="*/ 4566664 w 9366542"/>
              <a:gd name="connsiteY1412" fmla="*/ 4887555 h 6308306"/>
              <a:gd name="connsiteX1413" fmla="*/ 4611978 w 9366542"/>
              <a:gd name="connsiteY1413" fmla="*/ 4862364 h 6308306"/>
              <a:gd name="connsiteX1414" fmla="*/ 4541490 w 9366542"/>
              <a:gd name="connsiteY1414" fmla="*/ 4862364 h 6308306"/>
              <a:gd name="connsiteX1415" fmla="*/ 4506245 w 9366542"/>
              <a:gd name="connsiteY1415" fmla="*/ 4872441 h 6308306"/>
              <a:gd name="connsiteX1416" fmla="*/ 4496174 w 9366542"/>
              <a:gd name="connsiteY1416" fmla="*/ 4872441 h 6308306"/>
              <a:gd name="connsiteX1417" fmla="*/ 4501210 w 9366542"/>
              <a:gd name="connsiteY1417" fmla="*/ 4862364 h 6308306"/>
              <a:gd name="connsiteX1418" fmla="*/ 4455896 w 9366542"/>
              <a:gd name="connsiteY1418" fmla="*/ 4847250 h 6308306"/>
              <a:gd name="connsiteX1419" fmla="*/ 4385407 w 9366542"/>
              <a:gd name="connsiteY1419" fmla="*/ 4862364 h 6308306"/>
              <a:gd name="connsiteX1420" fmla="*/ 4380373 w 9366542"/>
              <a:gd name="connsiteY1420" fmla="*/ 4872441 h 6308306"/>
              <a:gd name="connsiteX1421" fmla="*/ 4405546 w 9366542"/>
              <a:gd name="connsiteY1421" fmla="*/ 4872441 h 6308306"/>
              <a:gd name="connsiteX1422" fmla="*/ 4400512 w 9366542"/>
              <a:gd name="connsiteY1422" fmla="*/ 4877480 h 6308306"/>
              <a:gd name="connsiteX1423" fmla="*/ 4304849 w 9366542"/>
              <a:gd name="connsiteY1423" fmla="*/ 4892594 h 6308306"/>
              <a:gd name="connsiteX1424" fmla="*/ 4294778 w 9366542"/>
              <a:gd name="connsiteY1424" fmla="*/ 4887555 h 6308306"/>
              <a:gd name="connsiteX1425" fmla="*/ 4274639 w 9366542"/>
              <a:gd name="connsiteY1425" fmla="*/ 4897632 h 6308306"/>
              <a:gd name="connsiteX1426" fmla="*/ 4189046 w 9366542"/>
              <a:gd name="connsiteY1426" fmla="*/ 4912746 h 6308306"/>
              <a:gd name="connsiteX1427" fmla="*/ 4184010 w 9366542"/>
              <a:gd name="connsiteY1427" fmla="*/ 4902669 h 6308306"/>
              <a:gd name="connsiteX1428" fmla="*/ 4143731 w 9366542"/>
              <a:gd name="connsiteY1428" fmla="*/ 4922822 h 6308306"/>
              <a:gd name="connsiteX1429" fmla="*/ 4128628 w 9366542"/>
              <a:gd name="connsiteY1429" fmla="*/ 4912746 h 6308306"/>
              <a:gd name="connsiteX1430" fmla="*/ 3992683 w 9366542"/>
              <a:gd name="connsiteY1430" fmla="*/ 4937937 h 6308306"/>
              <a:gd name="connsiteX1431" fmla="*/ 3987649 w 9366542"/>
              <a:gd name="connsiteY1431" fmla="*/ 4953051 h 6308306"/>
              <a:gd name="connsiteX1432" fmla="*/ 3992683 w 9366542"/>
              <a:gd name="connsiteY1432" fmla="*/ 4968165 h 6308306"/>
              <a:gd name="connsiteX1433" fmla="*/ 4007788 w 9366542"/>
              <a:gd name="connsiteY1433" fmla="*/ 4948013 h 6308306"/>
              <a:gd name="connsiteX1434" fmla="*/ 4098417 w 9366542"/>
              <a:gd name="connsiteY1434" fmla="*/ 4958090 h 6308306"/>
              <a:gd name="connsiteX1435" fmla="*/ 4093381 w 9366542"/>
              <a:gd name="connsiteY1435" fmla="*/ 4968165 h 6308306"/>
              <a:gd name="connsiteX1436" fmla="*/ 4063173 w 9366542"/>
              <a:gd name="connsiteY1436" fmla="*/ 4958090 h 6308306"/>
              <a:gd name="connsiteX1437" fmla="*/ 4048068 w 9366542"/>
              <a:gd name="connsiteY1437" fmla="*/ 4983280 h 6308306"/>
              <a:gd name="connsiteX1438" fmla="*/ 4058137 w 9366542"/>
              <a:gd name="connsiteY1438" fmla="*/ 4998394 h 6308306"/>
              <a:gd name="connsiteX1439" fmla="*/ 4017858 w 9366542"/>
              <a:gd name="connsiteY1439" fmla="*/ 4988317 h 6308306"/>
              <a:gd name="connsiteX1440" fmla="*/ 3992683 w 9366542"/>
              <a:gd name="connsiteY1440" fmla="*/ 4988317 h 6308306"/>
              <a:gd name="connsiteX1441" fmla="*/ 3982614 w 9366542"/>
              <a:gd name="connsiteY1441" fmla="*/ 4953051 h 6308306"/>
              <a:gd name="connsiteX1442" fmla="*/ 3952404 w 9366542"/>
              <a:gd name="connsiteY1442" fmla="*/ 4968165 h 6308306"/>
              <a:gd name="connsiteX1443" fmla="*/ 3972544 w 9366542"/>
              <a:gd name="connsiteY1443" fmla="*/ 4983280 h 6308306"/>
              <a:gd name="connsiteX1444" fmla="*/ 3927231 w 9366542"/>
              <a:gd name="connsiteY1444" fmla="*/ 4988317 h 6308306"/>
              <a:gd name="connsiteX1445" fmla="*/ 3902055 w 9366542"/>
              <a:gd name="connsiteY1445" fmla="*/ 5018547 h 6308306"/>
              <a:gd name="connsiteX1446" fmla="*/ 3886951 w 9366542"/>
              <a:gd name="connsiteY1446" fmla="*/ 5013508 h 6308306"/>
              <a:gd name="connsiteX1447" fmla="*/ 3876880 w 9366542"/>
              <a:gd name="connsiteY1447" fmla="*/ 5023585 h 6308306"/>
              <a:gd name="connsiteX1448" fmla="*/ 3871846 w 9366542"/>
              <a:gd name="connsiteY1448" fmla="*/ 5003433 h 6308306"/>
              <a:gd name="connsiteX1449" fmla="*/ 3846672 w 9366542"/>
              <a:gd name="connsiteY1449" fmla="*/ 4998394 h 6308306"/>
              <a:gd name="connsiteX1450" fmla="*/ 3816461 w 9366542"/>
              <a:gd name="connsiteY1450" fmla="*/ 5008470 h 6308306"/>
              <a:gd name="connsiteX1451" fmla="*/ 3801356 w 9366542"/>
              <a:gd name="connsiteY1451" fmla="*/ 5038699 h 6308306"/>
              <a:gd name="connsiteX1452" fmla="*/ 3776183 w 9366542"/>
              <a:gd name="connsiteY1452" fmla="*/ 5018547 h 6308306"/>
              <a:gd name="connsiteX1453" fmla="*/ 3766113 w 9366542"/>
              <a:gd name="connsiteY1453" fmla="*/ 5023585 h 6308306"/>
              <a:gd name="connsiteX1454" fmla="*/ 3756043 w 9366542"/>
              <a:gd name="connsiteY1454" fmla="*/ 5028622 h 6308306"/>
              <a:gd name="connsiteX1455" fmla="*/ 3781218 w 9366542"/>
              <a:gd name="connsiteY1455" fmla="*/ 5038699 h 6308306"/>
              <a:gd name="connsiteX1456" fmla="*/ 3751007 w 9366542"/>
              <a:gd name="connsiteY1456" fmla="*/ 5038699 h 6308306"/>
              <a:gd name="connsiteX1457" fmla="*/ 3751007 w 9366542"/>
              <a:gd name="connsiteY1457" fmla="*/ 5023585 h 6308306"/>
              <a:gd name="connsiteX1458" fmla="*/ 3811427 w 9366542"/>
              <a:gd name="connsiteY1458" fmla="*/ 4998394 h 6308306"/>
              <a:gd name="connsiteX1459" fmla="*/ 3806392 w 9366542"/>
              <a:gd name="connsiteY1459" fmla="*/ 4983280 h 6308306"/>
              <a:gd name="connsiteX1460" fmla="*/ 3796323 w 9366542"/>
              <a:gd name="connsiteY1460" fmla="*/ 4978242 h 6308306"/>
              <a:gd name="connsiteX1461" fmla="*/ 3776183 w 9366542"/>
              <a:gd name="connsiteY1461" fmla="*/ 4993356 h 6308306"/>
              <a:gd name="connsiteX1462" fmla="*/ 3776183 w 9366542"/>
              <a:gd name="connsiteY1462" fmla="*/ 4998394 h 6308306"/>
              <a:gd name="connsiteX1463" fmla="*/ 3690589 w 9366542"/>
              <a:gd name="connsiteY1463" fmla="*/ 5013508 h 6308306"/>
              <a:gd name="connsiteX1464" fmla="*/ 3660381 w 9366542"/>
              <a:gd name="connsiteY1464" fmla="*/ 5033661 h 6308306"/>
              <a:gd name="connsiteX1465" fmla="*/ 3690589 w 9366542"/>
              <a:gd name="connsiteY1465" fmla="*/ 5048775 h 6308306"/>
              <a:gd name="connsiteX1466" fmla="*/ 3705695 w 9366542"/>
              <a:gd name="connsiteY1466" fmla="*/ 5038699 h 6308306"/>
              <a:gd name="connsiteX1467" fmla="*/ 3740938 w 9366542"/>
              <a:gd name="connsiteY1467" fmla="*/ 5038699 h 6308306"/>
              <a:gd name="connsiteX1468" fmla="*/ 3690589 w 9366542"/>
              <a:gd name="connsiteY1468" fmla="*/ 5068927 h 6308306"/>
              <a:gd name="connsiteX1469" fmla="*/ 3650311 w 9366542"/>
              <a:gd name="connsiteY1469" fmla="*/ 5063890 h 6308306"/>
              <a:gd name="connsiteX1470" fmla="*/ 3610031 w 9366542"/>
              <a:gd name="connsiteY1470" fmla="*/ 5058852 h 6308306"/>
              <a:gd name="connsiteX1471" fmla="*/ 3579821 w 9366542"/>
              <a:gd name="connsiteY1471" fmla="*/ 5073966 h 6308306"/>
              <a:gd name="connsiteX1472" fmla="*/ 3549612 w 9366542"/>
              <a:gd name="connsiteY1472" fmla="*/ 5063890 h 6308306"/>
              <a:gd name="connsiteX1473" fmla="*/ 3378425 w 9366542"/>
              <a:gd name="connsiteY1473" fmla="*/ 5089080 h 6308306"/>
              <a:gd name="connsiteX1474" fmla="*/ 3307937 w 9366542"/>
              <a:gd name="connsiteY1474" fmla="*/ 5124348 h 6308306"/>
              <a:gd name="connsiteX1475" fmla="*/ 3323042 w 9366542"/>
              <a:gd name="connsiteY1475" fmla="*/ 5129386 h 6308306"/>
              <a:gd name="connsiteX1476" fmla="*/ 3368356 w 9366542"/>
              <a:gd name="connsiteY1476" fmla="*/ 5114271 h 6308306"/>
              <a:gd name="connsiteX1477" fmla="*/ 3398565 w 9366542"/>
              <a:gd name="connsiteY1477" fmla="*/ 5114271 h 6308306"/>
              <a:gd name="connsiteX1478" fmla="*/ 3393530 w 9366542"/>
              <a:gd name="connsiteY1478" fmla="*/ 5119309 h 6308306"/>
              <a:gd name="connsiteX1479" fmla="*/ 3393530 w 9366542"/>
              <a:gd name="connsiteY1479" fmla="*/ 5124348 h 6308306"/>
              <a:gd name="connsiteX1480" fmla="*/ 3544578 w 9366542"/>
              <a:gd name="connsiteY1480" fmla="*/ 5114271 h 6308306"/>
              <a:gd name="connsiteX1481" fmla="*/ 3599960 w 9366542"/>
              <a:gd name="connsiteY1481" fmla="*/ 5114271 h 6308306"/>
              <a:gd name="connsiteX1482" fmla="*/ 3615065 w 9366542"/>
              <a:gd name="connsiteY1482" fmla="*/ 5139462 h 6308306"/>
              <a:gd name="connsiteX1483" fmla="*/ 3579821 w 9366542"/>
              <a:gd name="connsiteY1483" fmla="*/ 5139462 h 6308306"/>
              <a:gd name="connsiteX1484" fmla="*/ 3539541 w 9366542"/>
              <a:gd name="connsiteY1484" fmla="*/ 5119309 h 6308306"/>
              <a:gd name="connsiteX1485" fmla="*/ 3423741 w 9366542"/>
              <a:gd name="connsiteY1485" fmla="*/ 5134423 h 6308306"/>
              <a:gd name="connsiteX1486" fmla="*/ 3418704 w 9366542"/>
              <a:gd name="connsiteY1486" fmla="*/ 5124348 h 6308306"/>
              <a:gd name="connsiteX1487" fmla="*/ 3282762 w 9366542"/>
              <a:gd name="connsiteY1487" fmla="*/ 5139462 h 6308306"/>
              <a:gd name="connsiteX1488" fmla="*/ 3242482 w 9366542"/>
              <a:gd name="connsiteY1488" fmla="*/ 5134423 h 6308306"/>
              <a:gd name="connsiteX1489" fmla="*/ 3202203 w 9366542"/>
              <a:gd name="connsiteY1489" fmla="*/ 5144500 h 6308306"/>
              <a:gd name="connsiteX1490" fmla="*/ 3197169 w 9366542"/>
              <a:gd name="connsiteY1490" fmla="*/ 5154576 h 6308306"/>
              <a:gd name="connsiteX1491" fmla="*/ 3166959 w 9366542"/>
              <a:gd name="connsiteY1491" fmla="*/ 5149539 h 6308306"/>
              <a:gd name="connsiteX1492" fmla="*/ 3121645 w 9366542"/>
              <a:gd name="connsiteY1492" fmla="*/ 5159614 h 6308306"/>
              <a:gd name="connsiteX1493" fmla="*/ 3086400 w 9366542"/>
              <a:gd name="connsiteY1493" fmla="*/ 5179766 h 6308306"/>
              <a:gd name="connsiteX1494" fmla="*/ 3096471 w 9366542"/>
              <a:gd name="connsiteY1494" fmla="*/ 5179766 h 6308306"/>
              <a:gd name="connsiteX1495" fmla="*/ 3071295 w 9366542"/>
              <a:gd name="connsiteY1495" fmla="*/ 5189843 h 6308306"/>
              <a:gd name="connsiteX1496" fmla="*/ 3076331 w 9366542"/>
              <a:gd name="connsiteY1496" fmla="*/ 5179766 h 6308306"/>
              <a:gd name="connsiteX1497" fmla="*/ 3020946 w 9366542"/>
              <a:gd name="connsiteY1497" fmla="*/ 5184805 h 6308306"/>
              <a:gd name="connsiteX1498" fmla="*/ 3020946 w 9366542"/>
              <a:gd name="connsiteY1498" fmla="*/ 5189843 h 6308306"/>
              <a:gd name="connsiteX1499" fmla="*/ 3071295 w 9366542"/>
              <a:gd name="connsiteY1499" fmla="*/ 5189843 h 6308306"/>
              <a:gd name="connsiteX1500" fmla="*/ 3136749 w 9366542"/>
              <a:gd name="connsiteY1500" fmla="*/ 5184805 h 6308306"/>
              <a:gd name="connsiteX1501" fmla="*/ 3166959 w 9366542"/>
              <a:gd name="connsiteY1501" fmla="*/ 5199919 h 6308306"/>
              <a:gd name="connsiteX1502" fmla="*/ 3192134 w 9366542"/>
              <a:gd name="connsiteY1502" fmla="*/ 5194880 h 6308306"/>
              <a:gd name="connsiteX1503" fmla="*/ 3192134 w 9366542"/>
              <a:gd name="connsiteY1503" fmla="*/ 5199919 h 6308306"/>
              <a:gd name="connsiteX1504" fmla="*/ 3227377 w 9366542"/>
              <a:gd name="connsiteY1504" fmla="*/ 5199919 h 6308306"/>
              <a:gd name="connsiteX1505" fmla="*/ 3242482 w 9366542"/>
              <a:gd name="connsiteY1505" fmla="*/ 5209996 h 6308306"/>
              <a:gd name="connsiteX1506" fmla="*/ 3318006 w 9366542"/>
              <a:gd name="connsiteY1506" fmla="*/ 5199919 h 6308306"/>
              <a:gd name="connsiteX1507" fmla="*/ 3373389 w 9366542"/>
              <a:gd name="connsiteY1507" fmla="*/ 5184805 h 6308306"/>
              <a:gd name="connsiteX1508" fmla="*/ 3358286 w 9366542"/>
              <a:gd name="connsiteY1508" fmla="*/ 5199919 h 6308306"/>
              <a:gd name="connsiteX1509" fmla="*/ 3383461 w 9366542"/>
              <a:gd name="connsiteY1509" fmla="*/ 5204957 h 6308306"/>
              <a:gd name="connsiteX1510" fmla="*/ 3448913 w 9366542"/>
              <a:gd name="connsiteY1510" fmla="*/ 5199919 h 6308306"/>
              <a:gd name="connsiteX1511" fmla="*/ 3428774 w 9366542"/>
              <a:gd name="connsiteY1511" fmla="*/ 5209996 h 6308306"/>
              <a:gd name="connsiteX1512" fmla="*/ 3443879 w 9366542"/>
              <a:gd name="connsiteY1512" fmla="*/ 5220071 h 6308306"/>
              <a:gd name="connsiteX1513" fmla="*/ 3469053 w 9366542"/>
              <a:gd name="connsiteY1513" fmla="*/ 5199919 h 6308306"/>
              <a:gd name="connsiteX1514" fmla="*/ 3474089 w 9366542"/>
              <a:gd name="connsiteY1514" fmla="*/ 5209996 h 6308306"/>
              <a:gd name="connsiteX1515" fmla="*/ 3484159 w 9366542"/>
              <a:gd name="connsiteY1515" fmla="*/ 5199919 h 6308306"/>
              <a:gd name="connsiteX1516" fmla="*/ 3489193 w 9366542"/>
              <a:gd name="connsiteY1516" fmla="*/ 5204957 h 6308306"/>
              <a:gd name="connsiteX1517" fmla="*/ 3564716 w 9366542"/>
              <a:gd name="connsiteY1517" fmla="*/ 5199919 h 6308306"/>
              <a:gd name="connsiteX1518" fmla="*/ 3559682 w 9366542"/>
              <a:gd name="connsiteY1518" fmla="*/ 5204957 h 6308306"/>
              <a:gd name="connsiteX1519" fmla="*/ 3534507 w 9366542"/>
              <a:gd name="connsiteY1519" fmla="*/ 5230148 h 6308306"/>
              <a:gd name="connsiteX1520" fmla="*/ 3529473 w 9366542"/>
              <a:gd name="connsiteY1520" fmla="*/ 5220071 h 6308306"/>
              <a:gd name="connsiteX1521" fmla="*/ 3514367 w 9366542"/>
              <a:gd name="connsiteY1521" fmla="*/ 5235185 h 6308306"/>
              <a:gd name="connsiteX1522" fmla="*/ 3448913 w 9366542"/>
              <a:gd name="connsiteY1522" fmla="*/ 5245262 h 6308306"/>
              <a:gd name="connsiteX1523" fmla="*/ 3433809 w 9366542"/>
              <a:gd name="connsiteY1523" fmla="*/ 5235185 h 6308306"/>
              <a:gd name="connsiteX1524" fmla="*/ 3403599 w 9366542"/>
              <a:gd name="connsiteY1524" fmla="*/ 5230148 h 6308306"/>
              <a:gd name="connsiteX1525" fmla="*/ 3403599 w 9366542"/>
              <a:gd name="connsiteY1525" fmla="*/ 5250301 h 6308306"/>
              <a:gd name="connsiteX1526" fmla="*/ 3398565 w 9366542"/>
              <a:gd name="connsiteY1526" fmla="*/ 5250301 h 6308306"/>
              <a:gd name="connsiteX1527" fmla="*/ 3398565 w 9366542"/>
              <a:gd name="connsiteY1527" fmla="*/ 5235185 h 6308306"/>
              <a:gd name="connsiteX1528" fmla="*/ 3323042 w 9366542"/>
              <a:gd name="connsiteY1528" fmla="*/ 5250301 h 6308306"/>
              <a:gd name="connsiteX1529" fmla="*/ 3307937 w 9366542"/>
              <a:gd name="connsiteY1529" fmla="*/ 5265415 h 6308306"/>
              <a:gd name="connsiteX1530" fmla="*/ 3297866 w 9366542"/>
              <a:gd name="connsiteY1530" fmla="*/ 5265415 h 6308306"/>
              <a:gd name="connsiteX1531" fmla="*/ 3307937 w 9366542"/>
              <a:gd name="connsiteY1531" fmla="*/ 5255338 h 6308306"/>
              <a:gd name="connsiteX1532" fmla="*/ 3302901 w 9366542"/>
              <a:gd name="connsiteY1532" fmla="*/ 5255338 h 6308306"/>
              <a:gd name="connsiteX1533" fmla="*/ 3247519 w 9366542"/>
              <a:gd name="connsiteY1533" fmla="*/ 5215033 h 6308306"/>
              <a:gd name="connsiteX1534" fmla="*/ 3237448 w 9366542"/>
              <a:gd name="connsiteY1534" fmla="*/ 5240224 h 6308306"/>
              <a:gd name="connsiteX1535" fmla="*/ 3222343 w 9366542"/>
              <a:gd name="connsiteY1535" fmla="*/ 5250301 h 6308306"/>
              <a:gd name="connsiteX1536" fmla="*/ 3212272 w 9366542"/>
              <a:gd name="connsiteY1536" fmla="*/ 5235185 h 6308306"/>
              <a:gd name="connsiteX1537" fmla="*/ 3166959 w 9366542"/>
              <a:gd name="connsiteY1537" fmla="*/ 5265415 h 6308306"/>
              <a:gd name="connsiteX1538" fmla="*/ 3151854 w 9366542"/>
              <a:gd name="connsiteY1538" fmla="*/ 5255338 h 6308306"/>
              <a:gd name="connsiteX1539" fmla="*/ 3101505 w 9366542"/>
              <a:gd name="connsiteY1539" fmla="*/ 5275490 h 6308306"/>
              <a:gd name="connsiteX1540" fmla="*/ 3041086 w 9366542"/>
              <a:gd name="connsiteY1540" fmla="*/ 5265415 h 6308306"/>
              <a:gd name="connsiteX1541" fmla="*/ 3020946 w 9366542"/>
              <a:gd name="connsiteY1541" fmla="*/ 5280529 h 6308306"/>
              <a:gd name="connsiteX1542" fmla="*/ 3015912 w 9366542"/>
              <a:gd name="connsiteY1542" fmla="*/ 5275490 h 6308306"/>
              <a:gd name="connsiteX1543" fmla="*/ 2965562 w 9366542"/>
              <a:gd name="connsiteY1543" fmla="*/ 5285567 h 6308306"/>
              <a:gd name="connsiteX1544" fmla="*/ 2955494 w 9366542"/>
              <a:gd name="connsiteY1544" fmla="*/ 5270453 h 6308306"/>
              <a:gd name="connsiteX1545" fmla="*/ 2945423 w 9366542"/>
              <a:gd name="connsiteY1545" fmla="*/ 5275490 h 6308306"/>
              <a:gd name="connsiteX1546" fmla="*/ 2925283 w 9366542"/>
              <a:gd name="connsiteY1546" fmla="*/ 5275490 h 6308306"/>
              <a:gd name="connsiteX1547" fmla="*/ 2925283 w 9366542"/>
              <a:gd name="connsiteY1547" fmla="*/ 5290606 h 6308306"/>
              <a:gd name="connsiteX1548" fmla="*/ 2864864 w 9366542"/>
              <a:gd name="connsiteY1548" fmla="*/ 5285567 h 6308306"/>
              <a:gd name="connsiteX1549" fmla="*/ 2895073 w 9366542"/>
              <a:gd name="connsiteY1549" fmla="*/ 5270453 h 6308306"/>
              <a:gd name="connsiteX1550" fmla="*/ 2885003 w 9366542"/>
              <a:gd name="connsiteY1550" fmla="*/ 5255338 h 6308306"/>
              <a:gd name="connsiteX1551" fmla="*/ 2854795 w 9366542"/>
              <a:gd name="connsiteY1551" fmla="*/ 5270453 h 6308306"/>
              <a:gd name="connsiteX1552" fmla="*/ 2814515 w 9366542"/>
              <a:gd name="connsiteY1552" fmla="*/ 5260376 h 6308306"/>
              <a:gd name="connsiteX1553" fmla="*/ 2804446 w 9366542"/>
              <a:gd name="connsiteY1553" fmla="*/ 5270453 h 6308306"/>
              <a:gd name="connsiteX1554" fmla="*/ 2794375 w 9366542"/>
              <a:gd name="connsiteY1554" fmla="*/ 5280529 h 6308306"/>
              <a:gd name="connsiteX1555" fmla="*/ 2814515 w 9366542"/>
              <a:gd name="connsiteY1555" fmla="*/ 5290606 h 6308306"/>
              <a:gd name="connsiteX1556" fmla="*/ 2728922 w 9366542"/>
              <a:gd name="connsiteY1556" fmla="*/ 5290606 h 6308306"/>
              <a:gd name="connsiteX1557" fmla="*/ 2744026 w 9366542"/>
              <a:gd name="connsiteY1557" fmla="*/ 5275490 h 6308306"/>
              <a:gd name="connsiteX1558" fmla="*/ 2744026 w 9366542"/>
              <a:gd name="connsiteY1558" fmla="*/ 5280529 h 6308306"/>
              <a:gd name="connsiteX1559" fmla="*/ 2764166 w 9366542"/>
              <a:gd name="connsiteY1559" fmla="*/ 5275490 h 6308306"/>
              <a:gd name="connsiteX1560" fmla="*/ 2728922 w 9366542"/>
              <a:gd name="connsiteY1560" fmla="*/ 5265415 h 6308306"/>
              <a:gd name="connsiteX1561" fmla="*/ 2723887 w 9366542"/>
              <a:gd name="connsiteY1561" fmla="*/ 5275490 h 6308306"/>
              <a:gd name="connsiteX1562" fmla="*/ 2713817 w 9366542"/>
              <a:gd name="connsiteY1562" fmla="*/ 5265415 h 6308306"/>
              <a:gd name="connsiteX1563" fmla="*/ 2698712 w 9366542"/>
              <a:gd name="connsiteY1563" fmla="*/ 5270453 h 6308306"/>
              <a:gd name="connsiteX1564" fmla="*/ 2683607 w 9366542"/>
              <a:gd name="connsiteY1564" fmla="*/ 5275490 h 6308306"/>
              <a:gd name="connsiteX1565" fmla="*/ 2658432 w 9366542"/>
              <a:gd name="connsiteY1565" fmla="*/ 5270453 h 6308306"/>
              <a:gd name="connsiteX1566" fmla="*/ 2628224 w 9366542"/>
              <a:gd name="connsiteY1566" fmla="*/ 5280529 h 6308306"/>
              <a:gd name="connsiteX1567" fmla="*/ 2623188 w 9366542"/>
              <a:gd name="connsiteY1567" fmla="*/ 5280529 h 6308306"/>
              <a:gd name="connsiteX1568" fmla="*/ 2618153 w 9366542"/>
              <a:gd name="connsiteY1568" fmla="*/ 5285567 h 6308306"/>
              <a:gd name="connsiteX1569" fmla="*/ 2613119 w 9366542"/>
              <a:gd name="connsiteY1569" fmla="*/ 5300681 h 6308306"/>
              <a:gd name="connsiteX1570" fmla="*/ 2608084 w 9366542"/>
              <a:gd name="connsiteY1570" fmla="*/ 5295644 h 6308306"/>
              <a:gd name="connsiteX1571" fmla="*/ 2606196 w 9366542"/>
              <a:gd name="connsiteY1571" fmla="*/ 5296903 h 6308306"/>
              <a:gd name="connsiteX1572" fmla="*/ 2593978 w 9366542"/>
              <a:gd name="connsiteY1572" fmla="*/ 5305054 h 6308306"/>
              <a:gd name="connsiteX1573" fmla="*/ 2598014 w 9366542"/>
              <a:gd name="connsiteY1573" fmla="*/ 5300681 h 6308306"/>
              <a:gd name="connsiteX1574" fmla="*/ 2587944 w 9366542"/>
              <a:gd name="connsiteY1574" fmla="*/ 5290606 h 6308306"/>
              <a:gd name="connsiteX1575" fmla="*/ 2532560 w 9366542"/>
              <a:gd name="connsiteY1575" fmla="*/ 5305720 h 6308306"/>
              <a:gd name="connsiteX1576" fmla="*/ 2537595 w 9366542"/>
              <a:gd name="connsiteY1576" fmla="*/ 5290606 h 6308306"/>
              <a:gd name="connsiteX1577" fmla="*/ 2512421 w 9366542"/>
              <a:gd name="connsiteY1577" fmla="*/ 5285567 h 6308306"/>
              <a:gd name="connsiteX1578" fmla="*/ 2487247 w 9366542"/>
              <a:gd name="connsiteY1578" fmla="*/ 5290606 h 6308306"/>
              <a:gd name="connsiteX1579" fmla="*/ 2517456 w 9366542"/>
              <a:gd name="connsiteY1579" fmla="*/ 5300681 h 6308306"/>
              <a:gd name="connsiteX1580" fmla="*/ 2497316 w 9366542"/>
              <a:gd name="connsiteY1580" fmla="*/ 5300681 h 6308306"/>
              <a:gd name="connsiteX1581" fmla="*/ 2492280 w 9366542"/>
              <a:gd name="connsiteY1581" fmla="*/ 5305720 h 6308306"/>
              <a:gd name="connsiteX1582" fmla="*/ 2497316 w 9366542"/>
              <a:gd name="connsiteY1582" fmla="*/ 5310758 h 6308306"/>
              <a:gd name="connsiteX1583" fmla="*/ 2497316 w 9366542"/>
              <a:gd name="connsiteY1583" fmla="*/ 5320834 h 6308306"/>
              <a:gd name="connsiteX1584" fmla="*/ 2487247 w 9366542"/>
              <a:gd name="connsiteY1584" fmla="*/ 5310758 h 6308306"/>
              <a:gd name="connsiteX1585" fmla="*/ 2477177 w 9366542"/>
              <a:gd name="connsiteY1585" fmla="*/ 5310758 h 6308306"/>
              <a:gd name="connsiteX1586" fmla="*/ 2487247 w 9366542"/>
              <a:gd name="connsiteY1586" fmla="*/ 5295644 h 6308306"/>
              <a:gd name="connsiteX1587" fmla="*/ 2477177 w 9366542"/>
              <a:gd name="connsiteY1587" fmla="*/ 5290606 h 6308306"/>
              <a:gd name="connsiteX1588" fmla="*/ 2441933 w 9366542"/>
              <a:gd name="connsiteY1588" fmla="*/ 5300681 h 6308306"/>
              <a:gd name="connsiteX1589" fmla="*/ 2426827 w 9366542"/>
              <a:gd name="connsiteY1589" fmla="*/ 5300681 h 6308306"/>
              <a:gd name="connsiteX1590" fmla="*/ 2426827 w 9366542"/>
              <a:gd name="connsiteY1590" fmla="*/ 5315797 h 6308306"/>
              <a:gd name="connsiteX1591" fmla="*/ 2421792 w 9366542"/>
              <a:gd name="connsiteY1591" fmla="*/ 5320834 h 6308306"/>
              <a:gd name="connsiteX1592" fmla="*/ 2391582 w 9366542"/>
              <a:gd name="connsiteY1592" fmla="*/ 5305720 h 6308306"/>
              <a:gd name="connsiteX1593" fmla="*/ 2381512 w 9366542"/>
              <a:gd name="connsiteY1593" fmla="*/ 5315797 h 6308306"/>
              <a:gd name="connsiteX1594" fmla="*/ 2331163 w 9366542"/>
              <a:gd name="connsiteY1594" fmla="*/ 5300681 h 6308306"/>
              <a:gd name="connsiteX1595" fmla="*/ 2371444 w 9366542"/>
              <a:gd name="connsiteY1595" fmla="*/ 5300681 h 6308306"/>
              <a:gd name="connsiteX1596" fmla="*/ 2371444 w 9366542"/>
              <a:gd name="connsiteY1596" fmla="*/ 5275490 h 6308306"/>
              <a:gd name="connsiteX1597" fmla="*/ 2386548 w 9366542"/>
              <a:gd name="connsiteY1597" fmla="*/ 5270453 h 6308306"/>
              <a:gd name="connsiteX1598" fmla="*/ 2366410 w 9366542"/>
              <a:gd name="connsiteY1598" fmla="*/ 5270453 h 6308306"/>
              <a:gd name="connsiteX1599" fmla="*/ 2336199 w 9366542"/>
              <a:gd name="connsiteY1599" fmla="*/ 5290606 h 6308306"/>
              <a:gd name="connsiteX1600" fmla="*/ 2280814 w 9366542"/>
              <a:gd name="connsiteY1600" fmla="*/ 5285567 h 6308306"/>
              <a:gd name="connsiteX1601" fmla="*/ 2255640 w 9366542"/>
              <a:gd name="connsiteY1601" fmla="*/ 5295644 h 6308306"/>
              <a:gd name="connsiteX1602" fmla="*/ 2311025 w 9366542"/>
              <a:gd name="connsiteY1602" fmla="*/ 5300681 h 6308306"/>
              <a:gd name="connsiteX1603" fmla="*/ 2295919 w 9366542"/>
              <a:gd name="connsiteY1603" fmla="*/ 5310758 h 6308306"/>
              <a:gd name="connsiteX1604" fmla="*/ 2300955 w 9366542"/>
              <a:gd name="connsiteY1604" fmla="*/ 5315797 h 6308306"/>
              <a:gd name="connsiteX1605" fmla="*/ 2280814 w 9366542"/>
              <a:gd name="connsiteY1605" fmla="*/ 5320834 h 6308306"/>
              <a:gd name="connsiteX1606" fmla="*/ 2270745 w 9366542"/>
              <a:gd name="connsiteY1606" fmla="*/ 5325872 h 6308306"/>
              <a:gd name="connsiteX1607" fmla="*/ 2290885 w 9366542"/>
              <a:gd name="connsiteY1607" fmla="*/ 5335949 h 6308306"/>
              <a:gd name="connsiteX1608" fmla="*/ 2230465 w 9366542"/>
              <a:gd name="connsiteY1608" fmla="*/ 5361138 h 6308306"/>
              <a:gd name="connsiteX1609" fmla="*/ 2200257 w 9366542"/>
              <a:gd name="connsiteY1609" fmla="*/ 5356101 h 6308306"/>
              <a:gd name="connsiteX1610" fmla="*/ 2220396 w 9366542"/>
              <a:gd name="connsiteY1610" fmla="*/ 5346024 h 6308306"/>
              <a:gd name="connsiteX1611" fmla="*/ 2190186 w 9366542"/>
              <a:gd name="connsiteY1611" fmla="*/ 5335949 h 6308306"/>
              <a:gd name="connsiteX1612" fmla="*/ 2159977 w 9366542"/>
              <a:gd name="connsiteY1612" fmla="*/ 5346024 h 6308306"/>
              <a:gd name="connsiteX1613" fmla="*/ 2159977 w 9366542"/>
              <a:gd name="connsiteY1613" fmla="*/ 5361138 h 6308306"/>
              <a:gd name="connsiteX1614" fmla="*/ 2134802 w 9366542"/>
              <a:gd name="connsiteY1614" fmla="*/ 5386329 h 6308306"/>
              <a:gd name="connsiteX1615" fmla="*/ 2139837 w 9366542"/>
              <a:gd name="connsiteY1615" fmla="*/ 5401443 h 6308306"/>
              <a:gd name="connsiteX1616" fmla="*/ 2144872 w 9366542"/>
              <a:gd name="connsiteY1616" fmla="*/ 5406482 h 6308306"/>
              <a:gd name="connsiteX1617" fmla="*/ 2159977 w 9366542"/>
              <a:gd name="connsiteY1617" fmla="*/ 5391368 h 6308306"/>
              <a:gd name="connsiteX1618" fmla="*/ 2195222 w 9366542"/>
              <a:gd name="connsiteY1618" fmla="*/ 5391368 h 6308306"/>
              <a:gd name="connsiteX1619" fmla="*/ 2180117 w 9366542"/>
              <a:gd name="connsiteY1619" fmla="*/ 5401443 h 6308306"/>
              <a:gd name="connsiteX1620" fmla="*/ 2195222 w 9366542"/>
              <a:gd name="connsiteY1620" fmla="*/ 5411520 h 6308306"/>
              <a:gd name="connsiteX1621" fmla="*/ 2180117 w 9366542"/>
              <a:gd name="connsiteY1621" fmla="*/ 5416559 h 6308306"/>
              <a:gd name="connsiteX1622" fmla="*/ 2180117 w 9366542"/>
              <a:gd name="connsiteY1622" fmla="*/ 5421596 h 6308306"/>
              <a:gd name="connsiteX1623" fmla="*/ 2200257 w 9366542"/>
              <a:gd name="connsiteY1623" fmla="*/ 5436711 h 6308306"/>
              <a:gd name="connsiteX1624" fmla="*/ 2205291 w 9366542"/>
              <a:gd name="connsiteY1624" fmla="*/ 5446787 h 6308306"/>
              <a:gd name="connsiteX1625" fmla="*/ 2220396 w 9366542"/>
              <a:gd name="connsiteY1625" fmla="*/ 5441748 h 6308306"/>
              <a:gd name="connsiteX1626" fmla="*/ 2210326 w 9366542"/>
              <a:gd name="connsiteY1626" fmla="*/ 5431673 h 6308306"/>
              <a:gd name="connsiteX1627" fmla="*/ 2245570 w 9366542"/>
              <a:gd name="connsiteY1627" fmla="*/ 5401443 h 6308306"/>
              <a:gd name="connsiteX1628" fmla="*/ 2265709 w 9366542"/>
              <a:gd name="connsiteY1628" fmla="*/ 5411520 h 6308306"/>
              <a:gd name="connsiteX1629" fmla="*/ 2275780 w 9366542"/>
              <a:gd name="connsiteY1629" fmla="*/ 5386329 h 6308306"/>
              <a:gd name="connsiteX1630" fmla="*/ 2321094 w 9366542"/>
              <a:gd name="connsiteY1630" fmla="*/ 5401443 h 6308306"/>
              <a:gd name="connsiteX1631" fmla="*/ 2336199 w 9366542"/>
              <a:gd name="connsiteY1631" fmla="*/ 5386329 h 6308306"/>
              <a:gd name="connsiteX1632" fmla="*/ 2351304 w 9366542"/>
              <a:gd name="connsiteY1632" fmla="*/ 5391368 h 6308306"/>
              <a:gd name="connsiteX1633" fmla="*/ 2341233 w 9366542"/>
              <a:gd name="connsiteY1633" fmla="*/ 5406482 h 6308306"/>
              <a:gd name="connsiteX1634" fmla="*/ 2361373 w 9366542"/>
              <a:gd name="connsiteY1634" fmla="*/ 5426634 h 6308306"/>
              <a:gd name="connsiteX1635" fmla="*/ 2401653 w 9366542"/>
              <a:gd name="connsiteY1635" fmla="*/ 5416559 h 6308306"/>
              <a:gd name="connsiteX1636" fmla="*/ 2436897 w 9366542"/>
              <a:gd name="connsiteY1636" fmla="*/ 5421596 h 6308306"/>
              <a:gd name="connsiteX1637" fmla="*/ 2436897 w 9366542"/>
              <a:gd name="connsiteY1637" fmla="*/ 5426634 h 6308306"/>
              <a:gd name="connsiteX1638" fmla="*/ 2391582 w 9366542"/>
              <a:gd name="connsiteY1638" fmla="*/ 5446787 h 6308306"/>
              <a:gd name="connsiteX1639" fmla="*/ 2371444 w 9366542"/>
              <a:gd name="connsiteY1639" fmla="*/ 5492130 h 6308306"/>
              <a:gd name="connsiteX1640" fmla="*/ 2295919 w 9366542"/>
              <a:gd name="connsiteY1640" fmla="*/ 5487092 h 6308306"/>
              <a:gd name="connsiteX1641" fmla="*/ 2295919 w 9366542"/>
              <a:gd name="connsiteY1641" fmla="*/ 5482055 h 6308306"/>
              <a:gd name="connsiteX1642" fmla="*/ 2321094 w 9366542"/>
              <a:gd name="connsiteY1642" fmla="*/ 5482055 h 6308306"/>
              <a:gd name="connsiteX1643" fmla="*/ 2305989 w 9366542"/>
              <a:gd name="connsiteY1643" fmla="*/ 5466939 h 6308306"/>
              <a:gd name="connsiteX1644" fmla="*/ 2250606 w 9366542"/>
              <a:gd name="connsiteY1644" fmla="*/ 5471978 h 6308306"/>
              <a:gd name="connsiteX1645" fmla="*/ 2245570 w 9366542"/>
              <a:gd name="connsiteY1645" fmla="*/ 5461902 h 6308306"/>
              <a:gd name="connsiteX1646" fmla="*/ 2225431 w 9366542"/>
              <a:gd name="connsiteY1646" fmla="*/ 5466939 h 6308306"/>
              <a:gd name="connsiteX1647" fmla="*/ 2235501 w 9366542"/>
              <a:gd name="connsiteY1647" fmla="*/ 5487092 h 6308306"/>
              <a:gd name="connsiteX1648" fmla="*/ 2220396 w 9366542"/>
              <a:gd name="connsiteY1648" fmla="*/ 5497169 h 6308306"/>
              <a:gd name="connsiteX1649" fmla="*/ 2230465 w 9366542"/>
              <a:gd name="connsiteY1649" fmla="*/ 5502207 h 6308306"/>
              <a:gd name="connsiteX1650" fmla="*/ 2230465 w 9366542"/>
              <a:gd name="connsiteY1650" fmla="*/ 5512282 h 6308306"/>
              <a:gd name="connsiteX1651" fmla="*/ 2210326 w 9366542"/>
              <a:gd name="connsiteY1651" fmla="*/ 5527396 h 6308306"/>
              <a:gd name="connsiteX1652" fmla="*/ 2210326 w 9366542"/>
              <a:gd name="connsiteY1652" fmla="*/ 5537473 h 6308306"/>
              <a:gd name="connsiteX1653" fmla="*/ 2240535 w 9366542"/>
              <a:gd name="connsiteY1653" fmla="*/ 5527396 h 6308306"/>
              <a:gd name="connsiteX1654" fmla="*/ 2210326 w 9366542"/>
              <a:gd name="connsiteY1654" fmla="*/ 5552587 h 6308306"/>
              <a:gd name="connsiteX1655" fmla="*/ 2265709 w 9366542"/>
              <a:gd name="connsiteY1655" fmla="*/ 5552587 h 6308306"/>
              <a:gd name="connsiteX1656" fmla="*/ 2255640 w 9366542"/>
              <a:gd name="connsiteY1656" fmla="*/ 5562664 h 6308306"/>
              <a:gd name="connsiteX1657" fmla="*/ 2250606 w 9366542"/>
              <a:gd name="connsiteY1657" fmla="*/ 5562664 h 6308306"/>
              <a:gd name="connsiteX1658" fmla="*/ 2230465 w 9366542"/>
              <a:gd name="connsiteY1658" fmla="*/ 5577778 h 6308306"/>
              <a:gd name="connsiteX1659" fmla="*/ 2195222 w 9366542"/>
              <a:gd name="connsiteY1659" fmla="*/ 5587854 h 6308306"/>
              <a:gd name="connsiteX1660" fmla="*/ 2195222 w 9366542"/>
              <a:gd name="connsiteY1660" fmla="*/ 5567701 h 6308306"/>
              <a:gd name="connsiteX1661" fmla="*/ 2180117 w 9366542"/>
              <a:gd name="connsiteY1661" fmla="*/ 5547549 h 6308306"/>
              <a:gd name="connsiteX1662" fmla="*/ 2180117 w 9366542"/>
              <a:gd name="connsiteY1662" fmla="*/ 5532435 h 6308306"/>
              <a:gd name="connsiteX1663" fmla="*/ 2210326 w 9366542"/>
              <a:gd name="connsiteY1663" fmla="*/ 5522359 h 6308306"/>
              <a:gd name="connsiteX1664" fmla="*/ 2195222 w 9366542"/>
              <a:gd name="connsiteY1664" fmla="*/ 5441748 h 6308306"/>
              <a:gd name="connsiteX1665" fmla="*/ 2185152 w 9366542"/>
              <a:gd name="connsiteY1665" fmla="*/ 5436711 h 6308306"/>
              <a:gd name="connsiteX1666" fmla="*/ 2159977 w 9366542"/>
              <a:gd name="connsiteY1666" fmla="*/ 5451825 h 6308306"/>
              <a:gd name="connsiteX1667" fmla="*/ 2139837 w 9366542"/>
              <a:gd name="connsiteY1667" fmla="*/ 5436711 h 6308306"/>
              <a:gd name="connsiteX1668" fmla="*/ 2119697 w 9366542"/>
              <a:gd name="connsiteY1668" fmla="*/ 5436711 h 6308306"/>
              <a:gd name="connsiteX1669" fmla="*/ 2099558 w 9366542"/>
              <a:gd name="connsiteY1669" fmla="*/ 5461902 h 6308306"/>
              <a:gd name="connsiteX1670" fmla="*/ 2104592 w 9366542"/>
              <a:gd name="connsiteY1670" fmla="*/ 5471978 h 6308306"/>
              <a:gd name="connsiteX1671" fmla="*/ 2089487 w 9366542"/>
              <a:gd name="connsiteY1671" fmla="*/ 5477016 h 6308306"/>
              <a:gd name="connsiteX1672" fmla="*/ 2099558 w 9366542"/>
              <a:gd name="connsiteY1672" fmla="*/ 5487092 h 6308306"/>
              <a:gd name="connsiteX1673" fmla="*/ 2094523 w 9366542"/>
              <a:gd name="connsiteY1673" fmla="*/ 5507244 h 6308306"/>
              <a:gd name="connsiteX1674" fmla="*/ 2074385 w 9366542"/>
              <a:gd name="connsiteY1674" fmla="*/ 5502207 h 6308306"/>
              <a:gd name="connsiteX1675" fmla="*/ 2069348 w 9366542"/>
              <a:gd name="connsiteY1675" fmla="*/ 5482055 h 6308306"/>
              <a:gd name="connsiteX1676" fmla="*/ 2074385 w 9366542"/>
              <a:gd name="connsiteY1676" fmla="*/ 5461902 h 6308306"/>
              <a:gd name="connsiteX1677" fmla="*/ 2064314 w 9366542"/>
              <a:gd name="connsiteY1677" fmla="*/ 5436711 h 6308306"/>
              <a:gd name="connsiteX1678" fmla="*/ 2049209 w 9366542"/>
              <a:gd name="connsiteY1678" fmla="*/ 5426634 h 6308306"/>
              <a:gd name="connsiteX1679" fmla="*/ 2008930 w 9366542"/>
              <a:gd name="connsiteY1679" fmla="*/ 5436711 h 6308306"/>
              <a:gd name="connsiteX1680" fmla="*/ 1988789 w 9366542"/>
              <a:gd name="connsiteY1680" fmla="*/ 5446787 h 6308306"/>
              <a:gd name="connsiteX1681" fmla="*/ 1968650 w 9366542"/>
              <a:gd name="connsiteY1681" fmla="*/ 5416559 h 6308306"/>
              <a:gd name="connsiteX1682" fmla="*/ 1988789 w 9366542"/>
              <a:gd name="connsiteY1682" fmla="*/ 5406482 h 6308306"/>
              <a:gd name="connsiteX1683" fmla="*/ 1983755 w 9366542"/>
              <a:gd name="connsiteY1683" fmla="*/ 5416559 h 6308306"/>
              <a:gd name="connsiteX1684" fmla="*/ 1998860 w 9366542"/>
              <a:gd name="connsiteY1684" fmla="*/ 5426634 h 6308306"/>
              <a:gd name="connsiteX1685" fmla="*/ 2049209 w 9366542"/>
              <a:gd name="connsiteY1685" fmla="*/ 5416559 h 6308306"/>
              <a:gd name="connsiteX1686" fmla="*/ 2044174 w 9366542"/>
              <a:gd name="connsiteY1686" fmla="*/ 5411520 h 6308306"/>
              <a:gd name="connsiteX1687" fmla="*/ 2079418 w 9366542"/>
              <a:gd name="connsiteY1687" fmla="*/ 5406482 h 6308306"/>
              <a:gd name="connsiteX1688" fmla="*/ 2099558 w 9366542"/>
              <a:gd name="connsiteY1688" fmla="*/ 5376254 h 6308306"/>
              <a:gd name="connsiteX1689" fmla="*/ 2124733 w 9366542"/>
              <a:gd name="connsiteY1689" fmla="*/ 5376254 h 6308306"/>
              <a:gd name="connsiteX1690" fmla="*/ 2134802 w 9366542"/>
              <a:gd name="connsiteY1690" fmla="*/ 5366177 h 6308306"/>
              <a:gd name="connsiteX1691" fmla="*/ 2104592 w 9366542"/>
              <a:gd name="connsiteY1691" fmla="*/ 5361138 h 6308306"/>
              <a:gd name="connsiteX1692" fmla="*/ 2129767 w 9366542"/>
              <a:gd name="connsiteY1692" fmla="*/ 5346024 h 6308306"/>
              <a:gd name="connsiteX1693" fmla="*/ 2200257 w 9366542"/>
              <a:gd name="connsiteY1693" fmla="*/ 5320834 h 6308306"/>
              <a:gd name="connsiteX1694" fmla="*/ 2159977 w 9366542"/>
              <a:gd name="connsiteY1694" fmla="*/ 5310758 h 6308306"/>
              <a:gd name="connsiteX1695" fmla="*/ 2175082 w 9366542"/>
              <a:gd name="connsiteY1695" fmla="*/ 5290606 h 6308306"/>
              <a:gd name="connsiteX1696" fmla="*/ 2195222 w 9366542"/>
              <a:gd name="connsiteY1696" fmla="*/ 5285567 h 6308306"/>
              <a:gd name="connsiteX1697" fmla="*/ 2225431 w 9366542"/>
              <a:gd name="connsiteY1697" fmla="*/ 5270453 h 6308306"/>
              <a:gd name="connsiteX1698" fmla="*/ 2220396 w 9366542"/>
              <a:gd name="connsiteY1698" fmla="*/ 5245262 h 6308306"/>
              <a:gd name="connsiteX1699" fmla="*/ 2240535 w 9366542"/>
              <a:gd name="connsiteY1699" fmla="*/ 5235185 h 6308306"/>
              <a:gd name="connsiteX1700" fmla="*/ 2255640 w 9366542"/>
              <a:gd name="connsiteY1700" fmla="*/ 5250301 h 6308306"/>
              <a:gd name="connsiteX1701" fmla="*/ 2311025 w 9366542"/>
              <a:gd name="connsiteY1701" fmla="*/ 5230148 h 6308306"/>
              <a:gd name="connsiteX1702" fmla="*/ 2351304 w 9366542"/>
              <a:gd name="connsiteY1702" fmla="*/ 5235185 h 6308306"/>
              <a:gd name="connsiteX1703" fmla="*/ 2351304 w 9366542"/>
              <a:gd name="connsiteY1703" fmla="*/ 5230148 h 6308306"/>
              <a:gd name="connsiteX1704" fmla="*/ 2356339 w 9366542"/>
              <a:gd name="connsiteY1704" fmla="*/ 5215033 h 6308306"/>
              <a:gd name="connsiteX1705" fmla="*/ 2321094 w 9366542"/>
              <a:gd name="connsiteY1705" fmla="*/ 5220071 h 6308306"/>
              <a:gd name="connsiteX1706" fmla="*/ 2316059 w 9366542"/>
              <a:gd name="connsiteY1706" fmla="*/ 5199919 h 6308306"/>
              <a:gd name="connsiteX1707" fmla="*/ 2341233 w 9366542"/>
              <a:gd name="connsiteY1707" fmla="*/ 5199919 h 6308306"/>
              <a:gd name="connsiteX1708" fmla="*/ 2341233 w 9366542"/>
              <a:gd name="connsiteY1708" fmla="*/ 5184805 h 6308306"/>
              <a:gd name="connsiteX1709" fmla="*/ 2346268 w 9366542"/>
              <a:gd name="connsiteY1709" fmla="*/ 5179766 h 6308306"/>
              <a:gd name="connsiteX1710" fmla="*/ 2341233 w 9366542"/>
              <a:gd name="connsiteY1710" fmla="*/ 5164652 h 6308306"/>
              <a:gd name="connsiteX1711" fmla="*/ 2311025 w 9366542"/>
              <a:gd name="connsiteY1711" fmla="*/ 5164652 h 6308306"/>
              <a:gd name="connsiteX1712" fmla="*/ 2321094 w 9366542"/>
              <a:gd name="connsiteY1712" fmla="*/ 5149539 h 6308306"/>
              <a:gd name="connsiteX1713" fmla="*/ 2280814 w 9366542"/>
              <a:gd name="connsiteY1713" fmla="*/ 5114271 h 6308306"/>
              <a:gd name="connsiteX1714" fmla="*/ 2260675 w 9366542"/>
              <a:gd name="connsiteY1714" fmla="*/ 5119309 h 6308306"/>
              <a:gd name="connsiteX1715" fmla="*/ 2270745 w 9366542"/>
              <a:gd name="connsiteY1715" fmla="*/ 5109234 h 6308306"/>
              <a:gd name="connsiteX1716" fmla="*/ 2220396 w 9366542"/>
              <a:gd name="connsiteY1716" fmla="*/ 5094118 h 6308306"/>
              <a:gd name="connsiteX1717" fmla="*/ 2205291 w 9366542"/>
              <a:gd name="connsiteY1717" fmla="*/ 5109234 h 6308306"/>
              <a:gd name="connsiteX1718" fmla="*/ 2200257 w 9366542"/>
              <a:gd name="connsiteY1718" fmla="*/ 5109234 h 6308306"/>
              <a:gd name="connsiteX1719" fmla="*/ 2205291 w 9366542"/>
              <a:gd name="connsiteY1719" fmla="*/ 5094118 h 6308306"/>
              <a:gd name="connsiteX1720" fmla="*/ 2185152 w 9366542"/>
              <a:gd name="connsiteY1720" fmla="*/ 5094118 h 6308306"/>
              <a:gd name="connsiteX1721" fmla="*/ 2175082 w 9366542"/>
              <a:gd name="connsiteY1721" fmla="*/ 5109234 h 6308306"/>
              <a:gd name="connsiteX1722" fmla="*/ 2159977 w 9366542"/>
              <a:gd name="connsiteY1722" fmla="*/ 5119309 h 6308306"/>
              <a:gd name="connsiteX1723" fmla="*/ 2165011 w 9366542"/>
              <a:gd name="connsiteY1723" fmla="*/ 5099157 h 6308306"/>
              <a:gd name="connsiteX1724" fmla="*/ 2119697 w 9366542"/>
              <a:gd name="connsiteY1724" fmla="*/ 5084043 h 6308306"/>
              <a:gd name="connsiteX1725" fmla="*/ 2069348 w 9366542"/>
              <a:gd name="connsiteY1725" fmla="*/ 5114271 h 6308306"/>
              <a:gd name="connsiteX1726" fmla="*/ 2059279 w 9366542"/>
              <a:gd name="connsiteY1726" fmla="*/ 5104195 h 6308306"/>
              <a:gd name="connsiteX1727" fmla="*/ 2029069 w 9366542"/>
              <a:gd name="connsiteY1727" fmla="*/ 5139462 h 6308306"/>
              <a:gd name="connsiteX1728" fmla="*/ 1983755 w 9366542"/>
              <a:gd name="connsiteY1728" fmla="*/ 5129386 h 6308306"/>
              <a:gd name="connsiteX1729" fmla="*/ 1998860 w 9366542"/>
              <a:gd name="connsiteY1729" fmla="*/ 5124348 h 6308306"/>
              <a:gd name="connsiteX1730" fmla="*/ 2044174 w 9366542"/>
              <a:gd name="connsiteY1730" fmla="*/ 5104195 h 6308306"/>
              <a:gd name="connsiteX1731" fmla="*/ 2042285 w 9366542"/>
              <a:gd name="connsiteY1731" fmla="*/ 5102305 h 6308306"/>
              <a:gd name="connsiteX1732" fmla="*/ 2030078 w 9366542"/>
              <a:gd name="connsiteY1732" fmla="*/ 5090088 h 6308306"/>
              <a:gd name="connsiteX1733" fmla="*/ 2054243 w 9366542"/>
              <a:gd name="connsiteY1733" fmla="*/ 5073966 h 6308306"/>
              <a:gd name="connsiteX1734" fmla="*/ 2034105 w 9366542"/>
              <a:gd name="connsiteY1734" fmla="*/ 5048775 h 6308306"/>
              <a:gd name="connsiteX1735" fmla="*/ 2049209 w 9366542"/>
              <a:gd name="connsiteY1735" fmla="*/ 5033661 h 6308306"/>
              <a:gd name="connsiteX1736" fmla="*/ 2044174 w 9366542"/>
              <a:gd name="connsiteY1736" fmla="*/ 5043738 h 6308306"/>
              <a:gd name="connsiteX1737" fmla="*/ 2049209 w 9366542"/>
              <a:gd name="connsiteY1737" fmla="*/ 5048775 h 6308306"/>
              <a:gd name="connsiteX1738" fmla="*/ 2104592 w 9366542"/>
              <a:gd name="connsiteY1738" fmla="*/ 5033661 h 6308306"/>
              <a:gd name="connsiteX1739" fmla="*/ 2119697 w 9366542"/>
              <a:gd name="connsiteY1739" fmla="*/ 5038699 h 6308306"/>
              <a:gd name="connsiteX1740" fmla="*/ 2180117 w 9366542"/>
              <a:gd name="connsiteY1740" fmla="*/ 5013508 h 6308306"/>
              <a:gd name="connsiteX1741" fmla="*/ 2175082 w 9366542"/>
              <a:gd name="connsiteY1741" fmla="*/ 5008470 h 6308306"/>
              <a:gd name="connsiteX1742" fmla="*/ 2165011 w 9366542"/>
              <a:gd name="connsiteY1742" fmla="*/ 5003433 h 6308306"/>
              <a:gd name="connsiteX1743" fmla="*/ 2154941 w 9366542"/>
              <a:gd name="connsiteY1743" fmla="*/ 4993356 h 6308306"/>
              <a:gd name="connsiteX1744" fmla="*/ 2154941 w 9366542"/>
              <a:gd name="connsiteY1744" fmla="*/ 4998394 h 6308306"/>
              <a:gd name="connsiteX1745" fmla="*/ 2114662 w 9366542"/>
              <a:gd name="connsiteY1745" fmla="*/ 4973204 h 6308306"/>
              <a:gd name="connsiteX1746" fmla="*/ 2109628 w 9366542"/>
              <a:gd name="connsiteY1746" fmla="*/ 4958090 h 6308306"/>
              <a:gd name="connsiteX1747" fmla="*/ 2119697 w 9366542"/>
              <a:gd name="connsiteY1747" fmla="*/ 4953051 h 6308306"/>
              <a:gd name="connsiteX1748" fmla="*/ 2089487 w 9366542"/>
              <a:gd name="connsiteY1748" fmla="*/ 4942976 h 6308306"/>
              <a:gd name="connsiteX1749" fmla="*/ 2094523 w 9366542"/>
              <a:gd name="connsiteY1749" fmla="*/ 4937937 h 6308306"/>
              <a:gd name="connsiteX1750" fmla="*/ 2079418 w 9366542"/>
              <a:gd name="connsiteY1750" fmla="*/ 4927860 h 6308306"/>
              <a:gd name="connsiteX1751" fmla="*/ 2069348 w 9366542"/>
              <a:gd name="connsiteY1751" fmla="*/ 4937937 h 6308306"/>
              <a:gd name="connsiteX1752" fmla="*/ 2079418 w 9366542"/>
              <a:gd name="connsiteY1752" fmla="*/ 4942976 h 6308306"/>
              <a:gd name="connsiteX1753" fmla="*/ 2054243 w 9366542"/>
              <a:gd name="connsiteY1753" fmla="*/ 4948013 h 6308306"/>
              <a:gd name="connsiteX1754" fmla="*/ 2079418 w 9366542"/>
              <a:gd name="connsiteY1754" fmla="*/ 4958090 h 6308306"/>
              <a:gd name="connsiteX1755" fmla="*/ 2049209 w 9366542"/>
              <a:gd name="connsiteY1755" fmla="*/ 4993356 h 6308306"/>
              <a:gd name="connsiteX1756" fmla="*/ 2039138 w 9366542"/>
              <a:gd name="connsiteY1756" fmla="*/ 4993356 h 6308306"/>
              <a:gd name="connsiteX1757" fmla="*/ 2029069 w 9366542"/>
              <a:gd name="connsiteY1757" fmla="*/ 5013508 h 6308306"/>
              <a:gd name="connsiteX1758" fmla="*/ 2013964 w 9366542"/>
              <a:gd name="connsiteY1758" fmla="*/ 4998394 h 6308306"/>
              <a:gd name="connsiteX1759" fmla="*/ 2049209 w 9366542"/>
              <a:gd name="connsiteY1759" fmla="*/ 4958090 h 6308306"/>
              <a:gd name="connsiteX1760" fmla="*/ 2029069 w 9366542"/>
              <a:gd name="connsiteY1760" fmla="*/ 4953051 h 6308306"/>
              <a:gd name="connsiteX1761" fmla="*/ 2029069 w 9366542"/>
              <a:gd name="connsiteY1761" fmla="*/ 4968165 h 6308306"/>
              <a:gd name="connsiteX1762" fmla="*/ 2013964 w 9366542"/>
              <a:gd name="connsiteY1762" fmla="*/ 4948013 h 6308306"/>
              <a:gd name="connsiteX1763" fmla="*/ 1983755 w 9366542"/>
              <a:gd name="connsiteY1763" fmla="*/ 4968165 h 6308306"/>
              <a:gd name="connsiteX1764" fmla="*/ 1983755 w 9366542"/>
              <a:gd name="connsiteY1764" fmla="*/ 4973204 h 6308306"/>
              <a:gd name="connsiteX1765" fmla="*/ 1998860 w 9366542"/>
              <a:gd name="connsiteY1765" fmla="*/ 4973204 h 6308306"/>
              <a:gd name="connsiteX1766" fmla="*/ 1943476 w 9366542"/>
              <a:gd name="connsiteY1766" fmla="*/ 5018547 h 6308306"/>
              <a:gd name="connsiteX1767" fmla="*/ 1978720 w 9366542"/>
              <a:gd name="connsiteY1767" fmla="*/ 4973204 h 6308306"/>
              <a:gd name="connsiteX1768" fmla="*/ 1968650 w 9366542"/>
              <a:gd name="connsiteY1768" fmla="*/ 4973204 h 6308306"/>
              <a:gd name="connsiteX1769" fmla="*/ 1983755 w 9366542"/>
              <a:gd name="connsiteY1769" fmla="*/ 4948013 h 6308306"/>
              <a:gd name="connsiteX1770" fmla="*/ 1973686 w 9366542"/>
              <a:gd name="connsiteY1770" fmla="*/ 4937937 h 6308306"/>
              <a:gd name="connsiteX1771" fmla="*/ 2003894 w 9366542"/>
              <a:gd name="connsiteY1771" fmla="*/ 4927860 h 6308306"/>
              <a:gd name="connsiteX1772" fmla="*/ 2008930 w 9366542"/>
              <a:gd name="connsiteY1772" fmla="*/ 4932899 h 6308306"/>
              <a:gd name="connsiteX1773" fmla="*/ 2013964 w 9366542"/>
              <a:gd name="connsiteY1773" fmla="*/ 4927860 h 6308306"/>
              <a:gd name="connsiteX1774" fmla="*/ 2069348 w 9366542"/>
              <a:gd name="connsiteY1774" fmla="*/ 4892594 h 6308306"/>
              <a:gd name="connsiteX1775" fmla="*/ 2089487 w 9366542"/>
              <a:gd name="connsiteY1775" fmla="*/ 4882517 h 6308306"/>
              <a:gd name="connsiteX1776" fmla="*/ 2049209 w 9366542"/>
              <a:gd name="connsiteY1776" fmla="*/ 4872441 h 6308306"/>
              <a:gd name="connsiteX1777" fmla="*/ 1983755 w 9366542"/>
              <a:gd name="connsiteY1777" fmla="*/ 4862364 h 6308306"/>
              <a:gd name="connsiteX1778" fmla="*/ 2008930 w 9366542"/>
              <a:gd name="connsiteY1778" fmla="*/ 4847250 h 6308306"/>
              <a:gd name="connsiteX1779" fmla="*/ 2003894 w 9366542"/>
              <a:gd name="connsiteY1779" fmla="*/ 4862364 h 6308306"/>
              <a:gd name="connsiteX1780" fmla="*/ 2039138 w 9366542"/>
              <a:gd name="connsiteY1780" fmla="*/ 4867403 h 6308306"/>
              <a:gd name="connsiteX1781" fmla="*/ 2074385 w 9366542"/>
              <a:gd name="connsiteY1781" fmla="*/ 4847250 h 6308306"/>
              <a:gd name="connsiteX1782" fmla="*/ 2084453 w 9366542"/>
              <a:gd name="connsiteY1782" fmla="*/ 4827098 h 6308306"/>
              <a:gd name="connsiteX1783" fmla="*/ 2054243 w 9366542"/>
              <a:gd name="connsiteY1783" fmla="*/ 4832136 h 6308306"/>
              <a:gd name="connsiteX1784" fmla="*/ 2104592 w 9366542"/>
              <a:gd name="connsiteY1784" fmla="*/ 4796869 h 6308306"/>
              <a:gd name="connsiteX1785" fmla="*/ 2104592 w 9366542"/>
              <a:gd name="connsiteY1785" fmla="*/ 4806945 h 6308306"/>
              <a:gd name="connsiteX1786" fmla="*/ 2084453 w 9366542"/>
              <a:gd name="connsiteY1786" fmla="*/ 4811984 h 6308306"/>
              <a:gd name="connsiteX1787" fmla="*/ 2104592 w 9366542"/>
              <a:gd name="connsiteY1787" fmla="*/ 4832136 h 6308306"/>
              <a:gd name="connsiteX1788" fmla="*/ 2119697 w 9366542"/>
              <a:gd name="connsiteY1788" fmla="*/ 4832136 h 6308306"/>
              <a:gd name="connsiteX1789" fmla="*/ 2124733 w 9366542"/>
              <a:gd name="connsiteY1789" fmla="*/ 4817021 h 6308306"/>
              <a:gd name="connsiteX1790" fmla="*/ 2129767 w 9366542"/>
              <a:gd name="connsiteY1790" fmla="*/ 4822059 h 6308306"/>
              <a:gd name="connsiteX1791" fmla="*/ 2159977 w 9366542"/>
              <a:gd name="connsiteY1791" fmla="*/ 4801907 h 6308306"/>
              <a:gd name="connsiteX1792" fmla="*/ 2165011 w 9366542"/>
              <a:gd name="connsiteY1792" fmla="*/ 4806945 h 6308306"/>
              <a:gd name="connsiteX1793" fmla="*/ 2170047 w 9366542"/>
              <a:gd name="connsiteY1793" fmla="*/ 4801907 h 6308306"/>
              <a:gd name="connsiteX1794" fmla="*/ 2149908 w 9366542"/>
              <a:gd name="connsiteY1794" fmla="*/ 4786793 h 6308306"/>
              <a:gd name="connsiteX1795" fmla="*/ 2154941 w 9366542"/>
              <a:gd name="connsiteY1795" fmla="*/ 4781755 h 6308306"/>
              <a:gd name="connsiteX1796" fmla="*/ 2165011 w 9366542"/>
              <a:gd name="connsiteY1796" fmla="*/ 4771679 h 6308306"/>
              <a:gd name="connsiteX1797" fmla="*/ 2190186 w 9366542"/>
              <a:gd name="connsiteY1797" fmla="*/ 4756564 h 6308306"/>
              <a:gd name="connsiteX1798" fmla="*/ 2185152 w 9366542"/>
              <a:gd name="connsiteY1798" fmla="*/ 4761602 h 6308306"/>
              <a:gd name="connsiteX1799" fmla="*/ 2235501 w 9366542"/>
              <a:gd name="connsiteY1799" fmla="*/ 4721297 h 6308306"/>
              <a:gd name="connsiteX1800" fmla="*/ 2240535 w 9366542"/>
              <a:gd name="connsiteY1800" fmla="*/ 4726336 h 6308306"/>
              <a:gd name="connsiteX1801" fmla="*/ 2275780 w 9366542"/>
              <a:gd name="connsiteY1801" fmla="*/ 4706183 h 6308306"/>
              <a:gd name="connsiteX1802" fmla="*/ 2311025 w 9366542"/>
              <a:gd name="connsiteY1802" fmla="*/ 4706183 h 6308306"/>
              <a:gd name="connsiteX1803" fmla="*/ 2316059 w 9366542"/>
              <a:gd name="connsiteY1803" fmla="*/ 4701145 h 6308306"/>
              <a:gd name="connsiteX1804" fmla="*/ 2270745 w 9366542"/>
              <a:gd name="connsiteY1804" fmla="*/ 4696106 h 6308306"/>
              <a:gd name="connsiteX1805" fmla="*/ 2230465 w 9366542"/>
              <a:gd name="connsiteY1805" fmla="*/ 4675954 h 6308306"/>
              <a:gd name="connsiteX1806" fmla="*/ 2185152 w 9366542"/>
              <a:gd name="connsiteY1806" fmla="*/ 4675954 h 6308306"/>
              <a:gd name="connsiteX1807" fmla="*/ 2149908 w 9366542"/>
              <a:gd name="connsiteY1807" fmla="*/ 4706183 h 6308306"/>
              <a:gd name="connsiteX1808" fmla="*/ 2165011 w 9366542"/>
              <a:gd name="connsiteY1808" fmla="*/ 4680992 h 6308306"/>
              <a:gd name="connsiteX1809" fmla="*/ 2139837 w 9366542"/>
              <a:gd name="connsiteY1809" fmla="*/ 4680992 h 6308306"/>
              <a:gd name="connsiteX1810" fmla="*/ 2109628 w 9366542"/>
              <a:gd name="connsiteY1810" fmla="*/ 4706183 h 6308306"/>
              <a:gd name="connsiteX1811" fmla="*/ 2069348 w 9366542"/>
              <a:gd name="connsiteY1811" fmla="*/ 4721297 h 6308306"/>
              <a:gd name="connsiteX1812" fmla="*/ 2084453 w 9366542"/>
              <a:gd name="connsiteY1812" fmla="*/ 4736411 h 6308306"/>
              <a:gd name="connsiteX1813" fmla="*/ 2074385 w 9366542"/>
              <a:gd name="connsiteY1813" fmla="*/ 4736411 h 6308306"/>
              <a:gd name="connsiteX1814" fmla="*/ 2044174 w 9366542"/>
              <a:gd name="connsiteY1814" fmla="*/ 4761602 h 6308306"/>
              <a:gd name="connsiteX1815" fmla="*/ 2039138 w 9366542"/>
              <a:gd name="connsiteY1815" fmla="*/ 4751527 h 6308306"/>
              <a:gd name="connsiteX1816" fmla="*/ 2003894 w 9366542"/>
              <a:gd name="connsiteY1816" fmla="*/ 4761602 h 6308306"/>
              <a:gd name="connsiteX1817" fmla="*/ 2019000 w 9366542"/>
              <a:gd name="connsiteY1817" fmla="*/ 4771679 h 6308306"/>
              <a:gd name="connsiteX1818" fmla="*/ 2029069 w 9366542"/>
              <a:gd name="connsiteY1818" fmla="*/ 4781755 h 6308306"/>
              <a:gd name="connsiteX1819" fmla="*/ 2029069 w 9366542"/>
              <a:gd name="connsiteY1819" fmla="*/ 4786793 h 6308306"/>
              <a:gd name="connsiteX1820" fmla="*/ 1983755 w 9366542"/>
              <a:gd name="connsiteY1820" fmla="*/ 4796869 h 6308306"/>
              <a:gd name="connsiteX1821" fmla="*/ 2003894 w 9366542"/>
              <a:gd name="connsiteY1821" fmla="*/ 4811984 h 6308306"/>
              <a:gd name="connsiteX1822" fmla="*/ 2003894 w 9366542"/>
              <a:gd name="connsiteY1822" fmla="*/ 4822059 h 6308306"/>
              <a:gd name="connsiteX1823" fmla="*/ 1973686 w 9366542"/>
              <a:gd name="connsiteY1823" fmla="*/ 4811984 h 6308306"/>
              <a:gd name="connsiteX1824" fmla="*/ 1963615 w 9366542"/>
              <a:gd name="connsiteY1824" fmla="*/ 4811984 h 6308306"/>
              <a:gd name="connsiteX1825" fmla="*/ 1953545 w 9366542"/>
              <a:gd name="connsiteY1825" fmla="*/ 4842212 h 6308306"/>
              <a:gd name="connsiteX1826" fmla="*/ 1928371 w 9366542"/>
              <a:gd name="connsiteY1826" fmla="*/ 4852289 h 6308306"/>
              <a:gd name="connsiteX1827" fmla="*/ 1913266 w 9366542"/>
              <a:gd name="connsiteY1827" fmla="*/ 4852289 h 6308306"/>
              <a:gd name="connsiteX1828" fmla="*/ 1913266 w 9366542"/>
              <a:gd name="connsiteY1828" fmla="*/ 4847250 h 6308306"/>
              <a:gd name="connsiteX1829" fmla="*/ 1923337 w 9366542"/>
              <a:gd name="connsiteY1829" fmla="*/ 4817021 h 6308306"/>
              <a:gd name="connsiteX1830" fmla="*/ 1893127 w 9366542"/>
              <a:gd name="connsiteY1830" fmla="*/ 4822059 h 6308306"/>
              <a:gd name="connsiteX1831" fmla="*/ 1893127 w 9366542"/>
              <a:gd name="connsiteY1831" fmla="*/ 4817021 h 6308306"/>
              <a:gd name="connsiteX1832" fmla="*/ 1913266 w 9366542"/>
              <a:gd name="connsiteY1832" fmla="*/ 4806945 h 6308306"/>
              <a:gd name="connsiteX1833" fmla="*/ 1933406 w 9366542"/>
              <a:gd name="connsiteY1833" fmla="*/ 4776716 h 6308306"/>
              <a:gd name="connsiteX1834" fmla="*/ 1913266 w 9366542"/>
              <a:gd name="connsiteY1834" fmla="*/ 4766641 h 6308306"/>
              <a:gd name="connsiteX1835" fmla="*/ 1933406 w 9366542"/>
              <a:gd name="connsiteY1835" fmla="*/ 4756564 h 6308306"/>
              <a:gd name="connsiteX1836" fmla="*/ 1928371 w 9366542"/>
              <a:gd name="connsiteY1836" fmla="*/ 4751527 h 6308306"/>
              <a:gd name="connsiteX1837" fmla="*/ 1988789 w 9366542"/>
              <a:gd name="connsiteY1837" fmla="*/ 4721297 h 6308306"/>
              <a:gd name="connsiteX1838" fmla="*/ 1993825 w 9366542"/>
              <a:gd name="connsiteY1838" fmla="*/ 4726336 h 6308306"/>
              <a:gd name="connsiteX1839" fmla="*/ 2044174 w 9366542"/>
              <a:gd name="connsiteY1839" fmla="*/ 4721297 h 6308306"/>
              <a:gd name="connsiteX1840" fmla="*/ 2039138 w 9366542"/>
              <a:gd name="connsiteY1840" fmla="*/ 4726336 h 6308306"/>
              <a:gd name="connsiteX1841" fmla="*/ 2044174 w 9366542"/>
              <a:gd name="connsiteY1841" fmla="*/ 4731374 h 6308306"/>
              <a:gd name="connsiteX1842" fmla="*/ 2054243 w 9366542"/>
              <a:gd name="connsiteY1842" fmla="*/ 4721297 h 6308306"/>
              <a:gd name="connsiteX1843" fmla="*/ 2044174 w 9366542"/>
              <a:gd name="connsiteY1843" fmla="*/ 4706183 h 6308306"/>
              <a:gd name="connsiteX1844" fmla="*/ 2059279 w 9366542"/>
              <a:gd name="connsiteY1844" fmla="*/ 4680992 h 6308306"/>
              <a:gd name="connsiteX1845" fmla="*/ 2039138 w 9366542"/>
              <a:gd name="connsiteY1845" fmla="*/ 4670917 h 6308306"/>
              <a:gd name="connsiteX1846" fmla="*/ 2054243 w 9366542"/>
              <a:gd name="connsiteY1846" fmla="*/ 4665878 h 6308306"/>
              <a:gd name="connsiteX1847" fmla="*/ 2064314 w 9366542"/>
              <a:gd name="connsiteY1847" fmla="*/ 4670917 h 6308306"/>
              <a:gd name="connsiteX1848" fmla="*/ 2079418 w 9366542"/>
              <a:gd name="connsiteY1848" fmla="*/ 4635649 h 6308306"/>
              <a:gd name="connsiteX1849" fmla="*/ 2074385 w 9366542"/>
              <a:gd name="connsiteY1849" fmla="*/ 4620535 h 6308306"/>
              <a:gd name="connsiteX1850" fmla="*/ 2074385 w 9366542"/>
              <a:gd name="connsiteY1850" fmla="*/ 4605421 h 6308306"/>
              <a:gd name="connsiteX1851" fmla="*/ 2094523 w 9366542"/>
              <a:gd name="connsiteY1851" fmla="*/ 4620535 h 6308306"/>
              <a:gd name="connsiteX1852" fmla="*/ 2104592 w 9366542"/>
              <a:gd name="connsiteY1852" fmla="*/ 4620535 h 6308306"/>
              <a:gd name="connsiteX1853" fmla="*/ 2104592 w 9366542"/>
              <a:gd name="connsiteY1853" fmla="*/ 4618647 h 6308306"/>
              <a:gd name="connsiteX1854" fmla="*/ 2104592 w 9366542"/>
              <a:gd name="connsiteY1854" fmla="*/ 4615497 h 6308306"/>
              <a:gd name="connsiteX1855" fmla="*/ 2124733 w 9366542"/>
              <a:gd name="connsiteY1855" fmla="*/ 4605421 h 6308306"/>
              <a:gd name="connsiteX1856" fmla="*/ 2129767 w 9366542"/>
              <a:gd name="connsiteY1856" fmla="*/ 4605421 h 6308306"/>
              <a:gd name="connsiteX1857" fmla="*/ 2134802 w 9366542"/>
              <a:gd name="connsiteY1857" fmla="*/ 4605421 h 6308306"/>
              <a:gd name="connsiteX1858" fmla="*/ 2149908 w 9366542"/>
              <a:gd name="connsiteY1858" fmla="*/ 4595344 h 6308306"/>
              <a:gd name="connsiteX1859" fmla="*/ 2175082 w 9366542"/>
              <a:gd name="connsiteY1859" fmla="*/ 4590306 h 6308306"/>
              <a:gd name="connsiteX1860" fmla="*/ 2159977 w 9366542"/>
              <a:gd name="connsiteY1860" fmla="*/ 4580230 h 6308306"/>
              <a:gd name="connsiteX1861" fmla="*/ 2180117 w 9366542"/>
              <a:gd name="connsiteY1861" fmla="*/ 4570153 h 6308306"/>
              <a:gd name="connsiteX1862" fmla="*/ 2185152 w 9366542"/>
              <a:gd name="connsiteY1862" fmla="*/ 4565116 h 6308306"/>
              <a:gd name="connsiteX1863" fmla="*/ 2180117 w 9366542"/>
              <a:gd name="connsiteY1863" fmla="*/ 4560078 h 6308306"/>
              <a:gd name="connsiteX1864" fmla="*/ 2175082 w 9366542"/>
              <a:gd name="connsiteY1864" fmla="*/ 4555039 h 6308306"/>
              <a:gd name="connsiteX1865" fmla="*/ 2180117 w 9366542"/>
              <a:gd name="connsiteY1865" fmla="*/ 4539925 h 6308306"/>
              <a:gd name="connsiteX1866" fmla="*/ 2185152 w 9366542"/>
              <a:gd name="connsiteY1866" fmla="*/ 4550001 h 6308306"/>
              <a:gd name="connsiteX1867" fmla="*/ 2190186 w 9366542"/>
              <a:gd name="connsiteY1867" fmla="*/ 4555039 h 6308306"/>
              <a:gd name="connsiteX1868" fmla="*/ 2245570 w 9366542"/>
              <a:gd name="connsiteY1868" fmla="*/ 4534887 h 6308306"/>
              <a:gd name="connsiteX1869" fmla="*/ 2260675 w 9366542"/>
              <a:gd name="connsiteY1869" fmla="*/ 4534887 h 6308306"/>
              <a:gd name="connsiteX1870" fmla="*/ 2250606 w 9366542"/>
              <a:gd name="connsiteY1870" fmla="*/ 4539925 h 6308306"/>
              <a:gd name="connsiteX1871" fmla="*/ 2270745 w 9366542"/>
              <a:gd name="connsiteY1871" fmla="*/ 4544964 h 6308306"/>
              <a:gd name="connsiteX1872" fmla="*/ 2260675 w 9366542"/>
              <a:gd name="connsiteY1872" fmla="*/ 4555039 h 6308306"/>
              <a:gd name="connsiteX1873" fmla="*/ 2290885 w 9366542"/>
              <a:gd name="connsiteY1873" fmla="*/ 4575192 h 6308306"/>
              <a:gd name="connsiteX1874" fmla="*/ 2270745 w 9366542"/>
              <a:gd name="connsiteY1874" fmla="*/ 4580230 h 6308306"/>
              <a:gd name="connsiteX1875" fmla="*/ 2275780 w 9366542"/>
              <a:gd name="connsiteY1875" fmla="*/ 4590306 h 6308306"/>
              <a:gd name="connsiteX1876" fmla="*/ 2300955 w 9366542"/>
              <a:gd name="connsiteY1876" fmla="*/ 4590306 h 6308306"/>
              <a:gd name="connsiteX1877" fmla="*/ 2300955 w 9366542"/>
              <a:gd name="connsiteY1877" fmla="*/ 4570153 h 6308306"/>
              <a:gd name="connsiteX1878" fmla="*/ 2321094 w 9366542"/>
              <a:gd name="connsiteY1878" fmla="*/ 4555039 h 6308306"/>
              <a:gd name="connsiteX1879" fmla="*/ 2386548 w 9366542"/>
              <a:gd name="connsiteY1879" fmla="*/ 4550001 h 6308306"/>
              <a:gd name="connsiteX1880" fmla="*/ 2381512 w 9366542"/>
              <a:gd name="connsiteY1880" fmla="*/ 4534887 h 6308306"/>
              <a:gd name="connsiteX1881" fmla="*/ 2346268 w 9366542"/>
              <a:gd name="connsiteY1881" fmla="*/ 4534887 h 6308306"/>
              <a:gd name="connsiteX1882" fmla="*/ 2295919 w 9366542"/>
              <a:gd name="connsiteY1882" fmla="*/ 4519773 h 6308306"/>
              <a:gd name="connsiteX1883" fmla="*/ 2290885 w 9366542"/>
              <a:gd name="connsiteY1883" fmla="*/ 4499620 h 6308306"/>
              <a:gd name="connsiteX1884" fmla="*/ 2245570 w 9366542"/>
              <a:gd name="connsiteY1884" fmla="*/ 4509696 h 6308306"/>
              <a:gd name="connsiteX1885" fmla="*/ 2230465 w 9366542"/>
              <a:gd name="connsiteY1885" fmla="*/ 4499620 h 6308306"/>
              <a:gd name="connsiteX1886" fmla="*/ 2245570 w 9366542"/>
              <a:gd name="connsiteY1886" fmla="*/ 4494582 h 6308306"/>
              <a:gd name="connsiteX1887" fmla="*/ 2250606 w 9366542"/>
              <a:gd name="connsiteY1887" fmla="*/ 4494582 h 6308306"/>
              <a:gd name="connsiteX1888" fmla="*/ 2250606 w 9366542"/>
              <a:gd name="connsiteY1888" fmla="*/ 4484505 h 6308306"/>
              <a:gd name="connsiteX1889" fmla="*/ 2285850 w 9366542"/>
              <a:gd name="connsiteY1889" fmla="*/ 4494582 h 6308306"/>
              <a:gd name="connsiteX1890" fmla="*/ 2275780 w 9366542"/>
              <a:gd name="connsiteY1890" fmla="*/ 4479468 h 6308306"/>
              <a:gd name="connsiteX1891" fmla="*/ 2225431 w 9366542"/>
              <a:gd name="connsiteY1891" fmla="*/ 4469391 h 6308306"/>
              <a:gd name="connsiteX1892" fmla="*/ 2220396 w 9366542"/>
              <a:gd name="connsiteY1892" fmla="*/ 4459315 h 6308306"/>
              <a:gd name="connsiteX1893" fmla="*/ 2190186 w 9366542"/>
              <a:gd name="connsiteY1893" fmla="*/ 4454277 h 6308306"/>
              <a:gd name="connsiteX1894" fmla="*/ 2175082 w 9366542"/>
              <a:gd name="connsiteY1894" fmla="*/ 4464352 h 6308306"/>
              <a:gd name="connsiteX1895" fmla="*/ 2165011 w 9366542"/>
              <a:gd name="connsiteY1895" fmla="*/ 4484505 h 6308306"/>
              <a:gd name="connsiteX1896" fmla="*/ 2139837 w 9366542"/>
              <a:gd name="connsiteY1896" fmla="*/ 4484505 h 6308306"/>
              <a:gd name="connsiteX1897" fmla="*/ 2139837 w 9366542"/>
              <a:gd name="connsiteY1897" fmla="*/ 4474429 h 6308306"/>
              <a:gd name="connsiteX1898" fmla="*/ 2159977 w 9366542"/>
              <a:gd name="connsiteY1898" fmla="*/ 4464352 h 6308306"/>
              <a:gd name="connsiteX1899" fmla="*/ 2165011 w 9366542"/>
              <a:gd name="connsiteY1899" fmla="*/ 4464352 h 6308306"/>
              <a:gd name="connsiteX1900" fmla="*/ 2154941 w 9366542"/>
              <a:gd name="connsiteY1900" fmla="*/ 4454277 h 6308306"/>
              <a:gd name="connsiteX1901" fmla="*/ 2119697 w 9366542"/>
              <a:gd name="connsiteY1901" fmla="*/ 4464352 h 6308306"/>
              <a:gd name="connsiteX1902" fmla="*/ 2139837 w 9366542"/>
              <a:gd name="connsiteY1902" fmla="*/ 4474429 h 6308306"/>
              <a:gd name="connsiteX1903" fmla="*/ 2119697 w 9366542"/>
              <a:gd name="connsiteY1903" fmla="*/ 4474429 h 6308306"/>
              <a:gd name="connsiteX1904" fmla="*/ 2104592 w 9366542"/>
              <a:gd name="connsiteY1904" fmla="*/ 4459315 h 6308306"/>
              <a:gd name="connsiteX1905" fmla="*/ 2069348 w 9366542"/>
              <a:gd name="connsiteY1905" fmla="*/ 4469391 h 6308306"/>
              <a:gd name="connsiteX1906" fmla="*/ 2044174 w 9366542"/>
              <a:gd name="connsiteY1906" fmla="*/ 4499620 h 6308306"/>
              <a:gd name="connsiteX1907" fmla="*/ 2029069 w 9366542"/>
              <a:gd name="connsiteY1907" fmla="*/ 4484505 h 6308306"/>
              <a:gd name="connsiteX1908" fmla="*/ 2044174 w 9366542"/>
              <a:gd name="connsiteY1908" fmla="*/ 4474429 h 6308306"/>
              <a:gd name="connsiteX1909" fmla="*/ 1988789 w 9366542"/>
              <a:gd name="connsiteY1909" fmla="*/ 4469391 h 6308306"/>
              <a:gd name="connsiteX1910" fmla="*/ 1978720 w 9366542"/>
              <a:gd name="connsiteY1910" fmla="*/ 4479468 h 6308306"/>
              <a:gd name="connsiteX1911" fmla="*/ 1988789 w 9366542"/>
              <a:gd name="connsiteY1911" fmla="*/ 4454277 h 6308306"/>
              <a:gd name="connsiteX1912" fmla="*/ 1993825 w 9366542"/>
              <a:gd name="connsiteY1912" fmla="*/ 4464352 h 6308306"/>
              <a:gd name="connsiteX1913" fmla="*/ 1998860 w 9366542"/>
              <a:gd name="connsiteY1913" fmla="*/ 4469391 h 6308306"/>
              <a:gd name="connsiteX1914" fmla="*/ 2039138 w 9366542"/>
              <a:gd name="connsiteY1914" fmla="*/ 4469391 h 6308306"/>
              <a:gd name="connsiteX1915" fmla="*/ 2039138 w 9366542"/>
              <a:gd name="connsiteY1915" fmla="*/ 4449238 h 6308306"/>
              <a:gd name="connsiteX1916" fmla="*/ 2034105 w 9366542"/>
              <a:gd name="connsiteY1916" fmla="*/ 4444200 h 6308306"/>
              <a:gd name="connsiteX1917" fmla="*/ 2069348 w 9366542"/>
              <a:gd name="connsiteY1917" fmla="*/ 4434125 h 6308306"/>
              <a:gd name="connsiteX1918" fmla="*/ 2044174 w 9366542"/>
              <a:gd name="connsiteY1918" fmla="*/ 4419011 h 6308306"/>
              <a:gd name="connsiteX1919" fmla="*/ 2034105 w 9366542"/>
              <a:gd name="connsiteY1919" fmla="*/ 4429086 h 6308306"/>
              <a:gd name="connsiteX1920" fmla="*/ 2029069 w 9366542"/>
              <a:gd name="connsiteY1920" fmla="*/ 4419011 h 6308306"/>
              <a:gd name="connsiteX1921" fmla="*/ 2029069 w 9366542"/>
              <a:gd name="connsiteY1921" fmla="*/ 4413972 h 6308306"/>
              <a:gd name="connsiteX1922" fmla="*/ 2039138 w 9366542"/>
              <a:gd name="connsiteY1922" fmla="*/ 4413972 h 6308306"/>
              <a:gd name="connsiteX1923" fmla="*/ 2024035 w 9366542"/>
              <a:gd name="connsiteY1923" fmla="*/ 4403895 h 6308306"/>
              <a:gd name="connsiteX1924" fmla="*/ 1993825 w 9366542"/>
              <a:gd name="connsiteY1924" fmla="*/ 4408934 h 6308306"/>
              <a:gd name="connsiteX1925" fmla="*/ 1993825 w 9366542"/>
              <a:gd name="connsiteY1925" fmla="*/ 4358553 h 6308306"/>
              <a:gd name="connsiteX1926" fmla="*/ 2008930 w 9366542"/>
              <a:gd name="connsiteY1926" fmla="*/ 4358553 h 6308306"/>
              <a:gd name="connsiteX1927" fmla="*/ 2024035 w 9366542"/>
              <a:gd name="connsiteY1927" fmla="*/ 4343438 h 6308306"/>
              <a:gd name="connsiteX1928" fmla="*/ 2049209 w 9366542"/>
              <a:gd name="connsiteY1928" fmla="*/ 4343438 h 6308306"/>
              <a:gd name="connsiteX1929" fmla="*/ 2049209 w 9366542"/>
              <a:gd name="connsiteY1929" fmla="*/ 4338401 h 6308306"/>
              <a:gd name="connsiteX1930" fmla="*/ 2084453 w 9366542"/>
              <a:gd name="connsiteY1930" fmla="*/ 4328324 h 6308306"/>
              <a:gd name="connsiteX1931" fmla="*/ 2079418 w 9366542"/>
              <a:gd name="connsiteY1931" fmla="*/ 4323285 h 6308306"/>
              <a:gd name="connsiteX1932" fmla="*/ 2003894 w 9366542"/>
              <a:gd name="connsiteY1932" fmla="*/ 4293057 h 6308306"/>
              <a:gd name="connsiteX1933" fmla="*/ 1993274 w 9366542"/>
              <a:gd name="connsiteY1933" fmla="*/ 4284555 h 6308306"/>
              <a:gd name="connsiteX1934" fmla="*/ 1978720 w 9366542"/>
              <a:gd name="connsiteY1934" fmla="*/ 4272905 h 6308306"/>
              <a:gd name="connsiteX1935" fmla="*/ 1984306 w 9366542"/>
              <a:gd name="connsiteY1935" fmla="*/ 4267315 h 6308306"/>
              <a:gd name="connsiteX1936" fmla="*/ 1998860 w 9366542"/>
              <a:gd name="connsiteY1936" fmla="*/ 4252753 h 6308306"/>
              <a:gd name="connsiteX1937" fmla="*/ 2029069 w 9366542"/>
              <a:gd name="connsiteY1937" fmla="*/ 4257790 h 6308306"/>
              <a:gd name="connsiteX1938" fmla="*/ 2034105 w 9366542"/>
              <a:gd name="connsiteY1938" fmla="*/ 4247714 h 6308306"/>
              <a:gd name="connsiteX1939" fmla="*/ 2029069 w 9366542"/>
              <a:gd name="connsiteY1939" fmla="*/ 4242676 h 6308306"/>
              <a:gd name="connsiteX1940" fmla="*/ 2059279 w 9366542"/>
              <a:gd name="connsiteY1940" fmla="*/ 4227562 h 6308306"/>
              <a:gd name="connsiteX1941" fmla="*/ 2039138 w 9366542"/>
              <a:gd name="connsiteY1941" fmla="*/ 4222523 h 6308306"/>
              <a:gd name="connsiteX1942" fmla="*/ 2049209 w 9366542"/>
              <a:gd name="connsiteY1942" fmla="*/ 4207409 h 6308306"/>
              <a:gd name="connsiteX1943" fmla="*/ 2049209 w 9366542"/>
              <a:gd name="connsiteY1943" fmla="*/ 4187257 h 6308306"/>
              <a:gd name="connsiteX1944" fmla="*/ 2019000 w 9366542"/>
              <a:gd name="connsiteY1944" fmla="*/ 4172143 h 6308306"/>
              <a:gd name="connsiteX1945" fmla="*/ 2034105 w 9366542"/>
              <a:gd name="connsiteY1945" fmla="*/ 4157027 h 6308306"/>
              <a:gd name="connsiteX1946" fmla="*/ 1993825 w 9366542"/>
              <a:gd name="connsiteY1946" fmla="*/ 4131836 h 6308306"/>
              <a:gd name="connsiteX1947" fmla="*/ 1993825 w 9366542"/>
              <a:gd name="connsiteY1947" fmla="*/ 4091532 h 6308306"/>
              <a:gd name="connsiteX1948" fmla="*/ 2013964 w 9366542"/>
              <a:gd name="connsiteY1948" fmla="*/ 4086495 h 6308306"/>
              <a:gd name="connsiteX1949" fmla="*/ 2013964 w 9366542"/>
              <a:gd name="connsiteY1949" fmla="*/ 4061304 h 6308306"/>
              <a:gd name="connsiteX1950" fmla="*/ 2024035 w 9366542"/>
              <a:gd name="connsiteY1950" fmla="*/ 4056265 h 6308306"/>
              <a:gd name="connsiteX1951" fmla="*/ 1993825 w 9366542"/>
              <a:gd name="connsiteY1951" fmla="*/ 4041151 h 6308306"/>
              <a:gd name="connsiteX1952" fmla="*/ 2008930 w 9366542"/>
              <a:gd name="connsiteY1952" fmla="*/ 4036113 h 6308306"/>
              <a:gd name="connsiteX1953" fmla="*/ 2054243 w 9366542"/>
              <a:gd name="connsiteY1953" fmla="*/ 4041151 h 6308306"/>
              <a:gd name="connsiteX1954" fmla="*/ 2069348 w 9366542"/>
              <a:gd name="connsiteY1954" fmla="*/ 4041151 h 6308306"/>
              <a:gd name="connsiteX1955" fmla="*/ 2069348 w 9366542"/>
              <a:gd name="connsiteY1955" fmla="*/ 4031074 h 6308306"/>
              <a:gd name="connsiteX1956" fmla="*/ 2074385 w 9366542"/>
              <a:gd name="connsiteY1956" fmla="*/ 4020999 h 6308306"/>
              <a:gd name="connsiteX1957" fmla="*/ 2044174 w 9366542"/>
              <a:gd name="connsiteY1957" fmla="*/ 4005885 h 6308306"/>
              <a:gd name="connsiteX1958" fmla="*/ 2034105 w 9366542"/>
              <a:gd name="connsiteY1958" fmla="*/ 4005885 h 6308306"/>
              <a:gd name="connsiteX1959" fmla="*/ 2079418 w 9366542"/>
              <a:gd name="connsiteY1959" fmla="*/ 3990769 h 6308306"/>
              <a:gd name="connsiteX1960" fmla="*/ 2084453 w 9366542"/>
              <a:gd name="connsiteY1960" fmla="*/ 3985732 h 6308306"/>
              <a:gd name="connsiteX1961" fmla="*/ 2079418 w 9366542"/>
              <a:gd name="connsiteY1961" fmla="*/ 3995808 h 6308306"/>
              <a:gd name="connsiteX1962" fmla="*/ 2104592 w 9366542"/>
              <a:gd name="connsiteY1962" fmla="*/ 4005885 h 6308306"/>
              <a:gd name="connsiteX1963" fmla="*/ 2124733 w 9366542"/>
              <a:gd name="connsiteY1963" fmla="*/ 3995808 h 6308306"/>
              <a:gd name="connsiteX1964" fmla="*/ 2129767 w 9366542"/>
              <a:gd name="connsiteY1964" fmla="*/ 3965578 h 6308306"/>
              <a:gd name="connsiteX1965" fmla="*/ 2159977 w 9366542"/>
              <a:gd name="connsiteY1965" fmla="*/ 3965578 h 6308306"/>
              <a:gd name="connsiteX1966" fmla="*/ 2159977 w 9366542"/>
              <a:gd name="connsiteY1966" fmla="*/ 3955503 h 6308306"/>
              <a:gd name="connsiteX1967" fmla="*/ 2200257 w 9366542"/>
              <a:gd name="connsiteY1967" fmla="*/ 3950464 h 6308306"/>
              <a:gd name="connsiteX1968" fmla="*/ 2220396 w 9366542"/>
              <a:gd name="connsiteY1968" fmla="*/ 3950464 h 6308306"/>
              <a:gd name="connsiteX1969" fmla="*/ 2235501 w 9366542"/>
              <a:gd name="connsiteY1969" fmla="*/ 3925273 h 6308306"/>
              <a:gd name="connsiteX1970" fmla="*/ 2230465 w 9366542"/>
              <a:gd name="connsiteY1970" fmla="*/ 3905121 h 6308306"/>
              <a:gd name="connsiteX1971" fmla="*/ 2200257 w 9366542"/>
              <a:gd name="connsiteY1971" fmla="*/ 3905121 h 6308306"/>
              <a:gd name="connsiteX1972" fmla="*/ 2185152 w 9366542"/>
              <a:gd name="connsiteY1972" fmla="*/ 3915198 h 6308306"/>
              <a:gd name="connsiteX1973" fmla="*/ 2180117 w 9366542"/>
              <a:gd name="connsiteY1973" fmla="*/ 3890007 h 6308306"/>
              <a:gd name="connsiteX1974" fmla="*/ 2159977 w 9366542"/>
              <a:gd name="connsiteY1974" fmla="*/ 3890007 h 6308306"/>
              <a:gd name="connsiteX1975" fmla="*/ 2159977 w 9366542"/>
              <a:gd name="connsiteY1975" fmla="*/ 3915198 h 6308306"/>
              <a:gd name="connsiteX1976" fmla="*/ 2109628 w 9366542"/>
              <a:gd name="connsiteY1976" fmla="*/ 3930312 h 6308306"/>
              <a:gd name="connsiteX1977" fmla="*/ 2094523 w 9366542"/>
              <a:gd name="connsiteY1977" fmla="*/ 3930312 h 6308306"/>
              <a:gd name="connsiteX1978" fmla="*/ 2089487 w 9366542"/>
              <a:gd name="connsiteY1978" fmla="*/ 3915198 h 6308306"/>
              <a:gd name="connsiteX1979" fmla="*/ 2064314 w 9366542"/>
              <a:gd name="connsiteY1979" fmla="*/ 3905121 h 6308306"/>
              <a:gd name="connsiteX1980" fmla="*/ 2089487 w 9366542"/>
              <a:gd name="connsiteY1980" fmla="*/ 3890007 h 6308306"/>
              <a:gd name="connsiteX1981" fmla="*/ 2119697 w 9366542"/>
              <a:gd name="connsiteY1981" fmla="*/ 3910160 h 6308306"/>
              <a:gd name="connsiteX1982" fmla="*/ 2134802 w 9366542"/>
              <a:gd name="connsiteY1982" fmla="*/ 3890007 h 6308306"/>
              <a:gd name="connsiteX1983" fmla="*/ 2124733 w 9366542"/>
              <a:gd name="connsiteY1983" fmla="*/ 3884969 h 6308306"/>
              <a:gd name="connsiteX1984" fmla="*/ 2104592 w 9366542"/>
              <a:gd name="connsiteY1984" fmla="*/ 3890007 h 6308306"/>
              <a:gd name="connsiteX1985" fmla="*/ 2104592 w 9366542"/>
              <a:gd name="connsiteY1985" fmla="*/ 3864816 h 6308306"/>
              <a:gd name="connsiteX1986" fmla="*/ 2104592 w 9366542"/>
              <a:gd name="connsiteY1986" fmla="*/ 3859779 h 6308306"/>
              <a:gd name="connsiteX1987" fmla="*/ 2114662 w 9366542"/>
              <a:gd name="connsiteY1987" fmla="*/ 3849702 h 6308306"/>
              <a:gd name="connsiteX1988" fmla="*/ 2119697 w 9366542"/>
              <a:gd name="connsiteY1988" fmla="*/ 3864816 h 6308306"/>
              <a:gd name="connsiteX1989" fmla="*/ 2139837 w 9366542"/>
              <a:gd name="connsiteY1989" fmla="*/ 3854741 h 6308306"/>
              <a:gd name="connsiteX1990" fmla="*/ 2124733 w 9366542"/>
              <a:gd name="connsiteY1990" fmla="*/ 3839627 h 6308306"/>
              <a:gd name="connsiteX1991" fmla="*/ 2139837 w 9366542"/>
              <a:gd name="connsiteY1991" fmla="*/ 3834588 h 6308306"/>
              <a:gd name="connsiteX1992" fmla="*/ 2129767 w 9366542"/>
              <a:gd name="connsiteY1992" fmla="*/ 3824511 h 6308306"/>
              <a:gd name="connsiteX1993" fmla="*/ 2013964 w 9366542"/>
              <a:gd name="connsiteY1993" fmla="*/ 3890007 h 6308306"/>
              <a:gd name="connsiteX1994" fmla="*/ 2029069 w 9366542"/>
              <a:gd name="connsiteY1994" fmla="*/ 3905121 h 6308306"/>
              <a:gd name="connsiteX1995" fmla="*/ 2008930 w 9366542"/>
              <a:gd name="connsiteY1995" fmla="*/ 3910160 h 6308306"/>
              <a:gd name="connsiteX1996" fmla="*/ 1998860 w 9366542"/>
              <a:gd name="connsiteY1996" fmla="*/ 3895046 h 6308306"/>
              <a:gd name="connsiteX1997" fmla="*/ 1988789 w 9366542"/>
              <a:gd name="connsiteY1997" fmla="*/ 3905121 h 6308306"/>
              <a:gd name="connsiteX1998" fmla="*/ 1988789 w 9366542"/>
              <a:gd name="connsiteY1998" fmla="*/ 3915198 h 6308306"/>
              <a:gd name="connsiteX1999" fmla="*/ 1933406 w 9366542"/>
              <a:gd name="connsiteY1999" fmla="*/ 3940389 h 6308306"/>
              <a:gd name="connsiteX2000" fmla="*/ 1923337 w 9366542"/>
              <a:gd name="connsiteY2000" fmla="*/ 3925273 h 6308306"/>
              <a:gd name="connsiteX2001" fmla="*/ 1893127 w 9366542"/>
              <a:gd name="connsiteY2001" fmla="*/ 3920236 h 6308306"/>
              <a:gd name="connsiteX2002" fmla="*/ 1893127 w 9366542"/>
              <a:gd name="connsiteY2002" fmla="*/ 3905121 h 6308306"/>
              <a:gd name="connsiteX2003" fmla="*/ 1857883 w 9366542"/>
              <a:gd name="connsiteY2003" fmla="*/ 3905121 h 6308306"/>
              <a:gd name="connsiteX2004" fmla="*/ 1872988 w 9366542"/>
              <a:gd name="connsiteY2004" fmla="*/ 3874893 h 6308306"/>
              <a:gd name="connsiteX2005" fmla="*/ 1817603 w 9366542"/>
              <a:gd name="connsiteY2005" fmla="*/ 3874893 h 6308306"/>
              <a:gd name="connsiteX2006" fmla="*/ 1812567 w 9366542"/>
              <a:gd name="connsiteY2006" fmla="*/ 3890007 h 6308306"/>
              <a:gd name="connsiteX2007" fmla="*/ 1822638 w 9366542"/>
              <a:gd name="connsiteY2007" fmla="*/ 3890007 h 6308306"/>
              <a:gd name="connsiteX2008" fmla="*/ 1802498 w 9366542"/>
              <a:gd name="connsiteY2008" fmla="*/ 3910160 h 6308306"/>
              <a:gd name="connsiteX2009" fmla="*/ 1842778 w 9366542"/>
              <a:gd name="connsiteY2009" fmla="*/ 3940389 h 6308306"/>
              <a:gd name="connsiteX2010" fmla="*/ 1792428 w 9366542"/>
              <a:gd name="connsiteY2010" fmla="*/ 3935350 h 6308306"/>
              <a:gd name="connsiteX2011" fmla="*/ 1792428 w 9366542"/>
              <a:gd name="connsiteY2011" fmla="*/ 3940389 h 6308306"/>
              <a:gd name="connsiteX2012" fmla="*/ 1777323 w 9366542"/>
              <a:gd name="connsiteY2012" fmla="*/ 3940389 h 6308306"/>
              <a:gd name="connsiteX2013" fmla="*/ 1792428 w 9366542"/>
              <a:gd name="connsiteY2013" fmla="*/ 3930312 h 6308306"/>
              <a:gd name="connsiteX2014" fmla="*/ 1802498 w 9366542"/>
              <a:gd name="connsiteY2014" fmla="*/ 3925273 h 6308306"/>
              <a:gd name="connsiteX2015" fmla="*/ 1782360 w 9366542"/>
              <a:gd name="connsiteY2015" fmla="*/ 3905121 h 6308306"/>
              <a:gd name="connsiteX2016" fmla="*/ 1757184 w 9366542"/>
              <a:gd name="connsiteY2016" fmla="*/ 3930312 h 6308306"/>
              <a:gd name="connsiteX2017" fmla="*/ 1721940 w 9366542"/>
              <a:gd name="connsiteY2017" fmla="*/ 3940389 h 6308306"/>
              <a:gd name="connsiteX2018" fmla="*/ 1711871 w 9366542"/>
              <a:gd name="connsiteY2018" fmla="*/ 3950464 h 6308306"/>
              <a:gd name="connsiteX2019" fmla="*/ 1701800 w 9366542"/>
              <a:gd name="connsiteY2019" fmla="*/ 3955503 h 6308306"/>
              <a:gd name="connsiteX2020" fmla="*/ 1671591 w 9366542"/>
              <a:gd name="connsiteY2020" fmla="*/ 3940389 h 6308306"/>
              <a:gd name="connsiteX2021" fmla="*/ 1666556 w 9366542"/>
              <a:gd name="connsiteY2021" fmla="*/ 3935350 h 6308306"/>
              <a:gd name="connsiteX2022" fmla="*/ 1641381 w 9366542"/>
              <a:gd name="connsiteY2022" fmla="*/ 3965578 h 6308306"/>
              <a:gd name="connsiteX2023" fmla="*/ 1656486 w 9366542"/>
              <a:gd name="connsiteY2023" fmla="*/ 3980694 h 6308306"/>
              <a:gd name="connsiteX2024" fmla="*/ 1646417 w 9366542"/>
              <a:gd name="connsiteY2024" fmla="*/ 3990769 h 6308306"/>
              <a:gd name="connsiteX2025" fmla="*/ 1656486 w 9366542"/>
              <a:gd name="connsiteY2025" fmla="*/ 4000846 h 6308306"/>
              <a:gd name="connsiteX2026" fmla="*/ 1621243 w 9366542"/>
              <a:gd name="connsiteY2026" fmla="*/ 4000846 h 6308306"/>
              <a:gd name="connsiteX2027" fmla="*/ 1621243 w 9366542"/>
              <a:gd name="connsiteY2027" fmla="*/ 3985732 h 6308306"/>
              <a:gd name="connsiteX2028" fmla="*/ 1601102 w 9366542"/>
              <a:gd name="connsiteY2028" fmla="*/ 3980694 h 6308306"/>
              <a:gd name="connsiteX2029" fmla="*/ 1596068 w 9366542"/>
              <a:gd name="connsiteY2029" fmla="*/ 3980694 h 6308306"/>
              <a:gd name="connsiteX2030" fmla="*/ 1646417 w 9366542"/>
              <a:gd name="connsiteY2030" fmla="*/ 3950464 h 6308306"/>
              <a:gd name="connsiteX2031" fmla="*/ 1641381 w 9366542"/>
              <a:gd name="connsiteY2031" fmla="*/ 3945426 h 6308306"/>
              <a:gd name="connsiteX2032" fmla="*/ 1661522 w 9366542"/>
              <a:gd name="connsiteY2032" fmla="*/ 3925273 h 6308306"/>
              <a:gd name="connsiteX2033" fmla="*/ 1681661 w 9366542"/>
              <a:gd name="connsiteY2033" fmla="*/ 3925273 h 6308306"/>
              <a:gd name="connsiteX2034" fmla="*/ 1691730 w 9366542"/>
              <a:gd name="connsiteY2034" fmla="*/ 3905121 h 6308306"/>
              <a:gd name="connsiteX2035" fmla="*/ 1701800 w 9366542"/>
              <a:gd name="connsiteY2035" fmla="*/ 3910160 h 6308306"/>
              <a:gd name="connsiteX2036" fmla="*/ 1711871 w 9366542"/>
              <a:gd name="connsiteY2036" fmla="*/ 3930312 h 6308306"/>
              <a:gd name="connsiteX2037" fmla="*/ 1737046 w 9366542"/>
              <a:gd name="connsiteY2037" fmla="*/ 3925273 h 6308306"/>
              <a:gd name="connsiteX2038" fmla="*/ 1772289 w 9366542"/>
              <a:gd name="connsiteY2038" fmla="*/ 3895046 h 6308306"/>
              <a:gd name="connsiteX2039" fmla="*/ 1797464 w 9366542"/>
              <a:gd name="connsiteY2039" fmla="*/ 3869855 h 6308306"/>
              <a:gd name="connsiteX2040" fmla="*/ 1787394 w 9366542"/>
              <a:gd name="connsiteY2040" fmla="*/ 3864816 h 6308306"/>
              <a:gd name="connsiteX2041" fmla="*/ 1792428 w 9366542"/>
              <a:gd name="connsiteY2041" fmla="*/ 3849702 h 6308306"/>
              <a:gd name="connsiteX2042" fmla="*/ 1807533 w 9366542"/>
              <a:gd name="connsiteY2042" fmla="*/ 3859779 h 6308306"/>
              <a:gd name="connsiteX2043" fmla="*/ 1827672 w 9366542"/>
              <a:gd name="connsiteY2043" fmla="*/ 3849702 h 6308306"/>
              <a:gd name="connsiteX2044" fmla="*/ 1792428 w 9366542"/>
              <a:gd name="connsiteY2044" fmla="*/ 3839627 h 6308306"/>
              <a:gd name="connsiteX2045" fmla="*/ 1711871 w 9366542"/>
              <a:gd name="connsiteY2045" fmla="*/ 3874893 h 6308306"/>
              <a:gd name="connsiteX2046" fmla="*/ 1550753 w 9366542"/>
              <a:gd name="connsiteY2046" fmla="*/ 3980694 h 6308306"/>
              <a:gd name="connsiteX2047" fmla="*/ 1545718 w 9366542"/>
              <a:gd name="connsiteY2047" fmla="*/ 3990769 h 6308306"/>
              <a:gd name="connsiteX2048" fmla="*/ 1575927 w 9366542"/>
              <a:gd name="connsiteY2048" fmla="*/ 3985732 h 6308306"/>
              <a:gd name="connsiteX2049" fmla="*/ 1601102 w 9366542"/>
              <a:gd name="connsiteY2049" fmla="*/ 3995808 h 6308306"/>
              <a:gd name="connsiteX2050" fmla="*/ 1611173 w 9366542"/>
              <a:gd name="connsiteY2050" fmla="*/ 4005885 h 6308306"/>
              <a:gd name="connsiteX2051" fmla="*/ 1525578 w 9366542"/>
              <a:gd name="connsiteY2051" fmla="*/ 4051227 h 6308306"/>
              <a:gd name="connsiteX2052" fmla="*/ 1485300 w 9366542"/>
              <a:gd name="connsiteY2052" fmla="*/ 4071379 h 6308306"/>
              <a:gd name="connsiteX2053" fmla="*/ 1455090 w 9366542"/>
              <a:gd name="connsiteY2053" fmla="*/ 4101608 h 6308306"/>
              <a:gd name="connsiteX2054" fmla="*/ 1434950 w 9366542"/>
              <a:gd name="connsiteY2054" fmla="*/ 4086495 h 6308306"/>
              <a:gd name="connsiteX2055" fmla="*/ 1319148 w 9366542"/>
              <a:gd name="connsiteY2055" fmla="*/ 4172143 h 6308306"/>
              <a:gd name="connsiteX2056" fmla="*/ 1314112 w 9366542"/>
              <a:gd name="connsiteY2056" fmla="*/ 4182218 h 6308306"/>
              <a:gd name="connsiteX2057" fmla="*/ 1283902 w 9366542"/>
              <a:gd name="connsiteY2057" fmla="*/ 4192295 h 6308306"/>
              <a:gd name="connsiteX2058" fmla="*/ 1278868 w 9366542"/>
              <a:gd name="connsiteY2058" fmla="*/ 4202371 h 6308306"/>
              <a:gd name="connsiteX2059" fmla="*/ 1263763 w 9366542"/>
              <a:gd name="connsiteY2059" fmla="*/ 4212448 h 6308306"/>
              <a:gd name="connsiteX2060" fmla="*/ 1248658 w 9366542"/>
              <a:gd name="connsiteY2060" fmla="*/ 4217485 h 6308306"/>
              <a:gd name="connsiteX2061" fmla="*/ 1238589 w 9366542"/>
              <a:gd name="connsiteY2061" fmla="*/ 4222523 h 6308306"/>
              <a:gd name="connsiteX2062" fmla="*/ 1213414 w 9366542"/>
              <a:gd name="connsiteY2062" fmla="*/ 4242676 h 6308306"/>
              <a:gd name="connsiteX2063" fmla="*/ 1248658 w 9366542"/>
              <a:gd name="connsiteY2063" fmla="*/ 4197332 h 6308306"/>
              <a:gd name="connsiteX2064" fmla="*/ 1278868 w 9366542"/>
              <a:gd name="connsiteY2064" fmla="*/ 4182218 h 6308306"/>
              <a:gd name="connsiteX2065" fmla="*/ 1258728 w 9366542"/>
              <a:gd name="connsiteY2065" fmla="*/ 4167104 h 6308306"/>
              <a:gd name="connsiteX2066" fmla="*/ 1233555 w 9366542"/>
              <a:gd name="connsiteY2066" fmla="*/ 4192295 h 6308306"/>
              <a:gd name="connsiteX2067" fmla="*/ 1208378 w 9366542"/>
              <a:gd name="connsiteY2067" fmla="*/ 4192295 h 6308306"/>
              <a:gd name="connsiteX2068" fmla="*/ 1218449 w 9366542"/>
              <a:gd name="connsiteY2068" fmla="*/ 4162066 h 6308306"/>
              <a:gd name="connsiteX2069" fmla="*/ 1188239 w 9366542"/>
              <a:gd name="connsiteY2069" fmla="*/ 4162066 h 6308306"/>
              <a:gd name="connsiteX2070" fmla="*/ 1168100 w 9366542"/>
              <a:gd name="connsiteY2070" fmla="*/ 4192295 h 6308306"/>
              <a:gd name="connsiteX2071" fmla="*/ 1203344 w 9366542"/>
              <a:gd name="connsiteY2071" fmla="*/ 4202371 h 6308306"/>
              <a:gd name="connsiteX2072" fmla="*/ 1188239 w 9366542"/>
              <a:gd name="connsiteY2072" fmla="*/ 4217485 h 6308306"/>
              <a:gd name="connsiteX2073" fmla="*/ 1152995 w 9366542"/>
              <a:gd name="connsiteY2073" fmla="*/ 4227562 h 6308306"/>
              <a:gd name="connsiteX2074" fmla="*/ 1132856 w 9366542"/>
              <a:gd name="connsiteY2074" fmla="*/ 4217485 h 6308306"/>
              <a:gd name="connsiteX2075" fmla="*/ 1107682 w 9366542"/>
              <a:gd name="connsiteY2075" fmla="*/ 4177180 h 6308306"/>
              <a:gd name="connsiteX2076" fmla="*/ 1097611 w 9366542"/>
              <a:gd name="connsiteY2076" fmla="*/ 4177180 h 6308306"/>
              <a:gd name="connsiteX2077" fmla="*/ 1168100 w 9366542"/>
              <a:gd name="connsiteY2077" fmla="*/ 4116722 h 6308306"/>
              <a:gd name="connsiteX2078" fmla="*/ 1193275 w 9366542"/>
              <a:gd name="connsiteY2078" fmla="*/ 4116722 h 6308306"/>
              <a:gd name="connsiteX2079" fmla="*/ 1223484 w 9366542"/>
              <a:gd name="connsiteY2079" fmla="*/ 4066342 h 6308306"/>
              <a:gd name="connsiteX2080" fmla="*/ 1218449 w 9366542"/>
              <a:gd name="connsiteY2080" fmla="*/ 4056265 h 6308306"/>
              <a:gd name="connsiteX2081" fmla="*/ 1233555 w 9366542"/>
              <a:gd name="connsiteY2081" fmla="*/ 4031074 h 6308306"/>
              <a:gd name="connsiteX2082" fmla="*/ 1168100 w 9366542"/>
              <a:gd name="connsiteY2082" fmla="*/ 4015960 h 6308306"/>
              <a:gd name="connsiteX2083" fmla="*/ 1168100 w 9366542"/>
              <a:gd name="connsiteY2083" fmla="*/ 4005885 h 6308306"/>
              <a:gd name="connsiteX2084" fmla="*/ 1147960 w 9366542"/>
              <a:gd name="connsiteY2084" fmla="*/ 4015960 h 6308306"/>
              <a:gd name="connsiteX2085" fmla="*/ 1147960 w 9366542"/>
              <a:gd name="connsiteY2085" fmla="*/ 4026037 h 6308306"/>
              <a:gd name="connsiteX2086" fmla="*/ 1092577 w 9366542"/>
              <a:gd name="connsiteY2086" fmla="*/ 4041151 h 6308306"/>
              <a:gd name="connsiteX2087" fmla="*/ 1082507 w 9366542"/>
              <a:gd name="connsiteY2087" fmla="*/ 4046190 h 6308306"/>
              <a:gd name="connsiteX2088" fmla="*/ 1001948 w 9366542"/>
              <a:gd name="connsiteY2088" fmla="*/ 4076418 h 6308306"/>
              <a:gd name="connsiteX2089" fmla="*/ 991879 w 9366542"/>
              <a:gd name="connsiteY2089" fmla="*/ 4076418 h 6308306"/>
              <a:gd name="connsiteX2090" fmla="*/ 981809 w 9366542"/>
              <a:gd name="connsiteY2090" fmla="*/ 4071379 h 6308306"/>
              <a:gd name="connsiteX2091" fmla="*/ 1006984 w 9366542"/>
              <a:gd name="connsiteY2091" fmla="*/ 4066342 h 6308306"/>
              <a:gd name="connsiteX2092" fmla="*/ 1037192 w 9366542"/>
              <a:gd name="connsiteY2092" fmla="*/ 4041151 h 6308306"/>
              <a:gd name="connsiteX2093" fmla="*/ 1037192 w 9366542"/>
              <a:gd name="connsiteY2093" fmla="*/ 4010922 h 6308306"/>
              <a:gd name="connsiteX2094" fmla="*/ 1057333 w 9366542"/>
              <a:gd name="connsiteY2094" fmla="*/ 4015960 h 6308306"/>
              <a:gd name="connsiteX2095" fmla="*/ 1072436 w 9366542"/>
              <a:gd name="connsiteY2095" fmla="*/ 4000846 h 6308306"/>
              <a:gd name="connsiteX2096" fmla="*/ 1057333 w 9366542"/>
              <a:gd name="connsiteY2096" fmla="*/ 3985732 h 6308306"/>
              <a:gd name="connsiteX2097" fmla="*/ 1032158 w 9366542"/>
              <a:gd name="connsiteY2097" fmla="*/ 3980694 h 6308306"/>
              <a:gd name="connsiteX2098" fmla="*/ 971738 w 9366542"/>
              <a:gd name="connsiteY2098" fmla="*/ 4000846 h 6308306"/>
              <a:gd name="connsiteX2099" fmla="*/ 951599 w 9366542"/>
              <a:gd name="connsiteY2099" fmla="*/ 4020999 h 6308306"/>
              <a:gd name="connsiteX2100" fmla="*/ 926424 w 9366542"/>
              <a:gd name="connsiteY2100" fmla="*/ 4026037 h 6308306"/>
              <a:gd name="connsiteX2101" fmla="*/ 941530 w 9366542"/>
              <a:gd name="connsiteY2101" fmla="*/ 4005885 h 6308306"/>
              <a:gd name="connsiteX2102" fmla="*/ 971738 w 9366542"/>
              <a:gd name="connsiteY2102" fmla="*/ 3985732 h 6308306"/>
              <a:gd name="connsiteX2103" fmla="*/ 971738 w 9366542"/>
              <a:gd name="connsiteY2103" fmla="*/ 3975655 h 6308306"/>
              <a:gd name="connsiteX2104" fmla="*/ 941530 w 9366542"/>
              <a:gd name="connsiteY2104" fmla="*/ 3980694 h 6308306"/>
              <a:gd name="connsiteX2105" fmla="*/ 891180 w 9366542"/>
              <a:gd name="connsiteY2105" fmla="*/ 4036113 h 6308306"/>
              <a:gd name="connsiteX2106" fmla="*/ 921389 w 9366542"/>
              <a:gd name="connsiteY2106" fmla="*/ 4031074 h 6308306"/>
              <a:gd name="connsiteX2107" fmla="*/ 886145 w 9366542"/>
              <a:gd name="connsiteY2107" fmla="*/ 4061304 h 6308306"/>
              <a:gd name="connsiteX2108" fmla="*/ 886145 w 9366542"/>
              <a:gd name="connsiteY2108" fmla="*/ 4046190 h 6308306"/>
              <a:gd name="connsiteX2109" fmla="*/ 871040 w 9366542"/>
              <a:gd name="connsiteY2109" fmla="*/ 4056265 h 6308306"/>
              <a:gd name="connsiteX2110" fmla="*/ 840831 w 9366542"/>
              <a:gd name="connsiteY2110" fmla="*/ 4056265 h 6308306"/>
              <a:gd name="connsiteX2111" fmla="*/ 810621 w 9366542"/>
              <a:gd name="connsiteY2111" fmla="*/ 4086495 h 6308306"/>
              <a:gd name="connsiteX2112" fmla="*/ 770342 w 9366542"/>
              <a:gd name="connsiteY2112" fmla="*/ 4076418 h 6308306"/>
              <a:gd name="connsiteX2113" fmla="*/ 760272 w 9366542"/>
              <a:gd name="connsiteY2113" fmla="*/ 4066342 h 6308306"/>
              <a:gd name="connsiteX2114" fmla="*/ 765308 w 9366542"/>
              <a:gd name="connsiteY2114" fmla="*/ 4051227 h 6308306"/>
              <a:gd name="connsiteX2115" fmla="*/ 750202 w 9366542"/>
              <a:gd name="connsiteY2115" fmla="*/ 4031074 h 6308306"/>
              <a:gd name="connsiteX2116" fmla="*/ 780413 w 9366542"/>
              <a:gd name="connsiteY2116" fmla="*/ 4015960 h 6308306"/>
              <a:gd name="connsiteX2117" fmla="*/ 765308 w 9366542"/>
              <a:gd name="connsiteY2117" fmla="*/ 4015960 h 6308306"/>
              <a:gd name="connsiteX2118" fmla="*/ 815657 w 9366542"/>
              <a:gd name="connsiteY2118" fmla="*/ 3950464 h 6308306"/>
              <a:gd name="connsiteX2119" fmla="*/ 795516 w 9366542"/>
              <a:gd name="connsiteY2119" fmla="*/ 3950464 h 6308306"/>
              <a:gd name="connsiteX2120" fmla="*/ 800552 w 9366542"/>
              <a:gd name="connsiteY2120" fmla="*/ 3940389 h 6308306"/>
              <a:gd name="connsiteX2121" fmla="*/ 785447 w 9366542"/>
              <a:gd name="connsiteY2121" fmla="*/ 3940389 h 6308306"/>
              <a:gd name="connsiteX2122" fmla="*/ 830762 w 9366542"/>
              <a:gd name="connsiteY2122" fmla="*/ 3915198 h 6308306"/>
              <a:gd name="connsiteX2123" fmla="*/ 800552 w 9366542"/>
              <a:gd name="connsiteY2123" fmla="*/ 3915198 h 6308306"/>
              <a:gd name="connsiteX2124" fmla="*/ 709923 w 9366542"/>
              <a:gd name="connsiteY2124" fmla="*/ 3985732 h 6308306"/>
              <a:gd name="connsiteX2125" fmla="*/ 669644 w 9366542"/>
              <a:gd name="connsiteY2125" fmla="*/ 4020999 h 6308306"/>
              <a:gd name="connsiteX2126" fmla="*/ 674679 w 9366542"/>
              <a:gd name="connsiteY2126" fmla="*/ 4031074 h 6308306"/>
              <a:gd name="connsiteX2127" fmla="*/ 649505 w 9366542"/>
              <a:gd name="connsiteY2127" fmla="*/ 4026037 h 6308306"/>
              <a:gd name="connsiteX2128" fmla="*/ 689784 w 9366542"/>
              <a:gd name="connsiteY2128" fmla="*/ 3985732 h 6308306"/>
              <a:gd name="connsiteX2129" fmla="*/ 684749 w 9366542"/>
              <a:gd name="connsiteY2129" fmla="*/ 3980694 h 6308306"/>
              <a:gd name="connsiteX2130" fmla="*/ 709923 w 9366542"/>
              <a:gd name="connsiteY2130" fmla="*/ 3950464 h 6308306"/>
              <a:gd name="connsiteX2131" fmla="*/ 699854 w 9366542"/>
              <a:gd name="connsiteY2131" fmla="*/ 3950464 h 6308306"/>
              <a:gd name="connsiteX2132" fmla="*/ 674679 w 9366542"/>
              <a:gd name="connsiteY2132" fmla="*/ 3980694 h 6308306"/>
              <a:gd name="connsiteX2133" fmla="*/ 664610 w 9366542"/>
              <a:gd name="connsiteY2133" fmla="*/ 3990769 h 6308306"/>
              <a:gd name="connsiteX2134" fmla="*/ 649505 w 9366542"/>
              <a:gd name="connsiteY2134" fmla="*/ 3980694 h 6308306"/>
              <a:gd name="connsiteX2135" fmla="*/ 614260 w 9366542"/>
              <a:gd name="connsiteY2135" fmla="*/ 3990769 h 6308306"/>
              <a:gd name="connsiteX2136" fmla="*/ 579016 w 9366542"/>
              <a:gd name="connsiteY2136" fmla="*/ 3950464 h 6308306"/>
              <a:gd name="connsiteX2137" fmla="*/ 599155 w 9366542"/>
              <a:gd name="connsiteY2137" fmla="*/ 3915198 h 6308306"/>
              <a:gd name="connsiteX2138" fmla="*/ 573981 w 9366542"/>
              <a:gd name="connsiteY2138" fmla="*/ 3900084 h 6308306"/>
              <a:gd name="connsiteX2139" fmla="*/ 609225 w 9366542"/>
              <a:gd name="connsiteY2139" fmla="*/ 3884969 h 6308306"/>
              <a:gd name="connsiteX2140" fmla="*/ 604189 w 9366542"/>
              <a:gd name="connsiteY2140" fmla="*/ 3864816 h 6308306"/>
              <a:gd name="connsiteX2141" fmla="*/ 624330 w 9366542"/>
              <a:gd name="connsiteY2141" fmla="*/ 3864816 h 6308306"/>
              <a:gd name="connsiteX2142" fmla="*/ 609225 w 9366542"/>
              <a:gd name="connsiteY2142" fmla="*/ 3839627 h 6308306"/>
              <a:gd name="connsiteX2143" fmla="*/ 644469 w 9366542"/>
              <a:gd name="connsiteY2143" fmla="*/ 3819474 h 6308306"/>
              <a:gd name="connsiteX2144" fmla="*/ 599155 w 9366542"/>
              <a:gd name="connsiteY2144" fmla="*/ 3814436 h 6308306"/>
              <a:gd name="connsiteX2145" fmla="*/ 573981 w 9366542"/>
              <a:gd name="connsiteY2145" fmla="*/ 3814436 h 6308306"/>
              <a:gd name="connsiteX2146" fmla="*/ 548806 w 9366542"/>
              <a:gd name="connsiteY2146" fmla="*/ 3849702 h 6308306"/>
              <a:gd name="connsiteX2147" fmla="*/ 518596 w 9366542"/>
              <a:gd name="connsiteY2147" fmla="*/ 3849702 h 6308306"/>
              <a:gd name="connsiteX2148" fmla="*/ 543771 w 9366542"/>
              <a:gd name="connsiteY2148" fmla="*/ 3834588 h 6308306"/>
              <a:gd name="connsiteX2149" fmla="*/ 538737 w 9366542"/>
              <a:gd name="connsiteY2149" fmla="*/ 3814436 h 6308306"/>
              <a:gd name="connsiteX2150" fmla="*/ 548806 w 9366542"/>
              <a:gd name="connsiteY2150" fmla="*/ 3809397 h 6308306"/>
              <a:gd name="connsiteX2151" fmla="*/ 573981 w 9366542"/>
              <a:gd name="connsiteY2151" fmla="*/ 3799320 h 6308306"/>
              <a:gd name="connsiteX2152" fmla="*/ 584050 w 9366542"/>
              <a:gd name="connsiteY2152" fmla="*/ 3789245 h 6308306"/>
              <a:gd name="connsiteX2153" fmla="*/ 584050 w 9366542"/>
              <a:gd name="connsiteY2153" fmla="*/ 3753978 h 6308306"/>
              <a:gd name="connsiteX2154" fmla="*/ 579016 w 9366542"/>
              <a:gd name="connsiteY2154" fmla="*/ 3753978 h 6308306"/>
              <a:gd name="connsiteX2155" fmla="*/ 523632 w 9366542"/>
              <a:gd name="connsiteY2155" fmla="*/ 3799320 h 6308306"/>
              <a:gd name="connsiteX2156" fmla="*/ 513562 w 9366542"/>
              <a:gd name="connsiteY2156" fmla="*/ 3799320 h 6308306"/>
              <a:gd name="connsiteX2157" fmla="*/ 513562 w 9366542"/>
              <a:gd name="connsiteY2157" fmla="*/ 3789245 h 6308306"/>
              <a:gd name="connsiteX2158" fmla="*/ 533701 w 9366542"/>
              <a:gd name="connsiteY2158" fmla="*/ 3784206 h 6308306"/>
              <a:gd name="connsiteX2159" fmla="*/ 538737 w 9366542"/>
              <a:gd name="connsiteY2159" fmla="*/ 3753978 h 6308306"/>
              <a:gd name="connsiteX2160" fmla="*/ 563911 w 9366542"/>
              <a:gd name="connsiteY2160" fmla="*/ 3738863 h 6308306"/>
              <a:gd name="connsiteX2161" fmla="*/ 553842 w 9366542"/>
              <a:gd name="connsiteY2161" fmla="*/ 3703597 h 6308306"/>
              <a:gd name="connsiteX2162" fmla="*/ 563911 w 9366542"/>
              <a:gd name="connsiteY2162" fmla="*/ 3688483 h 6308306"/>
              <a:gd name="connsiteX2163" fmla="*/ 568945 w 9366542"/>
              <a:gd name="connsiteY2163" fmla="*/ 3688483 h 6308306"/>
              <a:gd name="connsiteX2164" fmla="*/ 579016 w 9366542"/>
              <a:gd name="connsiteY2164" fmla="*/ 3683444 h 6308306"/>
              <a:gd name="connsiteX2165" fmla="*/ 563911 w 9366542"/>
              <a:gd name="connsiteY2165" fmla="*/ 3673369 h 6308306"/>
              <a:gd name="connsiteX2166" fmla="*/ 558876 w 9366542"/>
              <a:gd name="connsiteY2166" fmla="*/ 3663292 h 6308306"/>
              <a:gd name="connsiteX2167" fmla="*/ 513562 w 9366542"/>
              <a:gd name="connsiteY2167" fmla="*/ 3693521 h 6308306"/>
              <a:gd name="connsiteX2168" fmla="*/ 488388 w 9366542"/>
              <a:gd name="connsiteY2168" fmla="*/ 3738863 h 6308306"/>
              <a:gd name="connsiteX2169" fmla="*/ 473283 w 9366542"/>
              <a:gd name="connsiteY2169" fmla="*/ 3743901 h 6308306"/>
              <a:gd name="connsiteX2170" fmla="*/ 488388 w 9366542"/>
              <a:gd name="connsiteY2170" fmla="*/ 3774131 h 6308306"/>
              <a:gd name="connsiteX2171" fmla="*/ 478318 w 9366542"/>
              <a:gd name="connsiteY2171" fmla="*/ 3799320 h 6308306"/>
              <a:gd name="connsiteX2172" fmla="*/ 493422 w 9366542"/>
              <a:gd name="connsiteY2172" fmla="*/ 3799320 h 6308306"/>
              <a:gd name="connsiteX2173" fmla="*/ 493422 w 9366542"/>
              <a:gd name="connsiteY2173" fmla="*/ 3804359 h 6308306"/>
              <a:gd name="connsiteX2174" fmla="*/ 468247 w 9366542"/>
              <a:gd name="connsiteY2174" fmla="*/ 3814436 h 6308306"/>
              <a:gd name="connsiteX2175" fmla="*/ 453142 w 9366542"/>
              <a:gd name="connsiteY2175" fmla="*/ 3809397 h 6308306"/>
              <a:gd name="connsiteX2176" fmla="*/ 473283 w 9366542"/>
              <a:gd name="connsiteY2176" fmla="*/ 3779168 h 6308306"/>
              <a:gd name="connsiteX2177" fmla="*/ 463213 w 9366542"/>
              <a:gd name="connsiteY2177" fmla="*/ 3779168 h 6308306"/>
              <a:gd name="connsiteX2178" fmla="*/ 443072 w 9366542"/>
              <a:gd name="connsiteY2178" fmla="*/ 3794283 h 6308306"/>
              <a:gd name="connsiteX2179" fmla="*/ 448108 w 9366542"/>
              <a:gd name="connsiteY2179" fmla="*/ 3753978 h 6308306"/>
              <a:gd name="connsiteX2180" fmla="*/ 468247 w 9366542"/>
              <a:gd name="connsiteY2180" fmla="*/ 3748940 h 6308306"/>
              <a:gd name="connsiteX2181" fmla="*/ 453142 w 9366542"/>
              <a:gd name="connsiteY2181" fmla="*/ 3738863 h 6308306"/>
              <a:gd name="connsiteX2182" fmla="*/ 453142 w 9366542"/>
              <a:gd name="connsiteY2182" fmla="*/ 3703597 h 6308306"/>
              <a:gd name="connsiteX2183" fmla="*/ 387690 w 9366542"/>
              <a:gd name="connsiteY2183" fmla="*/ 3733826 h 6308306"/>
              <a:gd name="connsiteX2184" fmla="*/ 352445 w 9366542"/>
              <a:gd name="connsiteY2184" fmla="*/ 3764054 h 6308306"/>
              <a:gd name="connsiteX2185" fmla="*/ 347410 w 9366542"/>
              <a:gd name="connsiteY2185" fmla="*/ 3764054 h 6308306"/>
              <a:gd name="connsiteX2186" fmla="*/ 337340 w 9366542"/>
              <a:gd name="connsiteY2186" fmla="*/ 3774131 h 6308306"/>
              <a:gd name="connsiteX2187" fmla="*/ 337340 w 9366542"/>
              <a:gd name="connsiteY2187" fmla="*/ 3779168 h 6308306"/>
              <a:gd name="connsiteX2188" fmla="*/ 347410 w 9366542"/>
              <a:gd name="connsiteY2188" fmla="*/ 3789245 h 6308306"/>
              <a:gd name="connsiteX2189" fmla="*/ 382654 w 9366542"/>
              <a:gd name="connsiteY2189" fmla="*/ 3779168 h 6308306"/>
              <a:gd name="connsiteX2190" fmla="*/ 337340 w 9366542"/>
              <a:gd name="connsiteY2190" fmla="*/ 3804359 h 6308306"/>
              <a:gd name="connsiteX2191" fmla="*/ 337340 w 9366542"/>
              <a:gd name="connsiteY2191" fmla="*/ 3799320 h 6308306"/>
              <a:gd name="connsiteX2192" fmla="*/ 286991 w 9366542"/>
              <a:gd name="connsiteY2192" fmla="*/ 3814436 h 6308306"/>
              <a:gd name="connsiteX2193" fmla="*/ 302095 w 9366542"/>
              <a:gd name="connsiteY2193" fmla="*/ 3784206 h 6308306"/>
              <a:gd name="connsiteX2194" fmla="*/ 312166 w 9366542"/>
              <a:gd name="connsiteY2194" fmla="*/ 3774131 h 6308306"/>
              <a:gd name="connsiteX2195" fmla="*/ 307130 w 9366542"/>
              <a:gd name="connsiteY2195" fmla="*/ 3764054 h 6308306"/>
              <a:gd name="connsiteX2196" fmla="*/ 327271 w 9366542"/>
              <a:gd name="connsiteY2196" fmla="*/ 3733826 h 6308306"/>
              <a:gd name="connsiteX2197" fmla="*/ 307130 w 9366542"/>
              <a:gd name="connsiteY2197" fmla="*/ 3708635 h 6308306"/>
              <a:gd name="connsiteX2198" fmla="*/ 317200 w 9366542"/>
              <a:gd name="connsiteY2198" fmla="*/ 3698558 h 6308306"/>
              <a:gd name="connsiteX2199" fmla="*/ 317200 w 9366542"/>
              <a:gd name="connsiteY2199" fmla="*/ 3688483 h 6308306"/>
              <a:gd name="connsiteX2200" fmla="*/ 281956 w 9366542"/>
              <a:gd name="connsiteY2200" fmla="*/ 3673369 h 6308306"/>
              <a:gd name="connsiteX2201" fmla="*/ 312166 w 9366542"/>
              <a:gd name="connsiteY2201" fmla="*/ 3668330 h 6308306"/>
              <a:gd name="connsiteX2202" fmla="*/ 317200 w 9366542"/>
              <a:gd name="connsiteY2202" fmla="*/ 3658253 h 6308306"/>
              <a:gd name="connsiteX2203" fmla="*/ 302095 w 9366542"/>
              <a:gd name="connsiteY2203" fmla="*/ 3628025 h 6308306"/>
              <a:gd name="connsiteX2204" fmla="*/ 317200 w 9366542"/>
              <a:gd name="connsiteY2204" fmla="*/ 3607873 h 6308306"/>
              <a:gd name="connsiteX2205" fmla="*/ 307130 w 9366542"/>
              <a:gd name="connsiteY2205" fmla="*/ 3572605 h 6308306"/>
              <a:gd name="connsiteX2206" fmla="*/ 312166 w 9366542"/>
              <a:gd name="connsiteY2206" fmla="*/ 3567568 h 6308306"/>
              <a:gd name="connsiteX2207" fmla="*/ 281956 w 9366542"/>
              <a:gd name="connsiteY2207" fmla="*/ 3552453 h 6308306"/>
              <a:gd name="connsiteX2208" fmla="*/ 327271 w 9366542"/>
              <a:gd name="connsiteY2208" fmla="*/ 3547416 h 6308306"/>
              <a:gd name="connsiteX2209" fmla="*/ 332305 w 9366542"/>
              <a:gd name="connsiteY2209" fmla="*/ 3547416 h 6308306"/>
              <a:gd name="connsiteX2210" fmla="*/ 322235 w 9366542"/>
              <a:gd name="connsiteY2210" fmla="*/ 3537339 h 6308306"/>
              <a:gd name="connsiteX2211" fmla="*/ 327271 w 9366542"/>
              <a:gd name="connsiteY2211" fmla="*/ 3527263 h 6308306"/>
              <a:gd name="connsiteX2212" fmla="*/ 302095 w 9366542"/>
              <a:gd name="connsiteY2212" fmla="*/ 3527263 h 6308306"/>
              <a:gd name="connsiteX2213" fmla="*/ 312166 w 9366542"/>
              <a:gd name="connsiteY2213" fmla="*/ 3512148 h 6308306"/>
              <a:gd name="connsiteX2214" fmla="*/ 327271 w 9366542"/>
              <a:gd name="connsiteY2214" fmla="*/ 3522225 h 6308306"/>
              <a:gd name="connsiteX2215" fmla="*/ 387690 w 9366542"/>
              <a:gd name="connsiteY2215" fmla="*/ 3476881 h 6308306"/>
              <a:gd name="connsiteX2216" fmla="*/ 332305 w 9366542"/>
              <a:gd name="connsiteY2216" fmla="*/ 3471843 h 6308306"/>
              <a:gd name="connsiteX2217" fmla="*/ 332305 w 9366542"/>
              <a:gd name="connsiteY2217" fmla="*/ 3461767 h 6308306"/>
              <a:gd name="connsiteX2218" fmla="*/ 362515 w 9366542"/>
              <a:gd name="connsiteY2218" fmla="*/ 3461767 h 6308306"/>
              <a:gd name="connsiteX2219" fmla="*/ 357479 w 9366542"/>
              <a:gd name="connsiteY2219" fmla="*/ 3421462 h 6308306"/>
              <a:gd name="connsiteX2220" fmla="*/ 382654 w 9366542"/>
              <a:gd name="connsiteY2220" fmla="*/ 3411385 h 6308306"/>
              <a:gd name="connsiteX2221" fmla="*/ 387690 w 9366542"/>
              <a:gd name="connsiteY2221" fmla="*/ 3401310 h 6308306"/>
              <a:gd name="connsiteX2222" fmla="*/ 317200 w 9366542"/>
              <a:gd name="connsiteY2222" fmla="*/ 3411385 h 6308306"/>
              <a:gd name="connsiteX2223" fmla="*/ 286991 w 9366542"/>
              <a:gd name="connsiteY2223" fmla="*/ 3421462 h 6308306"/>
              <a:gd name="connsiteX2224" fmla="*/ 271886 w 9366542"/>
              <a:gd name="connsiteY2224" fmla="*/ 3436576 h 6308306"/>
              <a:gd name="connsiteX2225" fmla="*/ 241676 w 9366542"/>
              <a:gd name="connsiteY2225" fmla="*/ 3426499 h 6308306"/>
              <a:gd name="connsiteX2226" fmla="*/ 211468 w 9366542"/>
              <a:gd name="connsiteY2226" fmla="*/ 3461767 h 6308306"/>
              <a:gd name="connsiteX2227" fmla="*/ 201398 w 9366542"/>
              <a:gd name="connsiteY2227" fmla="*/ 3451690 h 6308306"/>
              <a:gd name="connsiteX2228" fmla="*/ 186293 w 9366542"/>
              <a:gd name="connsiteY2228" fmla="*/ 3471843 h 6308306"/>
              <a:gd name="connsiteX2229" fmla="*/ 161118 w 9366542"/>
              <a:gd name="connsiteY2229" fmla="*/ 3481920 h 6308306"/>
              <a:gd name="connsiteX2230" fmla="*/ 105734 w 9366542"/>
              <a:gd name="connsiteY2230" fmla="*/ 3532300 h 6308306"/>
              <a:gd name="connsiteX2231" fmla="*/ 100700 w 9366542"/>
              <a:gd name="connsiteY2231" fmla="*/ 3512148 h 6308306"/>
              <a:gd name="connsiteX2232" fmla="*/ 105734 w 9366542"/>
              <a:gd name="connsiteY2232" fmla="*/ 3497034 h 6308306"/>
              <a:gd name="connsiteX2233" fmla="*/ 90629 w 9366542"/>
              <a:gd name="connsiteY2233" fmla="*/ 3491995 h 6308306"/>
              <a:gd name="connsiteX2234" fmla="*/ 130909 w 9366542"/>
              <a:gd name="connsiteY2234" fmla="*/ 3481920 h 6308306"/>
              <a:gd name="connsiteX2235" fmla="*/ 181258 w 9366542"/>
              <a:gd name="connsiteY2235" fmla="*/ 3461767 h 6308306"/>
              <a:gd name="connsiteX2236" fmla="*/ 156083 w 9366542"/>
              <a:gd name="connsiteY2236" fmla="*/ 3441615 h 6308306"/>
              <a:gd name="connsiteX2237" fmla="*/ 156083 w 9366542"/>
              <a:gd name="connsiteY2237" fmla="*/ 3401310 h 6308306"/>
              <a:gd name="connsiteX2238" fmla="*/ 186293 w 9366542"/>
              <a:gd name="connsiteY2238" fmla="*/ 3401310 h 6308306"/>
              <a:gd name="connsiteX2239" fmla="*/ 196363 w 9366542"/>
              <a:gd name="connsiteY2239" fmla="*/ 3391233 h 6308306"/>
              <a:gd name="connsiteX2240" fmla="*/ 196363 w 9366542"/>
              <a:gd name="connsiteY2240" fmla="*/ 3376119 h 6308306"/>
              <a:gd name="connsiteX2241" fmla="*/ 206432 w 9366542"/>
              <a:gd name="connsiteY2241" fmla="*/ 3355967 h 6308306"/>
              <a:gd name="connsiteX2242" fmla="*/ 211468 w 9366542"/>
              <a:gd name="connsiteY2242" fmla="*/ 3350928 h 6308306"/>
              <a:gd name="connsiteX2243" fmla="*/ 211468 w 9366542"/>
              <a:gd name="connsiteY2243" fmla="*/ 3325737 h 6308306"/>
              <a:gd name="connsiteX2244" fmla="*/ 231607 w 9366542"/>
              <a:gd name="connsiteY2244" fmla="*/ 3305585 h 6308306"/>
              <a:gd name="connsiteX2245" fmla="*/ 231607 w 9366542"/>
              <a:gd name="connsiteY2245" fmla="*/ 3295509 h 6308306"/>
              <a:gd name="connsiteX2246" fmla="*/ 206432 w 9366542"/>
              <a:gd name="connsiteY2246" fmla="*/ 3295509 h 6308306"/>
              <a:gd name="connsiteX2247" fmla="*/ 236642 w 9366542"/>
              <a:gd name="connsiteY2247" fmla="*/ 3265280 h 6308306"/>
              <a:gd name="connsiteX2248" fmla="*/ 231607 w 9366542"/>
              <a:gd name="connsiteY2248" fmla="*/ 3260241 h 6308306"/>
              <a:gd name="connsiteX2249" fmla="*/ 246712 w 9366542"/>
              <a:gd name="connsiteY2249" fmla="*/ 3250166 h 6308306"/>
              <a:gd name="connsiteX2250" fmla="*/ 246712 w 9366542"/>
              <a:gd name="connsiteY2250" fmla="*/ 3214899 h 6308306"/>
              <a:gd name="connsiteX2251" fmla="*/ 246712 w 9366542"/>
              <a:gd name="connsiteY2251" fmla="*/ 3184670 h 6308306"/>
              <a:gd name="connsiteX2252" fmla="*/ 206432 w 9366542"/>
              <a:gd name="connsiteY2252" fmla="*/ 3184670 h 6308306"/>
              <a:gd name="connsiteX2253" fmla="*/ 221537 w 9366542"/>
              <a:gd name="connsiteY2253" fmla="*/ 3214899 h 6308306"/>
              <a:gd name="connsiteX2254" fmla="*/ 216502 w 9366542"/>
              <a:gd name="connsiteY2254" fmla="*/ 3224975 h 6308306"/>
              <a:gd name="connsiteX2255" fmla="*/ 181258 w 9366542"/>
              <a:gd name="connsiteY2255" fmla="*/ 3209861 h 6308306"/>
              <a:gd name="connsiteX2256" fmla="*/ 176223 w 9366542"/>
              <a:gd name="connsiteY2256" fmla="*/ 3219936 h 6308306"/>
              <a:gd name="connsiteX2257" fmla="*/ 176223 w 9366542"/>
              <a:gd name="connsiteY2257" fmla="*/ 3194747 h 6308306"/>
              <a:gd name="connsiteX2258" fmla="*/ 186293 w 9366542"/>
              <a:gd name="connsiteY2258" fmla="*/ 3189709 h 6308306"/>
              <a:gd name="connsiteX2259" fmla="*/ 151047 w 9366542"/>
              <a:gd name="connsiteY2259" fmla="*/ 3169556 h 6308306"/>
              <a:gd name="connsiteX2260" fmla="*/ 151047 w 9366542"/>
              <a:gd name="connsiteY2260" fmla="*/ 3174595 h 6308306"/>
              <a:gd name="connsiteX2261" fmla="*/ 130909 w 9366542"/>
              <a:gd name="connsiteY2261" fmla="*/ 3209861 h 6308306"/>
              <a:gd name="connsiteX2262" fmla="*/ 105734 w 9366542"/>
              <a:gd name="connsiteY2262" fmla="*/ 3214899 h 6308306"/>
              <a:gd name="connsiteX2263" fmla="*/ 125875 w 9366542"/>
              <a:gd name="connsiteY2263" fmla="*/ 3224975 h 6308306"/>
              <a:gd name="connsiteX2264" fmla="*/ 115804 w 9366542"/>
              <a:gd name="connsiteY2264" fmla="*/ 3260241 h 6308306"/>
              <a:gd name="connsiteX2265" fmla="*/ 130909 w 9366542"/>
              <a:gd name="connsiteY2265" fmla="*/ 3265280 h 6308306"/>
              <a:gd name="connsiteX2266" fmla="*/ 120839 w 9366542"/>
              <a:gd name="connsiteY2266" fmla="*/ 3270318 h 6308306"/>
              <a:gd name="connsiteX2267" fmla="*/ 115804 w 9366542"/>
              <a:gd name="connsiteY2267" fmla="*/ 3265280 h 6308306"/>
              <a:gd name="connsiteX2268" fmla="*/ 110770 w 9366542"/>
              <a:gd name="connsiteY2268" fmla="*/ 3275357 h 6308306"/>
              <a:gd name="connsiteX2269" fmla="*/ 105734 w 9366542"/>
              <a:gd name="connsiteY2269" fmla="*/ 3290471 h 6308306"/>
              <a:gd name="connsiteX2270" fmla="*/ 80560 w 9366542"/>
              <a:gd name="connsiteY2270" fmla="*/ 3315662 h 6308306"/>
              <a:gd name="connsiteX2271" fmla="*/ 80560 w 9366542"/>
              <a:gd name="connsiteY2271" fmla="*/ 3330776 h 6308306"/>
              <a:gd name="connsiteX2272" fmla="*/ 60420 w 9366542"/>
              <a:gd name="connsiteY2272" fmla="*/ 3340853 h 6308306"/>
              <a:gd name="connsiteX2273" fmla="*/ 65454 w 9366542"/>
              <a:gd name="connsiteY2273" fmla="*/ 3345890 h 6308306"/>
              <a:gd name="connsiteX2274" fmla="*/ 45315 w 9366542"/>
              <a:gd name="connsiteY2274" fmla="*/ 3355967 h 6308306"/>
              <a:gd name="connsiteX2275" fmla="*/ 35246 w 9366542"/>
              <a:gd name="connsiteY2275" fmla="*/ 3350928 h 6308306"/>
              <a:gd name="connsiteX2276" fmla="*/ 25176 w 9366542"/>
              <a:gd name="connsiteY2276" fmla="*/ 3345890 h 6308306"/>
              <a:gd name="connsiteX2277" fmla="*/ 25176 w 9366542"/>
              <a:gd name="connsiteY2277" fmla="*/ 3335814 h 6308306"/>
              <a:gd name="connsiteX2278" fmla="*/ 40280 w 9366542"/>
              <a:gd name="connsiteY2278" fmla="*/ 3325737 h 6308306"/>
              <a:gd name="connsiteX2279" fmla="*/ 10071 w 9366542"/>
              <a:gd name="connsiteY2279" fmla="*/ 3310623 h 6308306"/>
              <a:gd name="connsiteX2280" fmla="*/ 0 w 9366542"/>
              <a:gd name="connsiteY2280" fmla="*/ 3285432 h 6308306"/>
              <a:gd name="connsiteX2281" fmla="*/ 30210 w 9366542"/>
              <a:gd name="connsiteY2281" fmla="*/ 3285432 h 6308306"/>
              <a:gd name="connsiteX2282" fmla="*/ 65454 w 9366542"/>
              <a:gd name="connsiteY2282" fmla="*/ 3285432 h 6308306"/>
              <a:gd name="connsiteX2283" fmla="*/ 65454 w 9366542"/>
              <a:gd name="connsiteY2283" fmla="*/ 3250166 h 6308306"/>
              <a:gd name="connsiteX2284" fmla="*/ 85595 w 9366542"/>
              <a:gd name="connsiteY2284" fmla="*/ 3224975 h 6308306"/>
              <a:gd name="connsiteX2285" fmla="*/ 50351 w 9366542"/>
              <a:gd name="connsiteY2285" fmla="*/ 3194747 h 6308306"/>
              <a:gd name="connsiteX2286" fmla="*/ 75524 w 9366542"/>
              <a:gd name="connsiteY2286" fmla="*/ 3174595 h 6308306"/>
              <a:gd name="connsiteX2287" fmla="*/ 85595 w 9366542"/>
              <a:gd name="connsiteY2287" fmla="*/ 3189709 h 6308306"/>
              <a:gd name="connsiteX2288" fmla="*/ 130909 w 9366542"/>
              <a:gd name="connsiteY2288" fmla="*/ 3159479 h 6308306"/>
              <a:gd name="connsiteX2289" fmla="*/ 135944 w 9366542"/>
              <a:gd name="connsiteY2289" fmla="*/ 3159479 h 6308306"/>
              <a:gd name="connsiteX2290" fmla="*/ 135944 w 9366542"/>
              <a:gd name="connsiteY2290" fmla="*/ 3139327 h 6308306"/>
              <a:gd name="connsiteX2291" fmla="*/ 146014 w 9366542"/>
              <a:gd name="connsiteY2291" fmla="*/ 3149404 h 6308306"/>
              <a:gd name="connsiteX2292" fmla="*/ 156083 w 9366542"/>
              <a:gd name="connsiteY2292" fmla="*/ 3124213 h 6308306"/>
              <a:gd name="connsiteX2293" fmla="*/ 171188 w 9366542"/>
              <a:gd name="connsiteY2293" fmla="*/ 3124213 h 6308306"/>
              <a:gd name="connsiteX2294" fmla="*/ 166153 w 9366542"/>
              <a:gd name="connsiteY2294" fmla="*/ 3109099 h 6308306"/>
              <a:gd name="connsiteX2295" fmla="*/ 130909 w 9366542"/>
              <a:gd name="connsiteY2295" fmla="*/ 3119174 h 6308306"/>
              <a:gd name="connsiteX2296" fmla="*/ 125875 w 9366542"/>
              <a:gd name="connsiteY2296" fmla="*/ 3124213 h 6308306"/>
              <a:gd name="connsiteX2297" fmla="*/ 105734 w 9366542"/>
              <a:gd name="connsiteY2297" fmla="*/ 3124213 h 6308306"/>
              <a:gd name="connsiteX2298" fmla="*/ 80560 w 9366542"/>
              <a:gd name="connsiteY2298" fmla="*/ 3159479 h 6308306"/>
              <a:gd name="connsiteX2299" fmla="*/ 80560 w 9366542"/>
              <a:gd name="connsiteY2299" fmla="*/ 3119174 h 6308306"/>
              <a:gd name="connsiteX2300" fmla="*/ 130909 w 9366542"/>
              <a:gd name="connsiteY2300" fmla="*/ 3104060 h 6308306"/>
              <a:gd name="connsiteX2301" fmla="*/ 166153 w 9366542"/>
              <a:gd name="connsiteY2301" fmla="*/ 3078869 h 6308306"/>
              <a:gd name="connsiteX2302" fmla="*/ 186293 w 9366542"/>
              <a:gd name="connsiteY2302" fmla="*/ 3078869 h 6308306"/>
              <a:gd name="connsiteX2303" fmla="*/ 191327 w 9366542"/>
              <a:gd name="connsiteY2303" fmla="*/ 3053678 h 6308306"/>
              <a:gd name="connsiteX2304" fmla="*/ 176223 w 9366542"/>
              <a:gd name="connsiteY2304" fmla="*/ 3048641 h 6308306"/>
              <a:gd name="connsiteX2305" fmla="*/ 146014 w 9366542"/>
              <a:gd name="connsiteY2305" fmla="*/ 3058717 h 6308306"/>
              <a:gd name="connsiteX2306" fmla="*/ 181258 w 9366542"/>
              <a:gd name="connsiteY2306" fmla="*/ 3033526 h 6308306"/>
              <a:gd name="connsiteX2307" fmla="*/ 196363 w 9366542"/>
              <a:gd name="connsiteY2307" fmla="*/ 3033526 h 6308306"/>
              <a:gd name="connsiteX2308" fmla="*/ 196363 w 9366542"/>
              <a:gd name="connsiteY2308" fmla="*/ 3023451 h 6308306"/>
              <a:gd name="connsiteX2309" fmla="*/ 161118 w 9366542"/>
              <a:gd name="connsiteY2309" fmla="*/ 3013374 h 6308306"/>
              <a:gd name="connsiteX2310" fmla="*/ 196363 w 9366542"/>
              <a:gd name="connsiteY2310" fmla="*/ 2998260 h 6308306"/>
              <a:gd name="connsiteX2311" fmla="*/ 243800 w 9366542"/>
              <a:gd name="connsiteY2311" fmla="*/ 2987633 h 6308306"/>
              <a:gd name="connsiteX2312" fmla="*/ 243802 w 9366542"/>
              <a:gd name="connsiteY2312" fmla="*/ 2987632 h 6308306"/>
              <a:gd name="connsiteX2313" fmla="*/ 241676 w 9366542"/>
              <a:gd name="connsiteY2313" fmla="*/ 2998260 h 6308306"/>
              <a:gd name="connsiteX2314" fmla="*/ 266851 w 9366542"/>
              <a:gd name="connsiteY2314" fmla="*/ 2998260 h 6308306"/>
              <a:gd name="connsiteX2315" fmla="*/ 307130 w 9366542"/>
              <a:gd name="connsiteY2315" fmla="*/ 2983146 h 6308306"/>
              <a:gd name="connsiteX2316" fmla="*/ 332305 w 9366542"/>
              <a:gd name="connsiteY2316" fmla="*/ 2942841 h 6308306"/>
              <a:gd name="connsiteX2317" fmla="*/ 362515 w 9366542"/>
              <a:gd name="connsiteY2317" fmla="*/ 2922688 h 6308306"/>
              <a:gd name="connsiteX2318" fmla="*/ 392724 w 9366542"/>
              <a:gd name="connsiteY2318" fmla="*/ 2892459 h 6308306"/>
              <a:gd name="connsiteX2319" fmla="*/ 387690 w 9366542"/>
              <a:gd name="connsiteY2319" fmla="*/ 2887420 h 6308306"/>
              <a:gd name="connsiteX2320" fmla="*/ 422934 w 9366542"/>
              <a:gd name="connsiteY2320" fmla="*/ 2882383 h 6308306"/>
              <a:gd name="connsiteX2321" fmla="*/ 438039 w 9366542"/>
              <a:gd name="connsiteY2321" fmla="*/ 2872306 h 6308306"/>
              <a:gd name="connsiteX2322" fmla="*/ 412864 w 9366542"/>
              <a:gd name="connsiteY2322" fmla="*/ 2852154 h 6308306"/>
              <a:gd name="connsiteX2323" fmla="*/ 377619 w 9366542"/>
              <a:gd name="connsiteY2323" fmla="*/ 2862231 h 6308306"/>
              <a:gd name="connsiteX2324" fmla="*/ 377619 w 9366542"/>
              <a:gd name="connsiteY2324" fmla="*/ 2837040 h 6308306"/>
              <a:gd name="connsiteX2325" fmla="*/ 322235 w 9366542"/>
              <a:gd name="connsiteY2325" fmla="*/ 2821926 h 6308306"/>
              <a:gd name="connsiteX2326" fmla="*/ 337340 w 9366542"/>
              <a:gd name="connsiteY2326" fmla="*/ 2801774 h 6308306"/>
              <a:gd name="connsiteX2327" fmla="*/ 332305 w 9366542"/>
              <a:gd name="connsiteY2327" fmla="*/ 2791697 h 6308306"/>
              <a:gd name="connsiteX2328" fmla="*/ 327271 w 9366542"/>
              <a:gd name="connsiteY2328" fmla="*/ 2781621 h 6308306"/>
              <a:gd name="connsiteX2329" fmla="*/ 302095 w 9366542"/>
              <a:gd name="connsiteY2329" fmla="*/ 2786658 h 6308306"/>
              <a:gd name="connsiteX2330" fmla="*/ 286991 w 9366542"/>
              <a:gd name="connsiteY2330" fmla="*/ 2786658 h 6308306"/>
              <a:gd name="connsiteX2331" fmla="*/ 332305 w 9366542"/>
              <a:gd name="connsiteY2331" fmla="*/ 2736278 h 6308306"/>
              <a:gd name="connsiteX2332" fmla="*/ 322235 w 9366542"/>
              <a:gd name="connsiteY2332" fmla="*/ 2731239 h 6308306"/>
              <a:gd name="connsiteX2333" fmla="*/ 276922 w 9366542"/>
              <a:gd name="connsiteY2333" fmla="*/ 2726201 h 6308306"/>
              <a:gd name="connsiteX2334" fmla="*/ 276922 w 9366542"/>
              <a:gd name="connsiteY2334" fmla="*/ 2716125 h 6308306"/>
              <a:gd name="connsiteX2335" fmla="*/ 246712 w 9366542"/>
              <a:gd name="connsiteY2335" fmla="*/ 2706048 h 6308306"/>
              <a:gd name="connsiteX2336" fmla="*/ 231607 w 9366542"/>
              <a:gd name="connsiteY2336" fmla="*/ 2711087 h 6308306"/>
              <a:gd name="connsiteX2337" fmla="*/ 231607 w 9366542"/>
              <a:gd name="connsiteY2337" fmla="*/ 2695973 h 6308306"/>
              <a:gd name="connsiteX2338" fmla="*/ 246712 w 9366542"/>
              <a:gd name="connsiteY2338" fmla="*/ 2680857 h 6308306"/>
              <a:gd name="connsiteX2339" fmla="*/ 261817 w 9366542"/>
              <a:gd name="connsiteY2339" fmla="*/ 2690934 h 6308306"/>
              <a:gd name="connsiteX2340" fmla="*/ 286991 w 9366542"/>
              <a:gd name="connsiteY2340" fmla="*/ 2690934 h 6308306"/>
              <a:gd name="connsiteX2341" fmla="*/ 317200 w 9366542"/>
              <a:gd name="connsiteY2341" fmla="*/ 2645591 h 6308306"/>
              <a:gd name="connsiteX2342" fmla="*/ 392724 w 9366542"/>
              <a:gd name="connsiteY2342" fmla="*/ 2595211 h 6308306"/>
              <a:gd name="connsiteX2343" fmla="*/ 387690 w 9366542"/>
              <a:gd name="connsiteY2343" fmla="*/ 2585134 h 6308306"/>
              <a:gd name="connsiteX2344" fmla="*/ 362515 w 9366542"/>
              <a:gd name="connsiteY2344" fmla="*/ 2595211 h 6308306"/>
              <a:gd name="connsiteX2345" fmla="*/ 352445 w 9366542"/>
              <a:gd name="connsiteY2345" fmla="*/ 2585134 h 6308306"/>
              <a:gd name="connsiteX2346" fmla="*/ 362515 w 9366542"/>
              <a:gd name="connsiteY2346" fmla="*/ 2575057 h 6308306"/>
              <a:gd name="connsiteX2347" fmla="*/ 342374 w 9366542"/>
              <a:gd name="connsiteY2347" fmla="*/ 2529715 h 6308306"/>
              <a:gd name="connsiteX2348" fmla="*/ 332305 w 9366542"/>
              <a:gd name="connsiteY2348" fmla="*/ 2519638 h 6308306"/>
              <a:gd name="connsiteX2349" fmla="*/ 322235 w 9366542"/>
              <a:gd name="connsiteY2349" fmla="*/ 2529715 h 6308306"/>
              <a:gd name="connsiteX2350" fmla="*/ 317200 w 9366542"/>
              <a:gd name="connsiteY2350" fmla="*/ 2524676 h 6308306"/>
              <a:gd name="connsiteX2351" fmla="*/ 322235 w 9366542"/>
              <a:gd name="connsiteY2351" fmla="*/ 2509563 h 6308306"/>
              <a:gd name="connsiteX2352" fmla="*/ 286991 w 9366542"/>
              <a:gd name="connsiteY2352" fmla="*/ 2514599 h 6308306"/>
              <a:gd name="connsiteX2353" fmla="*/ 271886 w 9366542"/>
              <a:gd name="connsiteY2353" fmla="*/ 2529715 h 6308306"/>
              <a:gd name="connsiteX2354" fmla="*/ 266851 w 9366542"/>
              <a:gd name="connsiteY2354" fmla="*/ 2559943 h 6308306"/>
              <a:gd name="connsiteX2355" fmla="*/ 281956 w 9366542"/>
              <a:gd name="connsiteY2355" fmla="*/ 2570020 h 6308306"/>
              <a:gd name="connsiteX2356" fmla="*/ 271886 w 9366542"/>
              <a:gd name="connsiteY2356" fmla="*/ 2580095 h 6308306"/>
              <a:gd name="connsiteX2357" fmla="*/ 281956 w 9366542"/>
              <a:gd name="connsiteY2357" fmla="*/ 2590172 h 6308306"/>
              <a:gd name="connsiteX2358" fmla="*/ 246712 w 9366542"/>
              <a:gd name="connsiteY2358" fmla="*/ 2570020 h 6308306"/>
              <a:gd name="connsiteX2359" fmla="*/ 241676 w 9366542"/>
              <a:gd name="connsiteY2359" fmla="*/ 2534752 h 6308306"/>
              <a:gd name="connsiteX2360" fmla="*/ 241676 w 9366542"/>
              <a:gd name="connsiteY2360" fmla="*/ 2519638 h 6308306"/>
              <a:gd name="connsiteX2361" fmla="*/ 266851 w 9366542"/>
              <a:gd name="connsiteY2361" fmla="*/ 2499486 h 6308306"/>
              <a:gd name="connsiteX2362" fmla="*/ 251747 w 9366542"/>
              <a:gd name="connsiteY2362" fmla="*/ 2499486 h 6308306"/>
              <a:gd name="connsiteX2363" fmla="*/ 246712 w 9366542"/>
              <a:gd name="connsiteY2363" fmla="*/ 2484372 h 6308306"/>
              <a:gd name="connsiteX2364" fmla="*/ 286991 w 9366542"/>
              <a:gd name="connsiteY2364" fmla="*/ 2469257 h 6308306"/>
              <a:gd name="connsiteX2365" fmla="*/ 372585 w 9366542"/>
              <a:gd name="connsiteY2365" fmla="*/ 2408800 h 6308306"/>
              <a:gd name="connsiteX2366" fmla="*/ 397759 w 9366542"/>
              <a:gd name="connsiteY2366" fmla="*/ 2388646 h 6308306"/>
              <a:gd name="connsiteX2367" fmla="*/ 417898 w 9366542"/>
              <a:gd name="connsiteY2367" fmla="*/ 2388646 h 6308306"/>
              <a:gd name="connsiteX2368" fmla="*/ 422934 w 9366542"/>
              <a:gd name="connsiteY2368" fmla="*/ 2373532 h 6308306"/>
              <a:gd name="connsiteX2369" fmla="*/ 468247 w 9366542"/>
              <a:gd name="connsiteY2369" fmla="*/ 2353380 h 6308306"/>
              <a:gd name="connsiteX2370" fmla="*/ 553842 w 9366542"/>
              <a:gd name="connsiteY2370" fmla="*/ 2297961 h 6308306"/>
              <a:gd name="connsiteX2371" fmla="*/ 563911 w 9366542"/>
              <a:gd name="connsiteY2371" fmla="*/ 2272770 h 6308306"/>
              <a:gd name="connsiteX2372" fmla="*/ 584050 w 9366542"/>
              <a:gd name="connsiteY2372" fmla="*/ 2282847 h 6308306"/>
              <a:gd name="connsiteX2373" fmla="*/ 599155 w 9366542"/>
              <a:gd name="connsiteY2373" fmla="*/ 2277808 h 6308306"/>
              <a:gd name="connsiteX2374" fmla="*/ 594120 w 9366542"/>
              <a:gd name="connsiteY2374" fmla="*/ 2272770 h 6308306"/>
              <a:gd name="connsiteX2375" fmla="*/ 639435 w 9366542"/>
              <a:gd name="connsiteY2375" fmla="*/ 2257656 h 6308306"/>
              <a:gd name="connsiteX2376" fmla="*/ 624330 w 9366542"/>
              <a:gd name="connsiteY2376" fmla="*/ 2242542 h 6308306"/>
              <a:gd name="connsiteX2377" fmla="*/ 654540 w 9366542"/>
              <a:gd name="connsiteY2377" fmla="*/ 2237504 h 6308306"/>
              <a:gd name="connsiteX2378" fmla="*/ 644469 w 9366542"/>
              <a:gd name="connsiteY2378" fmla="*/ 2222388 h 6308306"/>
              <a:gd name="connsiteX2379" fmla="*/ 664610 w 9366542"/>
              <a:gd name="connsiteY2379" fmla="*/ 2207274 h 6308306"/>
              <a:gd name="connsiteX2380" fmla="*/ 679713 w 9366542"/>
              <a:gd name="connsiteY2380" fmla="*/ 2217351 h 6308306"/>
              <a:gd name="connsiteX2381" fmla="*/ 679713 w 9366542"/>
              <a:gd name="connsiteY2381" fmla="*/ 2192160 h 6308306"/>
              <a:gd name="connsiteX2382" fmla="*/ 684749 w 9366542"/>
              <a:gd name="connsiteY2382" fmla="*/ 2202236 h 6308306"/>
              <a:gd name="connsiteX2383" fmla="*/ 699854 w 9366542"/>
              <a:gd name="connsiteY2383" fmla="*/ 2202236 h 6308306"/>
              <a:gd name="connsiteX2384" fmla="*/ 760272 w 9366542"/>
              <a:gd name="connsiteY2384" fmla="*/ 2182084 h 6308306"/>
              <a:gd name="connsiteX2385" fmla="*/ 780413 w 9366542"/>
              <a:gd name="connsiteY2385" fmla="*/ 2166970 h 6308306"/>
              <a:gd name="connsiteX2386" fmla="*/ 840831 w 9366542"/>
              <a:gd name="connsiteY2386" fmla="*/ 2141780 h 6308306"/>
              <a:gd name="connsiteX2387" fmla="*/ 835796 w 9366542"/>
              <a:gd name="connsiteY2387" fmla="*/ 2131703 h 6308306"/>
              <a:gd name="connsiteX2388" fmla="*/ 850901 w 9366542"/>
              <a:gd name="connsiteY2388" fmla="*/ 2136741 h 6308306"/>
              <a:gd name="connsiteX2389" fmla="*/ 906285 w 9366542"/>
              <a:gd name="connsiteY2389" fmla="*/ 2106512 h 6308306"/>
              <a:gd name="connsiteX2390" fmla="*/ 845865 w 9366542"/>
              <a:gd name="connsiteY2390" fmla="*/ 2106512 h 6308306"/>
              <a:gd name="connsiteX2391" fmla="*/ 850901 w 9366542"/>
              <a:gd name="connsiteY2391" fmla="*/ 2096436 h 6308306"/>
              <a:gd name="connsiteX2392" fmla="*/ 891180 w 9366542"/>
              <a:gd name="connsiteY2392" fmla="*/ 2091398 h 6308306"/>
              <a:gd name="connsiteX2393" fmla="*/ 926424 w 9366542"/>
              <a:gd name="connsiteY2393" fmla="*/ 2091398 h 6308306"/>
              <a:gd name="connsiteX2394" fmla="*/ 1001948 w 9366542"/>
              <a:gd name="connsiteY2394" fmla="*/ 2061169 h 6308306"/>
              <a:gd name="connsiteX2395" fmla="*/ 1052297 w 9366542"/>
              <a:gd name="connsiteY2395" fmla="*/ 2046055 h 6308306"/>
              <a:gd name="connsiteX2396" fmla="*/ 1067402 w 9366542"/>
              <a:gd name="connsiteY2396" fmla="*/ 2025902 h 6308306"/>
              <a:gd name="connsiteX2397" fmla="*/ 1057333 w 9366542"/>
              <a:gd name="connsiteY2397" fmla="*/ 1990636 h 6308306"/>
              <a:gd name="connsiteX2398" fmla="*/ 1082507 w 9366542"/>
              <a:gd name="connsiteY2398" fmla="*/ 1995673 h 6308306"/>
              <a:gd name="connsiteX2399" fmla="*/ 1077472 w 9366542"/>
              <a:gd name="connsiteY2399" fmla="*/ 2005750 h 6308306"/>
              <a:gd name="connsiteX2400" fmla="*/ 1092577 w 9366542"/>
              <a:gd name="connsiteY2400" fmla="*/ 2015827 h 6308306"/>
              <a:gd name="connsiteX2401" fmla="*/ 1112716 w 9366542"/>
              <a:gd name="connsiteY2401" fmla="*/ 2005750 h 6308306"/>
              <a:gd name="connsiteX2402" fmla="*/ 1092577 w 9366542"/>
              <a:gd name="connsiteY2402" fmla="*/ 1980559 h 6308306"/>
              <a:gd name="connsiteX2403" fmla="*/ 1122785 w 9366542"/>
              <a:gd name="connsiteY2403" fmla="*/ 1985597 h 6308306"/>
              <a:gd name="connsiteX2404" fmla="*/ 1117751 w 9366542"/>
              <a:gd name="connsiteY2404" fmla="*/ 1975520 h 6308306"/>
              <a:gd name="connsiteX2405" fmla="*/ 1147960 w 9366542"/>
              <a:gd name="connsiteY2405" fmla="*/ 1990636 h 6308306"/>
              <a:gd name="connsiteX2406" fmla="*/ 1183204 w 9366542"/>
              <a:gd name="connsiteY2406" fmla="*/ 1975520 h 6308306"/>
              <a:gd name="connsiteX2407" fmla="*/ 1152995 w 9366542"/>
              <a:gd name="connsiteY2407" fmla="*/ 1965445 h 6308306"/>
              <a:gd name="connsiteX2408" fmla="*/ 1077472 w 9366542"/>
              <a:gd name="connsiteY2408" fmla="*/ 1960406 h 6308306"/>
              <a:gd name="connsiteX2409" fmla="*/ 1042228 w 9366542"/>
              <a:gd name="connsiteY2409" fmla="*/ 1940254 h 6308306"/>
              <a:gd name="connsiteX2410" fmla="*/ 981809 w 9366542"/>
              <a:gd name="connsiteY2410" fmla="*/ 1950331 h 6308306"/>
              <a:gd name="connsiteX2411" fmla="*/ 961669 w 9366542"/>
              <a:gd name="connsiteY2411" fmla="*/ 1940254 h 6308306"/>
              <a:gd name="connsiteX2412" fmla="*/ 951599 w 9366542"/>
              <a:gd name="connsiteY2412" fmla="*/ 1950331 h 6308306"/>
              <a:gd name="connsiteX2413" fmla="*/ 951599 w 9366542"/>
              <a:gd name="connsiteY2413" fmla="*/ 1940254 h 6308306"/>
              <a:gd name="connsiteX2414" fmla="*/ 931460 w 9366542"/>
              <a:gd name="connsiteY2414" fmla="*/ 1940254 h 6308306"/>
              <a:gd name="connsiteX2415" fmla="*/ 946564 w 9366542"/>
              <a:gd name="connsiteY2415" fmla="*/ 1925140 h 6308306"/>
              <a:gd name="connsiteX2416" fmla="*/ 891180 w 9366542"/>
              <a:gd name="connsiteY2416" fmla="*/ 1915065 h 6308306"/>
              <a:gd name="connsiteX2417" fmla="*/ 830762 w 9366542"/>
              <a:gd name="connsiteY2417" fmla="*/ 1940254 h 6308306"/>
              <a:gd name="connsiteX2418" fmla="*/ 810621 w 9366542"/>
              <a:gd name="connsiteY2418" fmla="*/ 1930178 h 6308306"/>
              <a:gd name="connsiteX2419" fmla="*/ 790482 w 9366542"/>
              <a:gd name="connsiteY2419" fmla="*/ 1950331 h 6308306"/>
              <a:gd name="connsiteX2420" fmla="*/ 755238 w 9366542"/>
              <a:gd name="connsiteY2420" fmla="*/ 1950331 h 6308306"/>
              <a:gd name="connsiteX2421" fmla="*/ 699854 w 9366542"/>
              <a:gd name="connsiteY2421" fmla="*/ 2005750 h 6308306"/>
              <a:gd name="connsiteX2422" fmla="*/ 709923 w 9366542"/>
              <a:gd name="connsiteY2422" fmla="*/ 2010788 h 6308306"/>
              <a:gd name="connsiteX2423" fmla="*/ 745167 w 9366542"/>
              <a:gd name="connsiteY2423" fmla="*/ 2005750 h 6308306"/>
              <a:gd name="connsiteX2424" fmla="*/ 750202 w 9366542"/>
              <a:gd name="connsiteY2424" fmla="*/ 2020864 h 6308306"/>
              <a:gd name="connsiteX2425" fmla="*/ 785447 w 9366542"/>
              <a:gd name="connsiteY2425" fmla="*/ 2041016 h 6308306"/>
              <a:gd name="connsiteX2426" fmla="*/ 775377 w 9366542"/>
              <a:gd name="connsiteY2426" fmla="*/ 2041016 h 6308306"/>
              <a:gd name="connsiteX2427" fmla="*/ 735097 w 9366542"/>
              <a:gd name="connsiteY2427" fmla="*/ 2020864 h 6308306"/>
              <a:gd name="connsiteX2428" fmla="*/ 725028 w 9366542"/>
              <a:gd name="connsiteY2428" fmla="*/ 2025902 h 6308306"/>
              <a:gd name="connsiteX2429" fmla="*/ 725028 w 9366542"/>
              <a:gd name="connsiteY2429" fmla="*/ 2035978 h 6308306"/>
              <a:gd name="connsiteX2430" fmla="*/ 719993 w 9366542"/>
              <a:gd name="connsiteY2430" fmla="*/ 2020864 h 6308306"/>
              <a:gd name="connsiteX2431" fmla="*/ 709923 w 9366542"/>
              <a:gd name="connsiteY2431" fmla="*/ 2020864 h 6308306"/>
              <a:gd name="connsiteX2432" fmla="*/ 699854 w 9366542"/>
              <a:gd name="connsiteY2432" fmla="*/ 2010788 h 6308306"/>
              <a:gd name="connsiteX2433" fmla="*/ 649505 w 9366542"/>
              <a:gd name="connsiteY2433" fmla="*/ 2015827 h 6308306"/>
              <a:gd name="connsiteX2434" fmla="*/ 619294 w 9366542"/>
              <a:gd name="connsiteY2434" fmla="*/ 2030941 h 6308306"/>
              <a:gd name="connsiteX2435" fmla="*/ 589086 w 9366542"/>
              <a:gd name="connsiteY2435" fmla="*/ 2030941 h 6308306"/>
              <a:gd name="connsiteX2436" fmla="*/ 599155 w 9366542"/>
              <a:gd name="connsiteY2436" fmla="*/ 2061169 h 6308306"/>
              <a:gd name="connsiteX2437" fmla="*/ 563911 w 9366542"/>
              <a:gd name="connsiteY2437" fmla="*/ 2051093 h 6308306"/>
              <a:gd name="connsiteX2438" fmla="*/ 563911 w 9366542"/>
              <a:gd name="connsiteY2438" fmla="*/ 2041016 h 6308306"/>
              <a:gd name="connsiteX2439" fmla="*/ 493422 w 9366542"/>
              <a:gd name="connsiteY2439" fmla="*/ 2066207 h 6308306"/>
              <a:gd name="connsiteX2440" fmla="*/ 508527 w 9366542"/>
              <a:gd name="connsiteY2440" fmla="*/ 2076284 h 6308306"/>
              <a:gd name="connsiteX2441" fmla="*/ 483352 w 9366542"/>
              <a:gd name="connsiteY2441" fmla="*/ 2081321 h 6308306"/>
              <a:gd name="connsiteX2442" fmla="*/ 488388 w 9366542"/>
              <a:gd name="connsiteY2442" fmla="*/ 2091398 h 6308306"/>
              <a:gd name="connsiteX2443" fmla="*/ 453142 w 9366542"/>
              <a:gd name="connsiteY2443" fmla="*/ 2106512 h 6308306"/>
              <a:gd name="connsiteX2444" fmla="*/ 417898 w 9366542"/>
              <a:gd name="connsiteY2444" fmla="*/ 2136741 h 6308306"/>
              <a:gd name="connsiteX2445" fmla="*/ 417898 w 9366542"/>
              <a:gd name="connsiteY2445" fmla="*/ 2151856 h 6308306"/>
              <a:gd name="connsiteX2446" fmla="*/ 427969 w 9366542"/>
              <a:gd name="connsiteY2446" fmla="*/ 2151856 h 6308306"/>
              <a:gd name="connsiteX2447" fmla="*/ 422934 w 9366542"/>
              <a:gd name="connsiteY2447" fmla="*/ 2161931 h 6308306"/>
              <a:gd name="connsiteX2448" fmla="*/ 407829 w 9366542"/>
              <a:gd name="connsiteY2448" fmla="*/ 2151856 h 6308306"/>
              <a:gd name="connsiteX2449" fmla="*/ 337340 w 9366542"/>
              <a:gd name="connsiteY2449" fmla="*/ 2187122 h 6308306"/>
              <a:gd name="connsiteX2450" fmla="*/ 307130 w 9366542"/>
              <a:gd name="connsiteY2450" fmla="*/ 2187122 h 6308306"/>
              <a:gd name="connsiteX2451" fmla="*/ 312166 w 9366542"/>
              <a:gd name="connsiteY2451" fmla="*/ 2177047 h 6308306"/>
              <a:gd name="connsiteX2452" fmla="*/ 292025 w 9366542"/>
              <a:gd name="connsiteY2452" fmla="*/ 2151856 h 6308306"/>
              <a:gd name="connsiteX2453" fmla="*/ 322235 w 9366542"/>
              <a:gd name="connsiteY2453" fmla="*/ 2151856 h 6308306"/>
              <a:gd name="connsiteX2454" fmla="*/ 352445 w 9366542"/>
              <a:gd name="connsiteY2454" fmla="*/ 2126664 h 6308306"/>
              <a:gd name="connsiteX2455" fmla="*/ 307130 w 9366542"/>
              <a:gd name="connsiteY2455" fmla="*/ 2096436 h 6308306"/>
              <a:gd name="connsiteX2456" fmla="*/ 281956 w 9366542"/>
              <a:gd name="connsiteY2456" fmla="*/ 2096436 h 6308306"/>
              <a:gd name="connsiteX2457" fmla="*/ 286991 w 9366542"/>
              <a:gd name="connsiteY2457" fmla="*/ 2086360 h 6308306"/>
              <a:gd name="connsiteX2458" fmla="*/ 322235 w 9366542"/>
              <a:gd name="connsiteY2458" fmla="*/ 2096436 h 6308306"/>
              <a:gd name="connsiteX2459" fmla="*/ 312166 w 9366542"/>
              <a:gd name="connsiteY2459" fmla="*/ 2061169 h 6308306"/>
              <a:gd name="connsiteX2460" fmla="*/ 367549 w 9366542"/>
              <a:gd name="connsiteY2460" fmla="*/ 2041016 h 6308306"/>
              <a:gd name="connsiteX2461" fmla="*/ 367549 w 9366542"/>
              <a:gd name="connsiteY2461" fmla="*/ 2056132 h 6308306"/>
              <a:gd name="connsiteX2462" fmla="*/ 382654 w 9366542"/>
              <a:gd name="connsiteY2462" fmla="*/ 2056132 h 6308306"/>
              <a:gd name="connsiteX2463" fmla="*/ 362515 w 9366542"/>
              <a:gd name="connsiteY2463" fmla="*/ 2066207 h 6308306"/>
              <a:gd name="connsiteX2464" fmla="*/ 382654 w 9366542"/>
              <a:gd name="connsiteY2464" fmla="*/ 2071246 h 6308306"/>
              <a:gd name="connsiteX2465" fmla="*/ 392724 w 9366542"/>
              <a:gd name="connsiteY2465" fmla="*/ 2066207 h 6308306"/>
              <a:gd name="connsiteX2466" fmla="*/ 392724 w 9366542"/>
              <a:gd name="connsiteY2466" fmla="*/ 2061169 h 6308306"/>
              <a:gd name="connsiteX2467" fmla="*/ 422934 w 9366542"/>
              <a:gd name="connsiteY2467" fmla="*/ 2086360 h 6308306"/>
              <a:gd name="connsiteX2468" fmla="*/ 468247 w 9366542"/>
              <a:gd name="connsiteY2468" fmla="*/ 2061169 h 6308306"/>
              <a:gd name="connsiteX2469" fmla="*/ 448108 w 9366542"/>
              <a:gd name="connsiteY2469" fmla="*/ 2025902 h 6308306"/>
              <a:gd name="connsiteX2470" fmla="*/ 468247 w 9366542"/>
              <a:gd name="connsiteY2470" fmla="*/ 2015827 h 6308306"/>
              <a:gd name="connsiteX2471" fmla="*/ 493422 w 9366542"/>
              <a:gd name="connsiteY2471" fmla="*/ 2020864 h 6308306"/>
              <a:gd name="connsiteX2472" fmla="*/ 478318 w 9366542"/>
              <a:gd name="connsiteY2472" fmla="*/ 2005750 h 6308306"/>
              <a:gd name="connsiteX2473" fmla="*/ 513562 w 9366542"/>
              <a:gd name="connsiteY2473" fmla="*/ 2000711 h 6308306"/>
              <a:gd name="connsiteX2474" fmla="*/ 498457 w 9366542"/>
              <a:gd name="connsiteY2474" fmla="*/ 1985597 h 6308306"/>
              <a:gd name="connsiteX2475" fmla="*/ 483352 w 9366542"/>
              <a:gd name="connsiteY2475" fmla="*/ 1990636 h 6308306"/>
              <a:gd name="connsiteX2476" fmla="*/ 478318 w 9366542"/>
              <a:gd name="connsiteY2476" fmla="*/ 1990636 h 6308306"/>
              <a:gd name="connsiteX2477" fmla="*/ 463213 w 9366542"/>
              <a:gd name="connsiteY2477" fmla="*/ 1990636 h 6308306"/>
              <a:gd name="connsiteX2478" fmla="*/ 473283 w 9366542"/>
              <a:gd name="connsiteY2478" fmla="*/ 1980559 h 6308306"/>
              <a:gd name="connsiteX2479" fmla="*/ 483352 w 9366542"/>
              <a:gd name="connsiteY2479" fmla="*/ 1980559 h 6308306"/>
              <a:gd name="connsiteX2480" fmla="*/ 493422 w 9366542"/>
              <a:gd name="connsiteY2480" fmla="*/ 1950331 h 6308306"/>
              <a:gd name="connsiteX2481" fmla="*/ 513562 w 9366542"/>
              <a:gd name="connsiteY2481" fmla="*/ 1940254 h 6308306"/>
              <a:gd name="connsiteX2482" fmla="*/ 508527 w 9366542"/>
              <a:gd name="connsiteY2482" fmla="*/ 1975520 h 6308306"/>
              <a:gd name="connsiteX2483" fmla="*/ 548806 w 9366542"/>
              <a:gd name="connsiteY2483" fmla="*/ 1975520 h 6308306"/>
              <a:gd name="connsiteX2484" fmla="*/ 553842 w 9366542"/>
              <a:gd name="connsiteY2484" fmla="*/ 1965445 h 6308306"/>
              <a:gd name="connsiteX2485" fmla="*/ 548806 w 9366542"/>
              <a:gd name="connsiteY2485" fmla="*/ 1950331 h 6308306"/>
              <a:gd name="connsiteX2486" fmla="*/ 573981 w 9366542"/>
              <a:gd name="connsiteY2486" fmla="*/ 1940254 h 6308306"/>
              <a:gd name="connsiteX2487" fmla="*/ 579016 w 9366542"/>
              <a:gd name="connsiteY2487" fmla="*/ 1935215 h 6308306"/>
              <a:gd name="connsiteX2488" fmla="*/ 594120 w 9366542"/>
              <a:gd name="connsiteY2488" fmla="*/ 1925140 h 6308306"/>
              <a:gd name="connsiteX2489" fmla="*/ 594120 w 9366542"/>
              <a:gd name="connsiteY2489" fmla="*/ 1940254 h 6308306"/>
              <a:gd name="connsiteX2490" fmla="*/ 634399 w 9366542"/>
              <a:gd name="connsiteY2490" fmla="*/ 1940254 h 6308306"/>
              <a:gd name="connsiteX2491" fmla="*/ 644469 w 9366542"/>
              <a:gd name="connsiteY2491" fmla="*/ 1930178 h 6308306"/>
              <a:gd name="connsiteX2492" fmla="*/ 614260 w 9366542"/>
              <a:gd name="connsiteY2492" fmla="*/ 1915065 h 6308306"/>
              <a:gd name="connsiteX2493" fmla="*/ 594120 w 9366542"/>
              <a:gd name="connsiteY2493" fmla="*/ 1904988 h 6308306"/>
              <a:gd name="connsiteX2494" fmla="*/ 594120 w 9366542"/>
              <a:gd name="connsiteY2494" fmla="*/ 1894911 h 6308306"/>
              <a:gd name="connsiteX2495" fmla="*/ 584050 w 9366542"/>
              <a:gd name="connsiteY2495" fmla="*/ 1889872 h 6308306"/>
              <a:gd name="connsiteX2496" fmla="*/ 609225 w 9366542"/>
              <a:gd name="connsiteY2496" fmla="*/ 1869720 h 6308306"/>
              <a:gd name="connsiteX2497" fmla="*/ 624330 w 9366542"/>
              <a:gd name="connsiteY2497" fmla="*/ 1899949 h 6308306"/>
              <a:gd name="connsiteX2498" fmla="*/ 619294 w 9366542"/>
              <a:gd name="connsiteY2498" fmla="*/ 1910026 h 6308306"/>
              <a:gd name="connsiteX2499" fmla="*/ 659574 w 9366542"/>
              <a:gd name="connsiteY2499" fmla="*/ 1889872 h 6308306"/>
              <a:gd name="connsiteX2500" fmla="*/ 634399 w 9366542"/>
              <a:gd name="connsiteY2500" fmla="*/ 1874758 h 6308306"/>
              <a:gd name="connsiteX2501" fmla="*/ 659574 w 9366542"/>
              <a:gd name="connsiteY2501" fmla="*/ 1869720 h 6308306"/>
              <a:gd name="connsiteX2502" fmla="*/ 649505 w 9366542"/>
              <a:gd name="connsiteY2502" fmla="*/ 1854606 h 6308306"/>
              <a:gd name="connsiteX2503" fmla="*/ 624330 w 9366542"/>
              <a:gd name="connsiteY2503" fmla="*/ 1849567 h 6308306"/>
              <a:gd name="connsiteX2504" fmla="*/ 639435 w 9366542"/>
              <a:gd name="connsiteY2504" fmla="*/ 1819339 h 6308306"/>
              <a:gd name="connsiteX2505" fmla="*/ 659574 w 9366542"/>
              <a:gd name="connsiteY2505" fmla="*/ 1814301 h 6308306"/>
              <a:gd name="connsiteX2506" fmla="*/ 669644 w 9366542"/>
              <a:gd name="connsiteY2506" fmla="*/ 1814301 h 6308306"/>
              <a:gd name="connsiteX2507" fmla="*/ 664610 w 9366542"/>
              <a:gd name="connsiteY2507" fmla="*/ 1809262 h 6308306"/>
              <a:gd name="connsiteX2508" fmla="*/ 679713 w 9366542"/>
              <a:gd name="connsiteY2508" fmla="*/ 1789111 h 6308306"/>
              <a:gd name="connsiteX2509" fmla="*/ 719993 w 9366542"/>
              <a:gd name="connsiteY2509" fmla="*/ 1784073 h 6308306"/>
              <a:gd name="connsiteX2510" fmla="*/ 740133 w 9366542"/>
              <a:gd name="connsiteY2510" fmla="*/ 1789111 h 6308306"/>
              <a:gd name="connsiteX2511" fmla="*/ 770342 w 9366542"/>
              <a:gd name="connsiteY2511" fmla="*/ 1779034 h 6308306"/>
              <a:gd name="connsiteX2512" fmla="*/ 805587 w 9366542"/>
              <a:gd name="connsiteY2512" fmla="*/ 1773996 h 6308306"/>
              <a:gd name="connsiteX2513" fmla="*/ 820691 w 9366542"/>
              <a:gd name="connsiteY2513" fmla="*/ 1773996 h 6308306"/>
              <a:gd name="connsiteX2514" fmla="*/ 845865 w 9366542"/>
              <a:gd name="connsiteY2514" fmla="*/ 1743768 h 6308306"/>
              <a:gd name="connsiteX2515" fmla="*/ 830762 w 9366542"/>
              <a:gd name="connsiteY2515" fmla="*/ 1728653 h 6308306"/>
              <a:gd name="connsiteX2516" fmla="*/ 795516 w 9366542"/>
              <a:gd name="connsiteY2516" fmla="*/ 1743768 h 6308306"/>
              <a:gd name="connsiteX2517" fmla="*/ 795516 w 9366542"/>
              <a:gd name="connsiteY2517" fmla="*/ 1728653 h 6308306"/>
              <a:gd name="connsiteX2518" fmla="*/ 830762 w 9366542"/>
              <a:gd name="connsiteY2518" fmla="*/ 1723616 h 6308306"/>
              <a:gd name="connsiteX2519" fmla="*/ 825726 w 9366542"/>
              <a:gd name="connsiteY2519" fmla="*/ 1718577 h 6308306"/>
              <a:gd name="connsiteX2520" fmla="*/ 830762 w 9366542"/>
              <a:gd name="connsiteY2520" fmla="*/ 1713539 h 6308306"/>
              <a:gd name="connsiteX2521" fmla="*/ 881111 w 9366542"/>
              <a:gd name="connsiteY2521" fmla="*/ 1728653 h 6308306"/>
              <a:gd name="connsiteX2522" fmla="*/ 881111 w 9366542"/>
              <a:gd name="connsiteY2522" fmla="*/ 1708500 h 6308306"/>
              <a:gd name="connsiteX2523" fmla="*/ 886145 w 9366542"/>
              <a:gd name="connsiteY2523" fmla="*/ 1708500 h 6308306"/>
              <a:gd name="connsiteX2524" fmla="*/ 986843 w 9366542"/>
              <a:gd name="connsiteY2524" fmla="*/ 1673234 h 6308306"/>
              <a:gd name="connsiteX2525" fmla="*/ 1001948 w 9366542"/>
              <a:gd name="connsiteY2525" fmla="*/ 1673234 h 6308306"/>
              <a:gd name="connsiteX2526" fmla="*/ 1012018 w 9366542"/>
              <a:gd name="connsiteY2526" fmla="*/ 1663158 h 6308306"/>
              <a:gd name="connsiteX2527" fmla="*/ 931460 w 9366542"/>
              <a:gd name="connsiteY2527" fmla="*/ 1653081 h 6308306"/>
              <a:gd name="connsiteX2528" fmla="*/ 951599 w 9366542"/>
              <a:gd name="connsiteY2528" fmla="*/ 1643004 h 6308306"/>
              <a:gd name="connsiteX2529" fmla="*/ 926424 w 9366542"/>
              <a:gd name="connsiteY2529" fmla="*/ 1637967 h 6308306"/>
              <a:gd name="connsiteX2530" fmla="*/ 936494 w 9366542"/>
              <a:gd name="connsiteY2530" fmla="*/ 1622852 h 6308306"/>
              <a:gd name="connsiteX2531" fmla="*/ 1001948 w 9366542"/>
              <a:gd name="connsiteY2531" fmla="*/ 1602699 h 6308306"/>
              <a:gd name="connsiteX2532" fmla="*/ 1001948 w 9366542"/>
              <a:gd name="connsiteY2532" fmla="*/ 1577510 h 6308306"/>
              <a:gd name="connsiteX2533" fmla="*/ 1012018 w 9366542"/>
              <a:gd name="connsiteY2533" fmla="*/ 1572471 h 6308306"/>
              <a:gd name="connsiteX2534" fmla="*/ 1001948 w 9366542"/>
              <a:gd name="connsiteY2534" fmla="*/ 1567433 h 6308306"/>
              <a:gd name="connsiteX2535" fmla="*/ 860970 w 9366542"/>
              <a:gd name="connsiteY2535" fmla="*/ 1632929 h 6308306"/>
              <a:gd name="connsiteX2536" fmla="*/ 845865 w 9366542"/>
              <a:gd name="connsiteY2536" fmla="*/ 1658120 h 6308306"/>
              <a:gd name="connsiteX2537" fmla="*/ 876075 w 9366542"/>
              <a:gd name="connsiteY2537" fmla="*/ 1668195 h 6308306"/>
              <a:gd name="connsiteX2538" fmla="*/ 886145 w 9366542"/>
              <a:gd name="connsiteY2538" fmla="*/ 1658120 h 6308306"/>
              <a:gd name="connsiteX2539" fmla="*/ 881111 w 9366542"/>
              <a:gd name="connsiteY2539" fmla="*/ 1673234 h 6308306"/>
              <a:gd name="connsiteX2540" fmla="*/ 866006 w 9366542"/>
              <a:gd name="connsiteY2540" fmla="*/ 1678272 h 6308306"/>
              <a:gd name="connsiteX2541" fmla="*/ 845865 w 9366542"/>
              <a:gd name="connsiteY2541" fmla="*/ 1678272 h 6308306"/>
              <a:gd name="connsiteX2542" fmla="*/ 866006 w 9366542"/>
              <a:gd name="connsiteY2542" fmla="*/ 1693386 h 6308306"/>
              <a:gd name="connsiteX2543" fmla="*/ 840831 w 9366542"/>
              <a:gd name="connsiteY2543" fmla="*/ 1683311 h 6308306"/>
              <a:gd name="connsiteX2544" fmla="*/ 780413 w 9366542"/>
              <a:gd name="connsiteY2544" fmla="*/ 1703463 h 6308306"/>
              <a:gd name="connsiteX2545" fmla="*/ 780413 w 9366542"/>
              <a:gd name="connsiteY2545" fmla="*/ 1698425 h 6308306"/>
              <a:gd name="connsiteX2546" fmla="*/ 775377 w 9366542"/>
              <a:gd name="connsiteY2546" fmla="*/ 1688348 h 6308306"/>
              <a:gd name="connsiteX2547" fmla="*/ 755238 w 9366542"/>
              <a:gd name="connsiteY2547" fmla="*/ 1708500 h 6308306"/>
              <a:gd name="connsiteX2548" fmla="*/ 760272 w 9366542"/>
              <a:gd name="connsiteY2548" fmla="*/ 1713539 h 6308306"/>
              <a:gd name="connsiteX2549" fmla="*/ 750202 w 9366542"/>
              <a:gd name="connsiteY2549" fmla="*/ 1728653 h 6308306"/>
              <a:gd name="connsiteX2550" fmla="*/ 719993 w 9366542"/>
              <a:gd name="connsiteY2550" fmla="*/ 1728653 h 6308306"/>
              <a:gd name="connsiteX2551" fmla="*/ 719993 w 9366542"/>
              <a:gd name="connsiteY2551" fmla="*/ 1738730 h 6308306"/>
              <a:gd name="connsiteX2552" fmla="*/ 709923 w 9366542"/>
              <a:gd name="connsiteY2552" fmla="*/ 1733691 h 6308306"/>
              <a:gd name="connsiteX2553" fmla="*/ 679713 w 9366542"/>
              <a:gd name="connsiteY2553" fmla="*/ 1743768 h 6308306"/>
              <a:gd name="connsiteX2554" fmla="*/ 679713 w 9366542"/>
              <a:gd name="connsiteY2554" fmla="*/ 1753843 h 6308306"/>
              <a:gd name="connsiteX2555" fmla="*/ 664610 w 9366542"/>
              <a:gd name="connsiteY2555" fmla="*/ 1753843 h 6308306"/>
              <a:gd name="connsiteX2556" fmla="*/ 584050 w 9366542"/>
              <a:gd name="connsiteY2556" fmla="*/ 1789111 h 6308306"/>
              <a:gd name="connsiteX2557" fmla="*/ 563911 w 9366542"/>
              <a:gd name="connsiteY2557" fmla="*/ 1789111 h 6308306"/>
              <a:gd name="connsiteX2558" fmla="*/ 543771 w 9366542"/>
              <a:gd name="connsiteY2558" fmla="*/ 1794148 h 6308306"/>
              <a:gd name="connsiteX2559" fmla="*/ 584050 w 9366542"/>
              <a:gd name="connsiteY2559" fmla="*/ 1768957 h 6308306"/>
              <a:gd name="connsiteX2560" fmla="*/ 528666 w 9366542"/>
              <a:gd name="connsiteY2560" fmla="*/ 1773996 h 6308306"/>
              <a:gd name="connsiteX2561" fmla="*/ 528666 w 9366542"/>
              <a:gd name="connsiteY2561" fmla="*/ 1799187 h 6308306"/>
              <a:gd name="connsiteX2562" fmla="*/ 488388 w 9366542"/>
              <a:gd name="connsiteY2562" fmla="*/ 1794148 h 6308306"/>
              <a:gd name="connsiteX2563" fmla="*/ 483352 w 9366542"/>
              <a:gd name="connsiteY2563" fmla="*/ 1814301 h 6308306"/>
              <a:gd name="connsiteX2564" fmla="*/ 513562 w 9366542"/>
              <a:gd name="connsiteY2564" fmla="*/ 1809262 h 6308306"/>
              <a:gd name="connsiteX2565" fmla="*/ 468247 w 9366542"/>
              <a:gd name="connsiteY2565" fmla="*/ 1829416 h 6308306"/>
              <a:gd name="connsiteX2566" fmla="*/ 483352 w 9366542"/>
              <a:gd name="connsiteY2566" fmla="*/ 1839492 h 6308306"/>
              <a:gd name="connsiteX2567" fmla="*/ 503493 w 9366542"/>
              <a:gd name="connsiteY2567" fmla="*/ 1829416 h 6308306"/>
              <a:gd name="connsiteX2568" fmla="*/ 533701 w 9366542"/>
              <a:gd name="connsiteY2568" fmla="*/ 1829416 h 6308306"/>
              <a:gd name="connsiteX2569" fmla="*/ 493422 w 9366542"/>
              <a:gd name="connsiteY2569" fmla="*/ 1854606 h 6308306"/>
              <a:gd name="connsiteX2570" fmla="*/ 483352 w 9366542"/>
              <a:gd name="connsiteY2570" fmla="*/ 1864683 h 6308306"/>
              <a:gd name="connsiteX2571" fmla="*/ 518596 w 9366542"/>
              <a:gd name="connsiteY2571" fmla="*/ 1874758 h 6308306"/>
              <a:gd name="connsiteX2572" fmla="*/ 579016 w 9366542"/>
              <a:gd name="connsiteY2572" fmla="*/ 1849567 h 6308306"/>
              <a:gd name="connsiteX2573" fmla="*/ 508527 w 9366542"/>
              <a:gd name="connsiteY2573" fmla="*/ 1894911 h 6308306"/>
              <a:gd name="connsiteX2574" fmla="*/ 493422 w 9366542"/>
              <a:gd name="connsiteY2574" fmla="*/ 1879797 h 6308306"/>
              <a:gd name="connsiteX2575" fmla="*/ 458178 w 9366542"/>
              <a:gd name="connsiteY2575" fmla="*/ 1864683 h 6308306"/>
              <a:gd name="connsiteX2576" fmla="*/ 433003 w 9366542"/>
              <a:gd name="connsiteY2576" fmla="*/ 1889872 h 6308306"/>
              <a:gd name="connsiteX2577" fmla="*/ 427969 w 9366542"/>
              <a:gd name="connsiteY2577" fmla="*/ 1894911 h 6308306"/>
              <a:gd name="connsiteX2578" fmla="*/ 392724 w 9366542"/>
              <a:gd name="connsiteY2578" fmla="*/ 1889872 h 6308306"/>
              <a:gd name="connsiteX2579" fmla="*/ 357479 w 9366542"/>
              <a:gd name="connsiteY2579" fmla="*/ 1884835 h 6308306"/>
              <a:gd name="connsiteX2580" fmla="*/ 347410 w 9366542"/>
              <a:gd name="connsiteY2580" fmla="*/ 1879797 h 6308306"/>
              <a:gd name="connsiteX2581" fmla="*/ 327271 w 9366542"/>
              <a:gd name="connsiteY2581" fmla="*/ 1889872 h 6308306"/>
              <a:gd name="connsiteX2582" fmla="*/ 332305 w 9366542"/>
              <a:gd name="connsiteY2582" fmla="*/ 1899949 h 6308306"/>
              <a:gd name="connsiteX2583" fmla="*/ 307130 w 9366542"/>
              <a:gd name="connsiteY2583" fmla="*/ 1920101 h 6308306"/>
              <a:gd name="connsiteX2584" fmla="*/ 286991 w 9366542"/>
              <a:gd name="connsiteY2584" fmla="*/ 1899949 h 6308306"/>
              <a:gd name="connsiteX2585" fmla="*/ 271886 w 9366542"/>
              <a:gd name="connsiteY2585" fmla="*/ 1915065 h 6308306"/>
              <a:gd name="connsiteX2586" fmla="*/ 271886 w 9366542"/>
              <a:gd name="connsiteY2586" fmla="*/ 1904988 h 6308306"/>
              <a:gd name="connsiteX2587" fmla="*/ 241676 w 9366542"/>
              <a:gd name="connsiteY2587" fmla="*/ 1899949 h 6308306"/>
              <a:gd name="connsiteX2588" fmla="*/ 246712 w 9366542"/>
              <a:gd name="connsiteY2588" fmla="*/ 1889872 h 6308306"/>
              <a:gd name="connsiteX2589" fmla="*/ 266851 w 9366542"/>
              <a:gd name="connsiteY2589" fmla="*/ 1884835 h 6308306"/>
              <a:gd name="connsiteX2590" fmla="*/ 266851 w 9366542"/>
              <a:gd name="connsiteY2590" fmla="*/ 1879797 h 6308306"/>
              <a:gd name="connsiteX2591" fmla="*/ 281956 w 9366542"/>
              <a:gd name="connsiteY2591" fmla="*/ 1869720 h 6308306"/>
              <a:gd name="connsiteX2592" fmla="*/ 266851 w 9366542"/>
              <a:gd name="connsiteY2592" fmla="*/ 1854606 h 6308306"/>
              <a:gd name="connsiteX2593" fmla="*/ 276922 w 9366542"/>
              <a:gd name="connsiteY2593" fmla="*/ 1839492 h 6308306"/>
              <a:gd name="connsiteX2594" fmla="*/ 261817 w 9366542"/>
              <a:gd name="connsiteY2594" fmla="*/ 1824378 h 6308306"/>
              <a:gd name="connsiteX2595" fmla="*/ 236642 w 9366542"/>
              <a:gd name="connsiteY2595" fmla="*/ 1834453 h 6308306"/>
              <a:gd name="connsiteX2596" fmla="*/ 241676 w 9366542"/>
              <a:gd name="connsiteY2596" fmla="*/ 1794148 h 6308306"/>
              <a:gd name="connsiteX2597" fmla="*/ 226571 w 9366542"/>
              <a:gd name="connsiteY2597" fmla="*/ 1799187 h 6308306"/>
              <a:gd name="connsiteX2598" fmla="*/ 201398 w 9366542"/>
              <a:gd name="connsiteY2598" fmla="*/ 1789111 h 6308306"/>
              <a:gd name="connsiteX2599" fmla="*/ 196363 w 9366542"/>
              <a:gd name="connsiteY2599" fmla="*/ 1789111 h 6308306"/>
              <a:gd name="connsiteX2600" fmla="*/ 206432 w 9366542"/>
              <a:gd name="connsiteY2600" fmla="*/ 1773996 h 6308306"/>
              <a:gd name="connsiteX2601" fmla="*/ 196363 w 9366542"/>
              <a:gd name="connsiteY2601" fmla="*/ 1768957 h 6308306"/>
              <a:gd name="connsiteX2602" fmla="*/ 176223 w 9366542"/>
              <a:gd name="connsiteY2602" fmla="*/ 1773996 h 6308306"/>
              <a:gd name="connsiteX2603" fmla="*/ 156083 w 9366542"/>
              <a:gd name="connsiteY2603" fmla="*/ 1748805 h 6308306"/>
              <a:gd name="connsiteX2604" fmla="*/ 176223 w 9366542"/>
              <a:gd name="connsiteY2604" fmla="*/ 1738730 h 6308306"/>
              <a:gd name="connsiteX2605" fmla="*/ 135944 w 9366542"/>
              <a:gd name="connsiteY2605" fmla="*/ 1733691 h 6308306"/>
              <a:gd name="connsiteX2606" fmla="*/ 90629 w 9366542"/>
              <a:gd name="connsiteY2606" fmla="*/ 1693386 h 6308306"/>
              <a:gd name="connsiteX2607" fmla="*/ 60420 w 9366542"/>
              <a:gd name="connsiteY2607" fmla="*/ 1718577 h 6308306"/>
              <a:gd name="connsiteX2608" fmla="*/ 55385 w 9366542"/>
              <a:gd name="connsiteY2608" fmla="*/ 1738730 h 6308306"/>
              <a:gd name="connsiteX2609" fmla="*/ 45315 w 9366542"/>
              <a:gd name="connsiteY2609" fmla="*/ 1738730 h 6308306"/>
              <a:gd name="connsiteX2610" fmla="*/ 60420 w 9366542"/>
              <a:gd name="connsiteY2610" fmla="*/ 1703463 h 6308306"/>
              <a:gd name="connsiteX2611" fmla="*/ 10071 w 9366542"/>
              <a:gd name="connsiteY2611" fmla="*/ 1683311 h 6308306"/>
              <a:gd name="connsiteX2612" fmla="*/ 15105 w 9366542"/>
              <a:gd name="connsiteY2612" fmla="*/ 1648043 h 6308306"/>
              <a:gd name="connsiteX2613" fmla="*/ 25176 w 9366542"/>
              <a:gd name="connsiteY2613" fmla="*/ 1643004 h 6308306"/>
              <a:gd name="connsiteX2614" fmla="*/ 15105 w 9366542"/>
              <a:gd name="connsiteY2614" fmla="*/ 1653081 h 6308306"/>
              <a:gd name="connsiteX2615" fmla="*/ 30210 w 9366542"/>
              <a:gd name="connsiteY2615" fmla="*/ 1668195 h 6308306"/>
              <a:gd name="connsiteX2616" fmla="*/ 65454 w 9366542"/>
              <a:gd name="connsiteY2616" fmla="*/ 1663158 h 6308306"/>
              <a:gd name="connsiteX2617" fmla="*/ 75524 w 9366542"/>
              <a:gd name="connsiteY2617" fmla="*/ 1648043 h 6308306"/>
              <a:gd name="connsiteX2618" fmla="*/ 10071 w 9366542"/>
              <a:gd name="connsiteY2618" fmla="*/ 1602699 h 6308306"/>
              <a:gd name="connsiteX2619" fmla="*/ 10071 w 9366542"/>
              <a:gd name="connsiteY2619" fmla="*/ 1547281 h 6308306"/>
              <a:gd name="connsiteX2620" fmla="*/ 20141 w 9366542"/>
              <a:gd name="connsiteY2620" fmla="*/ 1542242 h 6308306"/>
              <a:gd name="connsiteX2621" fmla="*/ 25176 w 9366542"/>
              <a:gd name="connsiteY2621" fmla="*/ 1557358 h 6308306"/>
              <a:gd name="connsiteX2622" fmla="*/ 45315 w 9366542"/>
              <a:gd name="connsiteY2622" fmla="*/ 1552319 h 6308306"/>
              <a:gd name="connsiteX2623" fmla="*/ 45315 w 9366542"/>
              <a:gd name="connsiteY2623" fmla="*/ 1542242 h 6308306"/>
              <a:gd name="connsiteX2624" fmla="*/ 45315 w 9366542"/>
              <a:gd name="connsiteY2624" fmla="*/ 1527128 h 6308306"/>
              <a:gd name="connsiteX2625" fmla="*/ 65454 w 9366542"/>
              <a:gd name="connsiteY2625" fmla="*/ 1537205 h 6308306"/>
              <a:gd name="connsiteX2626" fmla="*/ 55385 w 9366542"/>
              <a:gd name="connsiteY2626" fmla="*/ 1562395 h 6308306"/>
              <a:gd name="connsiteX2627" fmla="*/ 75524 w 9366542"/>
              <a:gd name="connsiteY2627" fmla="*/ 1602699 h 6308306"/>
              <a:gd name="connsiteX2628" fmla="*/ 80560 w 9366542"/>
              <a:gd name="connsiteY2628" fmla="*/ 1643004 h 6308306"/>
              <a:gd name="connsiteX2629" fmla="*/ 85595 w 9366542"/>
              <a:gd name="connsiteY2629" fmla="*/ 1648043 h 6308306"/>
              <a:gd name="connsiteX2630" fmla="*/ 130909 w 9366542"/>
              <a:gd name="connsiteY2630" fmla="*/ 1612776 h 6308306"/>
              <a:gd name="connsiteX2631" fmla="*/ 125875 w 9366542"/>
              <a:gd name="connsiteY2631" fmla="*/ 1597662 h 6308306"/>
              <a:gd name="connsiteX2632" fmla="*/ 191327 w 9366542"/>
              <a:gd name="connsiteY2632" fmla="*/ 1572471 h 6308306"/>
              <a:gd name="connsiteX2633" fmla="*/ 206432 w 9366542"/>
              <a:gd name="connsiteY2633" fmla="*/ 1562395 h 6308306"/>
              <a:gd name="connsiteX2634" fmla="*/ 206432 w 9366542"/>
              <a:gd name="connsiteY2634" fmla="*/ 1557358 h 6308306"/>
              <a:gd name="connsiteX2635" fmla="*/ 236642 w 9366542"/>
              <a:gd name="connsiteY2635" fmla="*/ 1532167 h 6308306"/>
              <a:gd name="connsiteX2636" fmla="*/ 261817 w 9366542"/>
              <a:gd name="connsiteY2636" fmla="*/ 1547281 h 6308306"/>
              <a:gd name="connsiteX2637" fmla="*/ 266851 w 9366542"/>
              <a:gd name="connsiteY2637" fmla="*/ 1547281 h 6308306"/>
              <a:gd name="connsiteX2638" fmla="*/ 266851 w 9366542"/>
              <a:gd name="connsiteY2638" fmla="*/ 1527128 h 6308306"/>
              <a:gd name="connsiteX2639" fmla="*/ 312166 w 9366542"/>
              <a:gd name="connsiteY2639" fmla="*/ 1512014 h 6308306"/>
              <a:gd name="connsiteX2640" fmla="*/ 302095 w 9366542"/>
              <a:gd name="connsiteY2640" fmla="*/ 1501937 h 6308306"/>
              <a:gd name="connsiteX2641" fmla="*/ 342374 w 9366542"/>
              <a:gd name="connsiteY2641" fmla="*/ 1501937 h 6308306"/>
              <a:gd name="connsiteX2642" fmla="*/ 362515 w 9366542"/>
              <a:gd name="connsiteY2642" fmla="*/ 1522090 h 6308306"/>
              <a:gd name="connsiteX2643" fmla="*/ 367549 w 9366542"/>
              <a:gd name="connsiteY2643" fmla="*/ 1522090 h 6308306"/>
              <a:gd name="connsiteX2644" fmla="*/ 397759 w 9366542"/>
              <a:gd name="connsiteY2644" fmla="*/ 1537205 h 6308306"/>
              <a:gd name="connsiteX2645" fmla="*/ 402795 w 9366542"/>
              <a:gd name="connsiteY2645" fmla="*/ 1522090 h 6308306"/>
              <a:gd name="connsiteX2646" fmla="*/ 387690 w 9366542"/>
              <a:gd name="connsiteY2646" fmla="*/ 1512014 h 6308306"/>
              <a:gd name="connsiteX2647" fmla="*/ 407829 w 9366542"/>
              <a:gd name="connsiteY2647" fmla="*/ 1491862 h 6308306"/>
              <a:gd name="connsiteX2648" fmla="*/ 422934 w 9366542"/>
              <a:gd name="connsiteY2648" fmla="*/ 1517053 h 6308306"/>
              <a:gd name="connsiteX2649" fmla="*/ 433003 w 9366542"/>
              <a:gd name="connsiteY2649" fmla="*/ 1512014 h 6308306"/>
              <a:gd name="connsiteX2650" fmla="*/ 453142 w 9366542"/>
              <a:gd name="connsiteY2650" fmla="*/ 1527128 h 6308306"/>
              <a:gd name="connsiteX2651" fmla="*/ 478318 w 9366542"/>
              <a:gd name="connsiteY2651" fmla="*/ 1512014 h 6308306"/>
              <a:gd name="connsiteX2652" fmla="*/ 448108 w 9366542"/>
              <a:gd name="connsiteY2652" fmla="*/ 1501937 h 6308306"/>
              <a:gd name="connsiteX2653" fmla="*/ 407829 w 9366542"/>
              <a:gd name="connsiteY2653" fmla="*/ 1471709 h 6308306"/>
              <a:gd name="connsiteX2654" fmla="*/ 407829 w 9366542"/>
              <a:gd name="connsiteY2654" fmla="*/ 1466671 h 6308306"/>
              <a:gd name="connsiteX2655" fmla="*/ 397759 w 9366542"/>
              <a:gd name="connsiteY2655" fmla="*/ 1471709 h 6308306"/>
              <a:gd name="connsiteX2656" fmla="*/ 402795 w 9366542"/>
              <a:gd name="connsiteY2656" fmla="*/ 1461632 h 6308306"/>
              <a:gd name="connsiteX2657" fmla="*/ 443072 w 9366542"/>
              <a:gd name="connsiteY2657" fmla="*/ 1466671 h 6308306"/>
              <a:gd name="connsiteX2658" fmla="*/ 488388 w 9366542"/>
              <a:gd name="connsiteY2658" fmla="*/ 1476748 h 6308306"/>
              <a:gd name="connsiteX2659" fmla="*/ 493422 w 9366542"/>
              <a:gd name="connsiteY2659" fmla="*/ 1476748 h 6308306"/>
              <a:gd name="connsiteX2660" fmla="*/ 493422 w 9366542"/>
              <a:gd name="connsiteY2660" fmla="*/ 1461632 h 6308306"/>
              <a:gd name="connsiteX2661" fmla="*/ 503493 w 9366542"/>
              <a:gd name="connsiteY2661" fmla="*/ 1466671 h 6308306"/>
              <a:gd name="connsiteX2662" fmla="*/ 523632 w 9366542"/>
              <a:gd name="connsiteY2662" fmla="*/ 1461632 h 6308306"/>
              <a:gd name="connsiteX2663" fmla="*/ 518596 w 9366542"/>
              <a:gd name="connsiteY2663" fmla="*/ 1436443 h 6308306"/>
              <a:gd name="connsiteX2664" fmla="*/ 523632 w 9366542"/>
              <a:gd name="connsiteY2664" fmla="*/ 1426366 h 6308306"/>
              <a:gd name="connsiteX2665" fmla="*/ 498457 w 9366542"/>
              <a:gd name="connsiteY2665" fmla="*/ 1411252 h 6308306"/>
              <a:gd name="connsiteX2666" fmla="*/ 493422 w 9366542"/>
              <a:gd name="connsiteY2666" fmla="*/ 1436443 h 6308306"/>
              <a:gd name="connsiteX2667" fmla="*/ 458178 w 9366542"/>
              <a:gd name="connsiteY2667" fmla="*/ 1426366 h 6308306"/>
              <a:gd name="connsiteX2668" fmla="*/ 468247 w 9366542"/>
              <a:gd name="connsiteY2668" fmla="*/ 1401175 h 6308306"/>
              <a:gd name="connsiteX2669" fmla="*/ 543771 w 9366542"/>
              <a:gd name="connsiteY2669" fmla="*/ 1401175 h 6308306"/>
              <a:gd name="connsiteX2670" fmla="*/ 533701 w 9366542"/>
              <a:gd name="connsiteY2670" fmla="*/ 1411252 h 6308306"/>
              <a:gd name="connsiteX2671" fmla="*/ 543771 w 9366542"/>
              <a:gd name="connsiteY2671" fmla="*/ 1416289 h 6308306"/>
              <a:gd name="connsiteX2672" fmla="*/ 553842 w 9366542"/>
              <a:gd name="connsiteY2672" fmla="*/ 1411252 h 6308306"/>
              <a:gd name="connsiteX2673" fmla="*/ 533701 w 9366542"/>
              <a:gd name="connsiteY2673" fmla="*/ 1426366 h 6308306"/>
              <a:gd name="connsiteX2674" fmla="*/ 568945 w 9366542"/>
              <a:gd name="connsiteY2674" fmla="*/ 1421327 h 6308306"/>
              <a:gd name="connsiteX2675" fmla="*/ 579016 w 9366542"/>
              <a:gd name="connsiteY2675" fmla="*/ 1406213 h 6308306"/>
              <a:gd name="connsiteX2676" fmla="*/ 654540 w 9366542"/>
              <a:gd name="connsiteY2676" fmla="*/ 1391099 h 6308306"/>
              <a:gd name="connsiteX2677" fmla="*/ 684749 w 9366542"/>
              <a:gd name="connsiteY2677" fmla="*/ 1375984 h 6308306"/>
              <a:gd name="connsiteX2678" fmla="*/ 730064 w 9366542"/>
              <a:gd name="connsiteY2678" fmla="*/ 1360870 h 6308306"/>
              <a:gd name="connsiteX2679" fmla="*/ 750202 w 9366542"/>
              <a:gd name="connsiteY2679" fmla="*/ 1360870 h 6308306"/>
              <a:gd name="connsiteX2680" fmla="*/ 780413 w 9366542"/>
              <a:gd name="connsiteY2680" fmla="*/ 1355832 h 6308306"/>
              <a:gd name="connsiteX2681" fmla="*/ 770342 w 9366542"/>
              <a:gd name="connsiteY2681" fmla="*/ 1370947 h 6308306"/>
              <a:gd name="connsiteX2682" fmla="*/ 805587 w 9366542"/>
              <a:gd name="connsiteY2682" fmla="*/ 1381023 h 6308306"/>
              <a:gd name="connsiteX2683" fmla="*/ 810621 w 9366542"/>
              <a:gd name="connsiteY2683" fmla="*/ 1381023 h 6308306"/>
              <a:gd name="connsiteX2684" fmla="*/ 805587 w 9366542"/>
              <a:gd name="connsiteY2684" fmla="*/ 1391099 h 6308306"/>
              <a:gd name="connsiteX2685" fmla="*/ 850901 w 9366542"/>
              <a:gd name="connsiteY2685" fmla="*/ 1381023 h 6308306"/>
              <a:gd name="connsiteX2686" fmla="*/ 850901 w 9366542"/>
              <a:gd name="connsiteY2686" fmla="*/ 1360870 h 6308306"/>
              <a:gd name="connsiteX2687" fmla="*/ 805587 w 9366542"/>
              <a:gd name="connsiteY2687" fmla="*/ 1360870 h 6308306"/>
              <a:gd name="connsiteX2688" fmla="*/ 760272 w 9366542"/>
              <a:gd name="connsiteY2688" fmla="*/ 1320565 h 6308306"/>
              <a:gd name="connsiteX2689" fmla="*/ 750202 w 9366542"/>
              <a:gd name="connsiteY2689" fmla="*/ 1320565 h 6308306"/>
              <a:gd name="connsiteX2690" fmla="*/ 735097 w 9366542"/>
              <a:gd name="connsiteY2690" fmla="*/ 1350795 h 6308306"/>
              <a:gd name="connsiteX2691" fmla="*/ 699854 w 9366542"/>
              <a:gd name="connsiteY2691" fmla="*/ 1330642 h 6308306"/>
              <a:gd name="connsiteX2692" fmla="*/ 674679 w 9366542"/>
              <a:gd name="connsiteY2692" fmla="*/ 1350795 h 6308306"/>
              <a:gd name="connsiteX2693" fmla="*/ 669644 w 9366542"/>
              <a:gd name="connsiteY2693" fmla="*/ 1345756 h 6308306"/>
              <a:gd name="connsiteX2694" fmla="*/ 629365 w 9366542"/>
              <a:gd name="connsiteY2694" fmla="*/ 1345756 h 6308306"/>
              <a:gd name="connsiteX2695" fmla="*/ 629365 w 9366542"/>
              <a:gd name="connsiteY2695" fmla="*/ 1365909 h 6308306"/>
              <a:gd name="connsiteX2696" fmla="*/ 609225 w 9366542"/>
              <a:gd name="connsiteY2696" fmla="*/ 1360870 h 6308306"/>
              <a:gd name="connsiteX2697" fmla="*/ 599155 w 9366542"/>
              <a:gd name="connsiteY2697" fmla="*/ 1365909 h 6308306"/>
              <a:gd name="connsiteX2698" fmla="*/ 594120 w 9366542"/>
              <a:gd name="connsiteY2698" fmla="*/ 1391099 h 6308306"/>
              <a:gd name="connsiteX2699" fmla="*/ 568945 w 9366542"/>
              <a:gd name="connsiteY2699" fmla="*/ 1391099 h 6308306"/>
              <a:gd name="connsiteX2700" fmla="*/ 584050 w 9366542"/>
              <a:gd name="connsiteY2700" fmla="*/ 1375984 h 6308306"/>
              <a:gd name="connsiteX2701" fmla="*/ 586569 w 9366542"/>
              <a:gd name="connsiteY2701" fmla="*/ 1371733 h 6308306"/>
              <a:gd name="connsiteX2702" fmla="*/ 594808 w 9366542"/>
              <a:gd name="connsiteY2702" fmla="*/ 1369029 h 6308306"/>
              <a:gd name="connsiteX2703" fmla="*/ 595378 w 9366542"/>
              <a:gd name="connsiteY2703" fmla="*/ 1368899 h 6308306"/>
              <a:gd name="connsiteX2704" fmla="*/ 596638 w 9366542"/>
              <a:gd name="connsiteY2704" fmla="*/ 1368427 h 6308306"/>
              <a:gd name="connsiteX2705" fmla="*/ 594808 w 9366542"/>
              <a:gd name="connsiteY2705" fmla="*/ 1369029 h 6308306"/>
              <a:gd name="connsiteX2706" fmla="*/ 563911 w 9366542"/>
              <a:gd name="connsiteY2706" fmla="*/ 1375984 h 6308306"/>
              <a:gd name="connsiteX2707" fmla="*/ 589086 w 9366542"/>
              <a:gd name="connsiteY2707" fmla="*/ 1350795 h 6308306"/>
              <a:gd name="connsiteX2708" fmla="*/ 584050 w 9366542"/>
              <a:gd name="connsiteY2708" fmla="*/ 1350795 h 6308306"/>
              <a:gd name="connsiteX2709" fmla="*/ 624330 w 9366542"/>
              <a:gd name="connsiteY2709" fmla="*/ 1325604 h 6308306"/>
              <a:gd name="connsiteX2710" fmla="*/ 659574 w 9366542"/>
              <a:gd name="connsiteY2710" fmla="*/ 1305451 h 6308306"/>
              <a:gd name="connsiteX2711" fmla="*/ 664610 w 9366542"/>
              <a:gd name="connsiteY2711" fmla="*/ 1305451 h 6308306"/>
              <a:gd name="connsiteX2712" fmla="*/ 730064 w 9366542"/>
              <a:gd name="connsiteY2712" fmla="*/ 1270183 h 6308306"/>
              <a:gd name="connsiteX2713" fmla="*/ 755238 w 9366542"/>
              <a:gd name="connsiteY2713" fmla="*/ 1270183 h 6308306"/>
              <a:gd name="connsiteX2714" fmla="*/ 775377 w 9366542"/>
              <a:gd name="connsiteY2714" fmla="*/ 1270183 h 6308306"/>
              <a:gd name="connsiteX2715" fmla="*/ 775377 w 9366542"/>
              <a:gd name="connsiteY2715" fmla="*/ 1250032 h 6308306"/>
              <a:gd name="connsiteX2716" fmla="*/ 810621 w 9366542"/>
              <a:gd name="connsiteY2716" fmla="*/ 1234917 h 6308306"/>
              <a:gd name="connsiteX2717" fmla="*/ 840831 w 9366542"/>
              <a:gd name="connsiteY2717" fmla="*/ 1224841 h 6308306"/>
              <a:gd name="connsiteX2718" fmla="*/ 855936 w 9366542"/>
              <a:gd name="connsiteY2718" fmla="*/ 1194612 h 6308306"/>
              <a:gd name="connsiteX2719" fmla="*/ 871040 w 9366542"/>
              <a:gd name="connsiteY2719" fmla="*/ 1204689 h 6308306"/>
              <a:gd name="connsiteX2720" fmla="*/ 936494 w 9366542"/>
              <a:gd name="connsiteY2720" fmla="*/ 1199651 h 6308306"/>
              <a:gd name="connsiteX2721" fmla="*/ 956635 w 9366542"/>
              <a:gd name="connsiteY2721" fmla="*/ 1189574 h 6308306"/>
              <a:gd name="connsiteX2722" fmla="*/ 961669 w 9366542"/>
              <a:gd name="connsiteY2722" fmla="*/ 1194612 h 6308306"/>
              <a:gd name="connsiteX2723" fmla="*/ 996913 w 9366542"/>
              <a:gd name="connsiteY2723" fmla="*/ 1179498 h 6308306"/>
              <a:gd name="connsiteX2724" fmla="*/ 961669 w 9366542"/>
              <a:gd name="connsiteY2724" fmla="*/ 1174460 h 6308306"/>
              <a:gd name="connsiteX2725" fmla="*/ 921389 w 9366542"/>
              <a:gd name="connsiteY2725" fmla="*/ 1184537 h 6308306"/>
              <a:gd name="connsiteX2726" fmla="*/ 941530 w 9366542"/>
              <a:gd name="connsiteY2726" fmla="*/ 1169421 h 6308306"/>
              <a:gd name="connsiteX2727" fmla="*/ 936494 w 9366542"/>
              <a:gd name="connsiteY2727" fmla="*/ 1164384 h 6308306"/>
              <a:gd name="connsiteX2728" fmla="*/ 961669 w 9366542"/>
              <a:gd name="connsiteY2728" fmla="*/ 1134155 h 6308306"/>
              <a:gd name="connsiteX2729" fmla="*/ 961669 w 9366542"/>
              <a:gd name="connsiteY2729" fmla="*/ 1139193 h 6308306"/>
              <a:gd name="connsiteX2730" fmla="*/ 971738 w 9366542"/>
              <a:gd name="connsiteY2730" fmla="*/ 1139193 h 6308306"/>
              <a:gd name="connsiteX2731" fmla="*/ 1006984 w 9366542"/>
              <a:gd name="connsiteY2731" fmla="*/ 1144230 h 6308306"/>
              <a:gd name="connsiteX2732" fmla="*/ 1001948 w 9366542"/>
              <a:gd name="connsiteY2732" fmla="*/ 1119041 h 6308306"/>
              <a:gd name="connsiteX2733" fmla="*/ 1042228 w 9366542"/>
              <a:gd name="connsiteY2733" fmla="*/ 1098888 h 6308306"/>
              <a:gd name="connsiteX2734" fmla="*/ 1072436 w 9366542"/>
              <a:gd name="connsiteY2734" fmla="*/ 1088811 h 6308306"/>
              <a:gd name="connsiteX2735" fmla="*/ 1087541 w 9366542"/>
              <a:gd name="connsiteY2735" fmla="*/ 1088811 h 6308306"/>
              <a:gd name="connsiteX2736" fmla="*/ 1112716 w 9366542"/>
              <a:gd name="connsiteY2736" fmla="*/ 1048506 h 6308306"/>
              <a:gd name="connsiteX2737" fmla="*/ 1112716 w 9366542"/>
              <a:gd name="connsiteY2737" fmla="*/ 1043468 h 6308306"/>
              <a:gd name="connsiteX2738" fmla="*/ 1102646 w 9366542"/>
              <a:gd name="connsiteY2738" fmla="*/ 1043468 h 6308306"/>
              <a:gd name="connsiteX2739" fmla="*/ 1112716 w 9366542"/>
              <a:gd name="connsiteY2739" fmla="*/ 1033392 h 6308306"/>
              <a:gd name="connsiteX2740" fmla="*/ 1072436 w 9366542"/>
              <a:gd name="connsiteY2740" fmla="*/ 1043468 h 6308306"/>
              <a:gd name="connsiteX2741" fmla="*/ 1057333 w 9366542"/>
              <a:gd name="connsiteY2741" fmla="*/ 1058583 h 6308306"/>
              <a:gd name="connsiteX2742" fmla="*/ 1042228 w 9366542"/>
              <a:gd name="connsiteY2742" fmla="*/ 1058583 h 6308306"/>
              <a:gd name="connsiteX2743" fmla="*/ 1037192 w 9366542"/>
              <a:gd name="connsiteY2743" fmla="*/ 1053545 h 6308306"/>
              <a:gd name="connsiteX2744" fmla="*/ 1077472 w 9366542"/>
              <a:gd name="connsiteY2744" fmla="*/ 1028354 h 6308306"/>
              <a:gd name="connsiteX2745" fmla="*/ 1122785 w 9366542"/>
              <a:gd name="connsiteY2745" fmla="*/ 1023316 h 6308306"/>
              <a:gd name="connsiteX2746" fmla="*/ 1147960 w 9366542"/>
              <a:gd name="connsiteY2746" fmla="*/ 998126 h 6308306"/>
              <a:gd name="connsiteX2747" fmla="*/ 1183204 w 9366542"/>
              <a:gd name="connsiteY2747" fmla="*/ 993088 h 6308306"/>
              <a:gd name="connsiteX2748" fmla="*/ 1188239 w 9366542"/>
              <a:gd name="connsiteY2748" fmla="*/ 983011 h 6308306"/>
              <a:gd name="connsiteX2749" fmla="*/ 1168100 w 9366542"/>
              <a:gd name="connsiteY2749" fmla="*/ 983011 h 6308306"/>
              <a:gd name="connsiteX2750" fmla="*/ 1218449 w 9366542"/>
              <a:gd name="connsiteY2750" fmla="*/ 942706 h 6308306"/>
              <a:gd name="connsiteX2751" fmla="*/ 1228519 w 9366542"/>
              <a:gd name="connsiteY2751" fmla="*/ 947744 h 6308306"/>
              <a:gd name="connsiteX2752" fmla="*/ 1243624 w 9366542"/>
              <a:gd name="connsiteY2752" fmla="*/ 947744 h 6308306"/>
              <a:gd name="connsiteX2753" fmla="*/ 1233555 w 9366542"/>
              <a:gd name="connsiteY2753" fmla="*/ 942706 h 6308306"/>
              <a:gd name="connsiteX2754" fmla="*/ 1203344 w 9366542"/>
              <a:gd name="connsiteY2754" fmla="*/ 922553 h 6308306"/>
              <a:gd name="connsiteX2755" fmla="*/ 1142926 w 9366542"/>
              <a:gd name="connsiteY2755" fmla="*/ 952783 h 6308306"/>
              <a:gd name="connsiteX2756" fmla="*/ 1137890 w 9366542"/>
              <a:gd name="connsiteY2756" fmla="*/ 942706 h 6308306"/>
              <a:gd name="connsiteX2757" fmla="*/ 1122785 w 9366542"/>
              <a:gd name="connsiteY2757" fmla="*/ 957820 h 6308306"/>
              <a:gd name="connsiteX2758" fmla="*/ 1077472 w 9366542"/>
              <a:gd name="connsiteY2758" fmla="*/ 983011 h 6308306"/>
              <a:gd name="connsiteX2759" fmla="*/ 1062367 w 9366542"/>
              <a:gd name="connsiteY2759" fmla="*/ 993088 h 6308306"/>
              <a:gd name="connsiteX2760" fmla="*/ 1062367 w 9366542"/>
              <a:gd name="connsiteY2760" fmla="*/ 983011 h 6308306"/>
              <a:gd name="connsiteX2761" fmla="*/ 1037192 w 9366542"/>
              <a:gd name="connsiteY2761" fmla="*/ 967897 h 6308306"/>
              <a:gd name="connsiteX2762" fmla="*/ 1037192 w 9366542"/>
              <a:gd name="connsiteY2762" fmla="*/ 947744 h 6308306"/>
              <a:gd name="connsiteX2763" fmla="*/ 981809 w 9366542"/>
              <a:gd name="connsiteY2763" fmla="*/ 917515 h 6308306"/>
              <a:gd name="connsiteX2764" fmla="*/ 966704 w 9366542"/>
              <a:gd name="connsiteY2764" fmla="*/ 917515 h 6308306"/>
              <a:gd name="connsiteX2765" fmla="*/ 976774 w 9366542"/>
              <a:gd name="connsiteY2765" fmla="*/ 937667 h 6308306"/>
              <a:gd name="connsiteX2766" fmla="*/ 941530 w 9366542"/>
              <a:gd name="connsiteY2766" fmla="*/ 932630 h 6308306"/>
              <a:gd name="connsiteX2767" fmla="*/ 956635 w 9366542"/>
              <a:gd name="connsiteY2767" fmla="*/ 912478 h 6308306"/>
              <a:gd name="connsiteX2768" fmla="*/ 961669 w 9366542"/>
              <a:gd name="connsiteY2768" fmla="*/ 882248 h 6308306"/>
              <a:gd name="connsiteX2769" fmla="*/ 926424 w 9366542"/>
              <a:gd name="connsiteY2769" fmla="*/ 882248 h 6308306"/>
              <a:gd name="connsiteX2770" fmla="*/ 936494 w 9366542"/>
              <a:gd name="connsiteY2770" fmla="*/ 897364 h 6308306"/>
              <a:gd name="connsiteX2771" fmla="*/ 921389 w 9366542"/>
              <a:gd name="connsiteY2771" fmla="*/ 937667 h 6308306"/>
              <a:gd name="connsiteX2772" fmla="*/ 876075 w 9366542"/>
              <a:gd name="connsiteY2772" fmla="*/ 932630 h 6308306"/>
              <a:gd name="connsiteX2773" fmla="*/ 886145 w 9366542"/>
              <a:gd name="connsiteY2773" fmla="*/ 917515 h 6308306"/>
              <a:gd name="connsiteX2774" fmla="*/ 916355 w 9366542"/>
              <a:gd name="connsiteY2774" fmla="*/ 897364 h 6308306"/>
              <a:gd name="connsiteX2775" fmla="*/ 926424 w 9366542"/>
              <a:gd name="connsiteY2775" fmla="*/ 887287 h 6308306"/>
              <a:gd name="connsiteX2776" fmla="*/ 916355 w 9366542"/>
              <a:gd name="connsiteY2776" fmla="*/ 877210 h 6308306"/>
              <a:gd name="connsiteX2777" fmla="*/ 876075 w 9366542"/>
              <a:gd name="connsiteY2777" fmla="*/ 892325 h 6308306"/>
              <a:gd name="connsiteX2778" fmla="*/ 911319 w 9366542"/>
              <a:gd name="connsiteY2778" fmla="*/ 877210 h 6308306"/>
              <a:gd name="connsiteX2779" fmla="*/ 891180 w 9366542"/>
              <a:gd name="connsiteY2779" fmla="*/ 862096 h 6308306"/>
              <a:gd name="connsiteX2780" fmla="*/ 926424 w 9366542"/>
              <a:gd name="connsiteY2780" fmla="*/ 846982 h 6308306"/>
              <a:gd name="connsiteX2781" fmla="*/ 936494 w 9366542"/>
              <a:gd name="connsiteY2781" fmla="*/ 841944 h 6308306"/>
              <a:gd name="connsiteX2782" fmla="*/ 896214 w 9366542"/>
              <a:gd name="connsiteY2782" fmla="*/ 831868 h 6308306"/>
              <a:gd name="connsiteX2783" fmla="*/ 936494 w 9366542"/>
              <a:gd name="connsiteY2783" fmla="*/ 816753 h 6308306"/>
              <a:gd name="connsiteX2784" fmla="*/ 976774 w 9366542"/>
              <a:gd name="connsiteY2784" fmla="*/ 791562 h 6308306"/>
              <a:gd name="connsiteX2785" fmla="*/ 991879 w 9366542"/>
              <a:gd name="connsiteY2785" fmla="*/ 796600 h 6308306"/>
              <a:gd name="connsiteX2786" fmla="*/ 996913 w 9366542"/>
              <a:gd name="connsiteY2786" fmla="*/ 791562 h 6308306"/>
              <a:gd name="connsiteX2787" fmla="*/ 1001948 w 9366542"/>
              <a:gd name="connsiteY2787" fmla="*/ 766372 h 6308306"/>
              <a:gd name="connsiteX2788" fmla="*/ 1062367 w 9366542"/>
              <a:gd name="connsiteY2788" fmla="*/ 736143 h 6308306"/>
              <a:gd name="connsiteX2789" fmla="*/ 1097611 w 9366542"/>
              <a:gd name="connsiteY2789" fmla="*/ 756295 h 6308306"/>
              <a:gd name="connsiteX2790" fmla="*/ 1137890 w 9366542"/>
              <a:gd name="connsiteY2790" fmla="*/ 756295 h 6308306"/>
              <a:gd name="connsiteX2791" fmla="*/ 1142926 w 9366542"/>
              <a:gd name="connsiteY2791" fmla="*/ 736143 h 6308306"/>
              <a:gd name="connsiteX2792" fmla="*/ 1168100 w 9366542"/>
              <a:gd name="connsiteY2792" fmla="*/ 736143 h 6308306"/>
              <a:gd name="connsiteX2793" fmla="*/ 1163065 w 9366542"/>
              <a:gd name="connsiteY2793" fmla="*/ 721029 h 6308306"/>
              <a:gd name="connsiteX2794" fmla="*/ 1152995 w 9366542"/>
              <a:gd name="connsiteY2794" fmla="*/ 705915 h 6308306"/>
              <a:gd name="connsiteX2795" fmla="*/ 1117751 w 9366542"/>
              <a:gd name="connsiteY2795" fmla="*/ 700876 h 6308306"/>
              <a:gd name="connsiteX2796" fmla="*/ 1117751 w 9366542"/>
              <a:gd name="connsiteY2796" fmla="*/ 710952 h 6308306"/>
              <a:gd name="connsiteX2797" fmla="*/ 1097611 w 9366542"/>
              <a:gd name="connsiteY2797" fmla="*/ 710952 h 6308306"/>
              <a:gd name="connsiteX2798" fmla="*/ 1097611 w 9366542"/>
              <a:gd name="connsiteY2798" fmla="*/ 721029 h 6308306"/>
              <a:gd name="connsiteX2799" fmla="*/ 1052297 w 9366542"/>
              <a:gd name="connsiteY2799" fmla="*/ 731104 h 6308306"/>
              <a:gd name="connsiteX2800" fmla="*/ 1052297 w 9366542"/>
              <a:gd name="connsiteY2800" fmla="*/ 726067 h 6308306"/>
              <a:gd name="connsiteX2801" fmla="*/ 1042228 w 9366542"/>
              <a:gd name="connsiteY2801" fmla="*/ 726067 h 6308306"/>
              <a:gd name="connsiteX2802" fmla="*/ 1087541 w 9366542"/>
              <a:gd name="connsiteY2802" fmla="*/ 695838 h 6308306"/>
              <a:gd name="connsiteX2803" fmla="*/ 1062367 w 9366542"/>
              <a:gd name="connsiteY2803" fmla="*/ 690800 h 6308306"/>
              <a:gd name="connsiteX2804" fmla="*/ 1042228 w 9366542"/>
              <a:gd name="connsiteY2804" fmla="*/ 695838 h 6308306"/>
              <a:gd name="connsiteX2805" fmla="*/ 1022087 w 9366542"/>
              <a:gd name="connsiteY2805" fmla="*/ 680724 h 6308306"/>
              <a:gd name="connsiteX2806" fmla="*/ 1006984 w 9366542"/>
              <a:gd name="connsiteY2806" fmla="*/ 680724 h 6308306"/>
              <a:gd name="connsiteX2807" fmla="*/ 1001948 w 9366542"/>
              <a:gd name="connsiteY2807" fmla="*/ 700876 h 6308306"/>
              <a:gd name="connsiteX2808" fmla="*/ 976774 w 9366542"/>
              <a:gd name="connsiteY2808" fmla="*/ 705915 h 6308306"/>
              <a:gd name="connsiteX2809" fmla="*/ 981809 w 9366542"/>
              <a:gd name="connsiteY2809" fmla="*/ 721029 h 6308306"/>
              <a:gd name="connsiteX2810" fmla="*/ 951599 w 9366542"/>
              <a:gd name="connsiteY2810" fmla="*/ 705915 h 6308306"/>
              <a:gd name="connsiteX2811" fmla="*/ 941530 w 9366542"/>
              <a:gd name="connsiteY2811" fmla="*/ 710952 h 6308306"/>
              <a:gd name="connsiteX2812" fmla="*/ 911319 w 9366542"/>
              <a:gd name="connsiteY2812" fmla="*/ 690800 h 6308306"/>
              <a:gd name="connsiteX2813" fmla="*/ 911319 w 9366542"/>
              <a:gd name="connsiteY2813" fmla="*/ 705915 h 6308306"/>
              <a:gd name="connsiteX2814" fmla="*/ 876075 w 9366542"/>
              <a:gd name="connsiteY2814" fmla="*/ 695838 h 6308306"/>
              <a:gd name="connsiteX2815" fmla="*/ 871040 w 9366542"/>
              <a:gd name="connsiteY2815" fmla="*/ 670647 h 6308306"/>
              <a:gd name="connsiteX2816" fmla="*/ 810621 w 9366542"/>
              <a:gd name="connsiteY2816" fmla="*/ 660572 h 6308306"/>
              <a:gd name="connsiteX2817" fmla="*/ 790482 w 9366542"/>
              <a:gd name="connsiteY2817" fmla="*/ 665610 h 6308306"/>
              <a:gd name="connsiteX2818" fmla="*/ 780413 w 9366542"/>
              <a:gd name="connsiteY2818" fmla="*/ 665610 h 6308306"/>
              <a:gd name="connsiteX2819" fmla="*/ 825726 w 9366542"/>
              <a:gd name="connsiteY2819" fmla="*/ 645458 h 6308306"/>
              <a:gd name="connsiteX2820" fmla="*/ 830762 w 9366542"/>
              <a:gd name="connsiteY2820" fmla="*/ 630342 h 6308306"/>
              <a:gd name="connsiteX2821" fmla="*/ 850901 w 9366542"/>
              <a:gd name="connsiteY2821" fmla="*/ 610190 h 6308306"/>
              <a:gd name="connsiteX2822" fmla="*/ 810621 w 9366542"/>
              <a:gd name="connsiteY2822" fmla="*/ 600114 h 6308306"/>
              <a:gd name="connsiteX2823" fmla="*/ 850901 w 9366542"/>
              <a:gd name="connsiteY2823" fmla="*/ 600114 h 6308306"/>
              <a:gd name="connsiteX2824" fmla="*/ 860970 w 9366542"/>
              <a:gd name="connsiteY2824" fmla="*/ 620267 h 6308306"/>
              <a:gd name="connsiteX2825" fmla="*/ 876075 w 9366542"/>
              <a:gd name="connsiteY2825" fmla="*/ 605151 h 6308306"/>
              <a:gd name="connsiteX2826" fmla="*/ 906285 w 9366542"/>
              <a:gd name="connsiteY2826" fmla="*/ 620267 h 6308306"/>
              <a:gd name="connsiteX2827" fmla="*/ 921389 w 9366542"/>
              <a:gd name="connsiteY2827" fmla="*/ 600114 h 6308306"/>
              <a:gd name="connsiteX2828" fmla="*/ 951599 w 9366542"/>
              <a:gd name="connsiteY2828" fmla="*/ 595076 h 6308306"/>
              <a:gd name="connsiteX2829" fmla="*/ 961669 w 9366542"/>
              <a:gd name="connsiteY2829" fmla="*/ 605151 h 6308306"/>
              <a:gd name="connsiteX2830" fmla="*/ 981809 w 9366542"/>
              <a:gd name="connsiteY2830" fmla="*/ 590037 h 6308306"/>
              <a:gd name="connsiteX2831" fmla="*/ 991879 w 9366542"/>
              <a:gd name="connsiteY2831" fmla="*/ 564846 h 6308306"/>
              <a:gd name="connsiteX2832" fmla="*/ 961669 w 9366542"/>
              <a:gd name="connsiteY2832" fmla="*/ 559809 h 6308306"/>
              <a:gd name="connsiteX2833" fmla="*/ 961669 w 9366542"/>
              <a:gd name="connsiteY2833" fmla="*/ 549732 h 6308306"/>
              <a:gd name="connsiteX2834" fmla="*/ 1017053 w 9366542"/>
              <a:gd name="connsiteY2834" fmla="*/ 509428 h 6308306"/>
              <a:gd name="connsiteX2835" fmla="*/ 1037192 w 9366542"/>
              <a:gd name="connsiteY2835" fmla="*/ 524541 h 6308306"/>
              <a:gd name="connsiteX2836" fmla="*/ 1077472 w 9366542"/>
              <a:gd name="connsiteY2836" fmla="*/ 484236 h 6308306"/>
              <a:gd name="connsiteX2837" fmla="*/ 1067402 w 9366542"/>
              <a:gd name="connsiteY2837" fmla="*/ 454009 h 6308306"/>
              <a:gd name="connsiteX2838" fmla="*/ 1097611 w 9366542"/>
              <a:gd name="connsiteY2838" fmla="*/ 443932 h 6308306"/>
              <a:gd name="connsiteX2839" fmla="*/ 1097611 w 9366542"/>
              <a:gd name="connsiteY2839" fmla="*/ 464084 h 6308306"/>
              <a:gd name="connsiteX2840" fmla="*/ 1087541 w 9366542"/>
              <a:gd name="connsiteY2840" fmla="*/ 464084 h 6308306"/>
              <a:gd name="connsiteX2841" fmla="*/ 1087541 w 9366542"/>
              <a:gd name="connsiteY2841" fmla="*/ 469123 h 6308306"/>
              <a:gd name="connsiteX2842" fmla="*/ 1097611 w 9366542"/>
              <a:gd name="connsiteY2842" fmla="*/ 474161 h 6308306"/>
              <a:gd name="connsiteX2843" fmla="*/ 1122785 w 9366542"/>
              <a:gd name="connsiteY2843" fmla="*/ 459046 h 6308306"/>
              <a:gd name="connsiteX2844" fmla="*/ 1127821 w 9366542"/>
              <a:gd name="connsiteY2844" fmla="*/ 464084 h 6308306"/>
              <a:gd name="connsiteX2845" fmla="*/ 1097611 w 9366542"/>
              <a:gd name="connsiteY2845" fmla="*/ 494314 h 6308306"/>
              <a:gd name="connsiteX2846" fmla="*/ 1077472 w 9366542"/>
              <a:gd name="connsiteY2846" fmla="*/ 494314 h 6308306"/>
              <a:gd name="connsiteX2847" fmla="*/ 1072436 w 9366542"/>
              <a:gd name="connsiteY2847" fmla="*/ 499352 h 6308306"/>
              <a:gd name="connsiteX2848" fmla="*/ 1082507 w 9366542"/>
              <a:gd name="connsiteY2848" fmla="*/ 529580 h 6308306"/>
              <a:gd name="connsiteX2849" fmla="*/ 1067402 w 9366542"/>
              <a:gd name="connsiteY2849" fmla="*/ 529580 h 6308306"/>
              <a:gd name="connsiteX2850" fmla="*/ 1057333 w 9366542"/>
              <a:gd name="connsiteY2850" fmla="*/ 554771 h 6308306"/>
              <a:gd name="connsiteX2851" fmla="*/ 1077472 w 9366542"/>
              <a:gd name="connsiteY2851" fmla="*/ 564846 h 6308306"/>
              <a:gd name="connsiteX2852" fmla="*/ 1062367 w 9366542"/>
              <a:gd name="connsiteY2852" fmla="*/ 574923 h 6308306"/>
              <a:gd name="connsiteX2853" fmla="*/ 1077472 w 9366542"/>
              <a:gd name="connsiteY2853" fmla="*/ 579962 h 6308306"/>
              <a:gd name="connsiteX2854" fmla="*/ 1127821 w 9366542"/>
              <a:gd name="connsiteY2854" fmla="*/ 544694 h 6308306"/>
              <a:gd name="connsiteX2855" fmla="*/ 1152995 w 9366542"/>
              <a:gd name="connsiteY2855" fmla="*/ 524541 h 6308306"/>
              <a:gd name="connsiteX2856" fmla="*/ 1163065 w 9366542"/>
              <a:gd name="connsiteY2856" fmla="*/ 529580 h 6308306"/>
              <a:gd name="connsiteX2857" fmla="*/ 1137890 w 9366542"/>
              <a:gd name="connsiteY2857" fmla="*/ 554771 h 6308306"/>
              <a:gd name="connsiteX2858" fmla="*/ 1163065 w 9366542"/>
              <a:gd name="connsiteY2858" fmla="*/ 569885 h 6308306"/>
              <a:gd name="connsiteX2859" fmla="*/ 1188239 w 9366542"/>
              <a:gd name="connsiteY2859" fmla="*/ 564846 h 6308306"/>
              <a:gd name="connsiteX2860" fmla="*/ 1188239 w 9366542"/>
              <a:gd name="connsiteY2860" fmla="*/ 574923 h 6308306"/>
              <a:gd name="connsiteX2861" fmla="*/ 1228519 w 9366542"/>
              <a:gd name="connsiteY2861" fmla="*/ 549732 h 6308306"/>
              <a:gd name="connsiteX2862" fmla="*/ 1258728 w 9366542"/>
              <a:gd name="connsiteY2862" fmla="*/ 529580 h 6308306"/>
              <a:gd name="connsiteX2863" fmla="*/ 1278868 w 9366542"/>
              <a:gd name="connsiteY2863" fmla="*/ 534618 h 6308306"/>
              <a:gd name="connsiteX2864" fmla="*/ 1319148 w 9366542"/>
              <a:gd name="connsiteY2864" fmla="*/ 514466 h 6308306"/>
              <a:gd name="connsiteX2865" fmla="*/ 1309078 w 9366542"/>
              <a:gd name="connsiteY2865" fmla="*/ 504389 h 6308306"/>
              <a:gd name="connsiteX2866" fmla="*/ 1263763 w 9366542"/>
              <a:gd name="connsiteY2866" fmla="*/ 519504 h 6308306"/>
              <a:gd name="connsiteX2867" fmla="*/ 1283902 w 9366542"/>
              <a:gd name="connsiteY2867" fmla="*/ 499352 h 6308306"/>
              <a:gd name="connsiteX2868" fmla="*/ 1288938 w 9366542"/>
              <a:gd name="connsiteY2868" fmla="*/ 494314 h 6308306"/>
              <a:gd name="connsiteX2869" fmla="*/ 1293973 w 9366542"/>
              <a:gd name="connsiteY2869" fmla="*/ 504389 h 6308306"/>
              <a:gd name="connsiteX2870" fmla="*/ 1319148 w 9366542"/>
              <a:gd name="connsiteY2870" fmla="*/ 494314 h 6308306"/>
              <a:gd name="connsiteX2871" fmla="*/ 1389636 w 9366542"/>
              <a:gd name="connsiteY2871" fmla="*/ 479199 h 6308306"/>
              <a:gd name="connsiteX2872" fmla="*/ 1384600 w 9366542"/>
              <a:gd name="connsiteY2872" fmla="*/ 464084 h 6308306"/>
              <a:gd name="connsiteX2873" fmla="*/ 1404741 w 9366542"/>
              <a:gd name="connsiteY2873" fmla="*/ 469123 h 6308306"/>
              <a:gd name="connsiteX2874" fmla="*/ 1434950 w 9366542"/>
              <a:gd name="connsiteY2874" fmla="*/ 443932 h 6308306"/>
              <a:gd name="connsiteX2875" fmla="*/ 1394671 w 9366542"/>
              <a:gd name="connsiteY2875" fmla="*/ 428818 h 6308306"/>
              <a:gd name="connsiteX2876" fmla="*/ 1359426 w 9366542"/>
              <a:gd name="connsiteY2876" fmla="*/ 433856 h 6308306"/>
              <a:gd name="connsiteX2877" fmla="*/ 1354392 w 9366542"/>
              <a:gd name="connsiteY2877" fmla="*/ 438893 h 6308306"/>
              <a:gd name="connsiteX2878" fmla="*/ 1354392 w 9366542"/>
              <a:gd name="connsiteY2878" fmla="*/ 443932 h 6308306"/>
              <a:gd name="connsiteX2879" fmla="*/ 1349356 w 9366542"/>
              <a:gd name="connsiteY2879" fmla="*/ 454009 h 6308306"/>
              <a:gd name="connsiteX2880" fmla="*/ 1334251 w 9366542"/>
              <a:gd name="connsiteY2880" fmla="*/ 459046 h 6308306"/>
              <a:gd name="connsiteX2881" fmla="*/ 1344322 w 9366542"/>
              <a:gd name="connsiteY2881" fmla="*/ 443932 h 6308306"/>
              <a:gd name="connsiteX2882" fmla="*/ 1288938 w 9366542"/>
              <a:gd name="connsiteY2882" fmla="*/ 438893 h 6308306"/>
              <a:gd name="connsiteX2883" fmla="*/ 1273833 w 9366542"/>
              <a:gd name="connsiteY2883" fmla="*/ 438893 h 6308306"/>
              <a:gd name="connsiteX2884" fmla="*/ 1263763 w 9366542"/>
              <a:gd name="connsiteY2884" fmla="*/ 454009 h 6308306"/>
              <a:gd name="connsiteX2885" fmla="*/ 1152995 w 9366542"/>
              <a:gd name="connsiteY2885" fmla="*/ 469123 h 6308306"/>
              <a:gd name="connsiteX2886" fmla="*/ 1137890 w 9366542"/>
              <a:gd name="connsiteY2886" fmla="*/ 443932 h 6308306"/>
              <a:gd name="connsiteX2887" fmla="*/ 1122785 w 9366542"/>
              <a:gd name="connsiteY2887" fmla="*/ 454009 h 6308306"/>
              <a:gd name="connsiteX2888" fmla="*/ 1122785 w 9366542"/>
              <a:gd name="connsiteY2888" fmla="*/ 438893 h 6308306"/>
              <a:gd name="connsiteX2889" fmla="*/ 1087541 w 9366542"/>
              <a:gd name="connsiteY2889" fmla="*/ 428818 h 6308306"/>
              <a:gd name="connsiteX2890" fmla="*/ 1047262 w 9366542"/>
              <a:gd name="connsiteY2890" fmla="*/ 428818 h 6308306"/>
              <a:gd name="connsiteX2891" fmla="*/ 1057333 w 9366542"/>
              <a:gd name="connsiteY2891" fmla="*/ 454009 h 6308306"/>
              <a:gd name="connsiteX2892" fmla="*/ 1001948 w 9366542"/>
              <a:gd name="connsiteY2892" fmla="*/ 438893 h 6308306"/>
              <a:gd name="connsiteX2893" fmla="*/ 991879 w 9366542"/>
              <a:gd name="connsiteY2893" fmla="*/ 428818 h 6308306"/>
              <a:gd name="connsiteX2894" fmla="*/ 1017053 w 9366542"/>
              <a:gd name="connsiteY2894" fmla="*/ 403627 h 6308306"/>
              <a:gd name="connsiteX2895" fmla="*/ 1001948 w 9366542"/>
              <a:gd name="connsiteY2895" fmla="*/ 393551 h 6308306"/>
              <a:gd name="connsiteX2896" fmla="*/ 986843 w 9366542"/>
              <a:gd name="connsiteY2896" fmla="*/ 398588 h 6308306"/>
              <a:gd name="connsiteX2897" fmla="*/ 981809 w 9366542"/>
              <a:gd name="connsiteY2897" fmla="*/ 428818 h 6308306"/>
              <a:gd name="connsiteX2898" fmla="*/ 1006984 w 9366542"/>
              <a:gd name="connsiteY2898" fmla="*/ 479199 h 6308306"/>
              <a:gd name="connsiteX2899" fmla="*/ 966704 w 9366542"/>
              <a:gd name="connsiteY2899" fmla="*/ 454009 h 6308306"/>
              <a:gd name="connsiteX2900" fmla="*/ 961669 w 9366542"/>
              <a:gd name="connsiteY2900" fmla="*/ 464084 h 6308306"/>
              <a:gd name="connsiteX2901" fmla="*/ 951599 w 9366542"/>
              <a:gd name="connsiteY2901" fmla="*/ 454009 h 6308306"/>
              <a:gd name="connsiteX2902" fmla="*/ 931460 w 9366542"/>
              <a:gd name="connsiteY2902" fmla="*/ 464084 h 6308306"/>
              <a:gd name="connsiteX2903" fmla="*/ 886145 w 9366542"/>
              <a:gd name="connsiteY2903" fmla="*/ 454009 h 6308306"/>
              <a:gd name="connsiteX2904" fmla="*/ 860970 w 9366542"/>
              <a:gd name="connsiteY2904" fmla="*/ 469123 h 6308306"/>
              <a:gd name="connsiteX2905" fmla="*/ 850901 w 9366542"/>
              <a:gd name="connsiteY2905" fmla="*/ 464084 h 6308306"/>
              <a:gd name="connsiteX2906" fmla="*/ 830762 w 9366542"/>
              <a:gd name="connsiteY2906" fmla="*/ 479199 h 6308306"/>
              <a:gd name="connsiteX2907" fmla="*/ 815657 w 9366542"/>
              <a:gd name="connsiteY2907" fmla="*/ 454009 h 6308306"/>
              <a:gd name="connsiteX2908" fmla="*/ 820691 w 9366542"/>
              <a:gd name="connsiteY2908" fmla="*/ 438893 h 6308306"/>
              <a:gd name="connsiteX2909" fmla="*/ 850901 w 9366542"/>
              <a:gd name="connsiteY2909" fmla="*/ 438893 h 6308306"/>
              <a:gd name="connsiteX2910" fmla="*/ 845865 w 9366542"/>
              <a:gd name="connsiteY2910" fmla="*/ 433856 h 6308306"/>
              <a:gd name="connsiteX2911" fmla="*/ 876075 w 9366542"/>
              <a:gd name="connsiteY2911" fmla="*/ 403627 h 6308306"/>
              <a:gd name="connsiteX2912" fmla="*/ 845865 w 9366542"/>
              <a:gd name="connsiteY2912" fmla="*/ 378436 h 6308306"/>
              <a:gd name="connsiteX2913" fmla="*/ 845865 w 9366542"/>
              <a:gd name="connsiteY2913" fmla="*/ 363322 h 6308306"/>
              <a:gd name="connsiteX2914" fmla="*/ 810621 w 9366542"/>
              <a:gd name="connsiteY2914" fmla="*/ 353246 h 6308306"/>
              <a:gd name="connsiteX2915" fmla="*/ 830762 w 9366542"/>
              <a:gd name="connsiteY2915" fmla="*/ 333094 h 6308306"/>
              <a:gd name="connsiteX2916" fmla="*/ 795516 w 9366542"/>
              <a:gd name="connsiteY2916" fmla="*/ 333094 h 6308306"/>
              <a:gd name="connsiteX2917" fmla="*/ 800552 w 9366542"/>
              <a:gd name="connsiteY2917" fmla="*/ 328055 h 6308306"/>
              <a:gd name="connsiteX2918" fmla="*/ 845865 w 9366542"/>
              <a:gd name="connsiteY2918" fmla="*/ 302864 h 6308306"/>
              <a:gd name="connsiteX2919" fmla="*/ 835796 w 9366542"/>
              <a:gd name="connsiteY2919" fmla="*/ 287751 h 6308306"/>
              <a:gd name="connsiteX2920" fmla="*/ 815657 w 9366542"/>
              <a:gd name="connsiteY2920" fmla="*/ 292789 h 6308306"/>
              <a:gd name="connsiteX2921" fmla="*/ 805587 w 9366542"/>
              <a:gd name="connsiteY2921" fmla="*/ 282712 h 6308306"/>
              <a:gd name="connsiteX2922" fmla="*/ 714959 w 9366542"/>
              <a:gd name="connsiteY2922" fmla="*/ 287751 h 6308306"/>
              <a:gd name="connsiteX2923" fmla="*/ 770342 w 9366542"/>
              <a:gd name="connsiteY2923" fmla="*/ 267598 h 6308306"/>
              <a:gd name="connsiteX2924" fmla="*/ 780413 w 9366542"/>
              <a:gd name="connsiteY2924" fmla="*/ 252483 h 6308306"/>
              <a:gd name="connsiteX2925" fmla="*/ 800552 w 9366542"/>
              <a:gd name="connsiteY2925" fmla="*/ 272635 h 6308306"/>
              <a:gd name="connsiteX2926" fmla="*/ 866006 w 9366542"/>
              <a:gd name="connsiteY2926" fmla="*/ 267598 h 6308306"/>
              <a:gd name="connsiteX2927" fmla="*/ 855936 w 9366542"/>
              <a:gd name="connsiteY2927" fmla="*/ 242407 h 6308306"/>
              <a:gd name="connsiteX2928" fmla="*/ 830762 w 9366542"/>
              <a:gd name="connsiteY2928" fmla="*/ 237369 h 6308306"/>
              <a:gd name="connsiteX2929" fmla="*/ 855936 w 9366542"/>
              <a:gd name="connsiteY2929" fmla="*/ 227293 h 6308306"/>
              <a:gd name="connsiteX2930" fmla="*/ 850901 w 9366542"/>
              <a:gd name="connsiteY2930" fmla="*/ 202102 h 6308306"/>
              <a:gd name="connsiteX2931" fmla="*/ 820691 w 9366542"/>
              <a:gd name="connsiteY2931" fmla="*/ 202102 h 6308306"/>
              <a:gd name="connsiteX2932" fmla="*/ 820691 w 9366542"/>
              <a:gd name="connsiteY2932" fmla="*/ 181950 h 6308306"/>
              <a:gd name="connsiteX2933" fmla="*/ 830762 w 9366542"/>
              <a:gd name="connsiteY2933" fmla="*/ 156759 h 6308306"/>
              <a:gd name="connsiteX2934" fmla="*/ 810621 w 9366542"/>
              <a:gd name="connsiteY2934" fmla="*/ 156759 h 6308306"/>
              <a:gd name="connsiteX2935" fmla="*/ 850901 w 9366542"/>
              <a:gd name="connsiteY2935" fmla="*/ 126529 h 6308306"/>
              <a:gd name="connsiteX2936" fmla="*/ 906285 w 9366542"/>
              <a:gd name="connsiteY2936" fmla="*/ 126529 h 6308306"/>
              <a:gd name="connsiteX2937" fmla="*/ 961669 w 9366542"/>
              <a:gd name="connsiteY2937" fmla="*/ 126529 h 6308306"/>
              <a:gd name="connsiteX2938" fmla="*/ 961669 w 9366542"/>
              <a:gd name="connsiteY2938" fmla="*/ 116454 h 6308306"/>
              <a:gd name="connsiteX2939" fmla="*/ 986843 w 9366542"/>
              <a:gd name="connsiteY2939" fmla="*/ 116454 h 6308306"/>
              <a:gd name="connsiteX2940" fmla="*/ 989360 w 9366542"/>
              <a:gd name="connsiteY2940" fmla="*/ 113934 h 6308306"/>
              <a:gd name="connsiteX2941" fmla="*/ 990525 w 9366542"/>
              <a:gd name="connsiteY2941" fmla="*/ 112771 h 6308306"/>
              <a:gd name="connsiteX2942" fmla="*/ 993530 w 9366542"/>
              <a:gd name="connsiteY2942" fmla="*/ 113306 h 6308306"/>
              <a:gd name="connsiteX2943" fmla="*/ 1037192 w 9366542"/>
              <a:gd name="connsiteY2943" fmla="*/ 91263 h 6308306"/>
              <a:gd name="connsiteX2944" fmla="*/ 1027123 w 9366542"/>
              <a:gd name="connsiteY2944" fmla="*/ 76149 h 6308306"/>
              <a:gd name="connsiteX2945" fmla="*/ 1082507 w 9366542"/>
              <a:gd name="connsiteY2945" fmla="*/ 86225 h 6308306"/>
              <a:gd name="connsiteX2946" fmla="*/ 1107682 w 9366542"/>
              <a:gd name="connsiteY2946" fmla="*/ 71111 h 6308306"/>
              <a:gd name="connsiteX2947" fmla="*/ 1127821 w 9366542"/>
              <a:gd name="connsiteY2947" fmla="*/ 76149 h 6308306"/>
              <a:gd name="connsiteX2948" fmla="*/ 1127821 w 9366542"/>
              <a:gd name="connsiteY2948" fmla="*/ 61035 h 6308306"/>
              <a:gd name="connsiteX2949" fmla="*/ 1067402 w 9366542"/>
              <a:gd name="connsiteY2949" fmla="*/ 50958 h 6308306"/>
              <a:gd name="connsiteX2950" fmla="*/ 1047262 w 9366542"/>
              <a:gd name="connsiteY2950" fmla="*/ 61035 h 6308306"/>
              <a:gd name="connsiteX2951" fmla="*/ 1027123 w 9366542"/>
              <a:gd name="connsiteY2951" fmla="*/ 50958 h 6308306"/>
              <a:gd name="connsiteX2952" fmla="*/ 991879 w 9366542"/>
              <a:gd name="connsiteY2952" fmla="*/ 61035 h 6308306"/>
              <a:gd name="connsiteX2953" fmla="*/ 946564 w 9366542"/>
              <a:gd name="connsiteY2953" fmla="*/ 45920 h 6308306"/>
              <a:gd name="connsiteX2954" fmla="*/ 946564 w 9366542"/>
              <a:gd name="connsiteY2954" fmla="*/ 55997 h 6308306"/>
              <a:gd name="connsiteX2955" fmla="*/ 921389 w 9366542"/>
              <a:gd name="connsiteY2955" fmla="*/ 66072 h 6308306"/>
              <a:gd name="connsiteX2956" fmla="*/ 871040 w 9366542"/>
              <a:gd name="connsiteY2956" fmla="*/ 55997 h 6308306"/>
              <a:gd name="connsiteX2957" fmla="*/ 866006 w 9366542"/>
              <a:gd name="connsiteY2957" fmla="*/ 35844 h 6308306"/>
              <a:gd name="connsiteX2958" fmla="*/ 810621 w 9366542"/>
              <a:gd name="connsiteY2958" fmla="*/ 30806 h 6308306"/>
              <a:gd name="connsiteX2959" fmla="*/ 790482 w 9366542"/>
              <a:gd name="connsiteY2959" fmla="*/ 25767 h 6308306"/>
              <a:gd name="connsiteX2960" fmla="*/ 765308 w 9366542"/>
              <a:gd name="connsiteY2960" fmla="*/ 35844 h 6308306"/>
              <a:gd name="connsiteX2961" fmla="*/ 790482 w 9366542"/>
              <a:gd name="connsiteY2961" fmla="*/ 15692 h 6308306"/>
              <a:gd name="connsiteX2962" fmla="*/ 941530 w 9366542"/>
              <a:gd name="connsiteY2962" fmla="*/ 10653 h 6308306"/>
              <a:gd name="connsiteX2963" fmla="*/ 1022087 w 9366542"/>
              <a:gd name="connsiteY2963" fmla="*/ 15692 h 6308306"/>
              <a:gd name="connsiteX2964" fmla="*/ 1042228 w 9366542"/>
              <a:gd name="connsiteY2964" fmla="*/ 10653 h 63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</a:cxnLst>
            <a:rect l="l" t="t" r="r" b="b"/>
            <a:pathLst>
              <a:path w="9366542" h="6308306">
                <a:moveTo>
                  <a:pt x="7280479" y="6227696"/>
                </a:moveTo>
                <a:cubicBezTo>
                  <a:pt x="7280479" y="6227696"/>
                  <a:pt x="7280479" y="6232733"/>
                  <a:pt x="7295584" y="6237772"/>
                </a:cubicBezTo>
                <a:cubicBezTo>
                  <a:pt x="7295584" y="6237772"/>
                  <a:pt x="7295584" y="6237772"/>
                  <a:pt x="7260340" y="6257924"/>
                </a:cubicBezTo>
                <a:cubicBezTo>
                  <a:pt x="7260340" y="6257924"/>
                  <a:pt x="7260340" y="6257924"/>
                  <a:pt x="7250269" y="6283115"/>
                </a:cubicBezTo>
                <a:cubicBezTo>
                  <a:pt x="7250269" y="6283115"/>
                  <a:pt x="7250269" y="6283115"/>
                  <a:pt x="7240200" y="6283115"/>
                </a:cubicBezTo>
                <a:cubicBezTo>
                  <a:pt x="7235166" y="6262963"/>
                  <a:pt x="7265374" y="6247849"/>
                  <a:pt x="7280479" y="6227696"/>
                </a:cubicBezTo>
                <a:close/>
                <a:moveTo>
                  <a:pt x="2592176" y="5307005"/>
                </a:moveTo>
                <a:lnTo>
                  <a:pt x="2589833" y="5310758"/>
                </a:lnTo>
                <a:cubicBezTo>
                  <a:pt x="2588889" y="5311388"/>
                  <a:pt x="2588416" y="5311388"/>
                  <a:pt x="2589440" y="5309970"/>
                </a:cubicBezTo>
                <a:close/>
                <a:moveTo>
                  <a:pt x="2593978" y="5305054"/>
                </a:moveTo>
                <a:lnTo>
                  <a:pt x="2592176" y="5307005"/>
                </a:lnTo>
                <a:lnTo>
                  <a:pt x="2592980" y="5305720"/>
                </a:lnTo>
                <a:close/>
                <a:moveTo>
                  <a:pt x="2029069" y="5089080"/>
                </a:moveTo>
                <a:lnTo>
                  <a:pt x="2030078" y="5090088"/>
                </a:lnTo>
                <a:lnTo>
                  <a:pt x="2027810" y="5091600"/>
                </a:lnTo>
                <a:cubicBezTo>
                  <a:pt x="2024035" y="5094118"/>
                  <a:pt x="2024035" y="5094118"/>
                  <a:pt x="2024035" y="5094118"/>
                </a:cubicBezTo>
                <a:lnTo>
                  <a:pt x="2022425" y="5093582"/>
                </a:lnTo>
                <a:close/>
                <a:moveTo>
                  <a:pt x="1993825" y="5084043"/>
                </a:moveTo>
                <a:cubicBezTo>
                  <a:pt x="1993825" y="5084043"/>
                  <a:pt x="1993825" y="5084043"/>
                  <a:pt x="1997602" y="5085301"/>
                </a:cubicBezTo>
                <a:lnTo>
                  <a:pt x="2022425" y="5093582"/>
                </a:lnTo>
                <a:lnTo>
                  <a:pt x="2013964" y="5099315"/>
                </a:lnTo>
                <a:cubicBezTo>
                  <a:pt x="2004525" y="5096952"/>
                  <a:pt x="2006413" y="5067669"/>
                  <a:pt x="1968650" y="5109234"/>
                </a:cubicBezTo>
                <a:cubicBezTo>
                  <a:pt x="1968650" y="5109234"/>
                  <a:pt x="1968650" y="5109234"/>
                  <a:pt x="1963615" y="5109234"/>
                </a:cubicBezTo>
                <a:cubicBezTo>
                  <a:pt x="1963615" y="5109234"/>
                  <a:pt x="1963615" y="5109234"/>
                  <a:pt x="1993825" y="5084043"/>
                </a:cubicBezTo>
                <a:close/>
                <a:moveTo>
                  <a:pt x="7441596" y="4887555"/>
                </a:moveTo>
                <a:cubicBezTo>
                  <a:pt x="7441596" y="4887555"/>
                  <a:pt x="7441596" y="4887555"/>
                  <a:pt x="7466770" y="4902669"/>
                </a:cubicBezTo>
                <a:cubicBezTo>
                  <a:pt x="7466770" y="4902669"/>
                  <a:pt x="7466770" y="4902669"/>
                  <a:pt x="7486910" y="4887555"/>
                </a:cubicBezTo>
                <a:cubicBezTo>
                  <a:pt x="7486910" y="4887555"/>
                  <a:pt x="7486910" y="4887555"/>
                  <a:pt x="7471806" y="4917785"/>
                </a:cubicBezTo>
                <a:cubicBezTo>
                  <a:pt x="7471806" y="4917785"/>
                  <a:pt x="7471806" y="4917785"/>
                  <a:pt x="7451666" y="4902669"/>
                </a:cubicBezTo>
                <a:cubicBezTo>
                  <a:pt x="7451666" y="4902669"/>
                  <a:pt x="7451666" y="4902669"/>
                  <a:pt x="7436560" y="4907708"/>
                </a:cubicBezTo>
                <a:cubicBezTo>
                  <a:pt x="7436560" y="4907708"/>
                  <a:pt x="7436560" y="4907708"/>
                  <a:pt x="7441596" y="4887555"/>
                </a:cubicBezTo>
                <a:close/>
                <a:moveTo>
                  <a:pt x="2039138" y="4670917"/>
                </a:moveTo>
                <a:cubicBezTo>
                  <a:pt x="2049209" y="4675954"/>
                  <a:pt x="2019000" y="4686031"/>
                  <a:pt x="2039138" y="4670917"/>
                </a:cubicBezTo>
                <a:close/>
                <a:moveTo>
                  <a:pt x="1978720" y="4272905"/>
                </a:moveTo>
                <a:lnTo>
                  <a:pt x="1978720" y="4272905"/>
                </a:lnTo>
                <a:lnTo>
                  <a:pt x="1976833" y="4274793"/>
                </a:lnTo>
                <a:cubicBezTo>
                  <a:pt x="1973686" y="4277942"/>
                  <a:pt x="1973686" y="4277942"/>
                  <a:pt x="1973686" y="4277942"/>
                </a:cubicBezTo>
                <a:cubicBezTo>
                  <a:pt x="1978720" y="4272905"/>
                  <a:pt x="1978720" y="4272905"/>
                  <a:pt x="1978720" y="4272905"/>
                </a:cubicBezTo>
                <a:close/>
                <a:moveTo>
                  <a:pt x="246797" y="2973022"/>
                </a:moveTo>
                <a:lnTo>
                  <a:pt x="246820" y="2977251"/>
                </a:lnTo>
                <a:lnTo>
                  <a:pt x="243802" y="2987632"/>
                </a:lnTo>
                <a:lnTo>
                  <a:pt x="246082" y="2976219"/>
                </a:lnTo>
                <a:cubicBezTo>
                  <a:pt x="246712" y="2973069"/>
                  <a:pt x="246712" y="2973069"/>
                  <a:pt x="246712" y="2973069"/>
                </a:cubicBezTo>
                <a:close/>
                <a:moveTo>
                  <a:pt x="246712" y="2912611"/>
                </a:moveTo>
                <a:cubicBezTo>
                  <a:pt x="246712" y="2912611"/>
                  <a:pt x="246712" y="2912611"/>
                  <a:pt x="261817" y="2912611"/>
                </a:cubicBezTo>
                <a:cubicBezTo>
                  <a:pt x="261817" y="2912611"/>
                  <a:pt x="261817" y="2912611"/>
                  <a:pt x="266851" y="2927725"/>
                </a:cubicBezTo>
                <a:cubicBezTo>
                  <a:pt x="266851" y="2927725"/>
                  <a:pt x="266851" y="2927725"/>
                  <a:pt x="276922" y="2922688"/>
                </a:cubicBezTo>
                <a:cubicBezTo>
                  <a:pt x="276922" y="2922688"/>
                  <a:pt x="276922" y="2922688"/>
                  <a:pt x="276922" y="2937802"/>
                </a:cubicBezTo>
                <a:cubicBezTo>
                  <a:pt x="276922" y="2937802"/>
                  <a:pt x="276922" y="2937802"/>
                  <a:pt x="302095" y="2942841"/>
                </a:cubicBezTo>
                <a:cubicBezTo>
                  <a:pt x="302095" y="2942841"/>
                  <a:pt x="302095" y="2942841"/>
                  <a:pt x="278730" y="2955593"/>
                </a:cubicBezTo>
                <a:lnTo>
                  <a:pt x="246797" y="2973022"/>
                </a:lnTo>
                <a:lnTo>
                  <a:pt x="246712" y="2957955"/>
                </a:lnTo>
                <a:cubicBezTo>
                  <a:pt x="246712" y="2957955"/>
                  <a:pt x="246712" y="2957955"/>
                  <a:pt x="231607" y="2927725"/>
                </a:cubicBezTo>
                <a:cubicBezTo>
                  <a:pt x="231607" y="2927725"/>
                  <a:pt x="231607" y="2927725"/>
                  <a:pt x="251747" y="2927725"/>
                </a:cubicBezTo>
                <a:cubicBezTo>
                  <a:pt x="251747" y="2927725"/>
                  <a:pt x="251747" y="2927725"/>
                  <a:pt x="246712" y="2912611"/>
                </a:cubicBezTo>
                <a:close/>
                <a:moveTo>
                  <a:pt x="286991" y="2786658"/>
                </a:moveTo>
                <a:cubicBezTo>
                  <a:pt x="286991" y="2786658"/>
                  <a:pt x="286991" y="2791697"/>
                  <a:pt x="286991" y="2796735"/>
                </a:cubicBezTo>
                <a:cubicBezTo>
                  <a:pt x="286991" y="2796735"/>
                  <a:pt x="286991" y="2796735"/>
                  <a:pt x="281956" y="2842078"/>
                </a:cubicBezTo>
                <a:cubicBezTo>
                  <a:pt x="276922" y="2842078"/>
                  <a:pt x="271886" y="2842078"/>
                  <a:pt x="261817" y="2842078"/>
                </a:cubicBezTo>
                <a:cubicBezTo>
                  <a:pt x="261817" y="2842078"/>
                  <a:pt x="302095" y="2832001"/>
                  <a:pt x="261817" y="2821926"/>
                </a:cubicBezTo>
                <a:cubicBezTo>
                  <a:pt x="261817" y="2821926"/>
                  <a:pt x="261817" y="2821926"/>
                  <a:pt x="246712" y="2821926"/>
                </a:cubicBezTo>
                <a:cubicBezTo>
                  <a:pt x="246712" y="2821926"/>
                  <a:pt x="246712" y="2821926"/>
                  <a:pt x="276922" y="2791697"/>
                </a:cubicBezTo>
                <a:cubicBezTo>
                  <a:pt x="276922" y="2786658"/>
                  <a:pt x="281956" y="2786658"/>
                  <a:pt x="286991" y="2786658"/>
                </a:cubicBezTo>
                <a:close/>
                <a:moveTo>
                  <a:pt x="5137769" y="642747"/>
                </a:moveTo>
                <a:lnTo>
                  <a:pt x="5135058" y="645379"/>
                </a:lnTo>
                <a:cubicBezTo>
                  <a:pt x="5131990" y="648134"/>
                  <a:pt x="5132147" y="647660"/>
                  <a:pt x="5133720" y="646086"/>
                </a:cubicBezTo>
                <a:close/>
                <a:moveTo>
                  <a:pt x="9364931" y="433856"/>
                </a:moveTo>
                <a:lnTo>
                  <a:pt x="9366542" y="434017"/>
                </a:lnTo>
                <a:lnTo>
                  <a:pt x="9366542" y="438692"/>
                </a:lnTo>
                <a:close/>
                <a:moveTo>
                  <a:pt x="993218" y="110075"/>
                </a:moveTo>
                <a:lnTo>
                  <a:pt x="990525" y="112771"/>
                </a:lnTo>
                <a:lnTo>
                  <a:pt x="989990" y="112676"/>
                </a:lnTo>
                <a:close/>
                <a:moveTo>
                  <a:pt x="1006984" y="96302"/>
                </a:moveTo>
                <a:cubicBezTo>
                  <a:pt x="1009501" y="96302"/>
                  <a:pt x="1006668" y="99136"/>
                  <a:pt x="1002499" y="102599"/>
                </a:cubicBezTo>
                <a:lnTo>
                  <a:pt x="993218" y="110075"/>
                </a:lnTo>
                <a:close/>
                <a:moveTo>
                  <a:pt x="1048710" y="104"/>
                </a:moveTo>
                <a:lnTo>
                  <a:pt x="5846557" y="104"/>
                </a:lnTo>
                <a:lnTo>
                  <a:pt x="5811456" y="32961"/>
                </a:lnTo>
                <a:cubicBezTo>
                  <a:pt x="5796519" y="46944"/>
                  <a:pt x="5779447" y="62924"/>
                  <a:pt x="5759937" y="81188"/>
                </a:cubicBezTo>
                <a:cubicBezTo>
                  <a:pt x="5759937" y="81188"/>
                  <a:pt x="5759937" y="81188"/>
                  <a:pt x="5749868" y="91263"/>
                </a:cubicBezTo>
                <a:cubicBezTo>
                  <a:pt x="5749868" y="91263"/>
                  <a:pt x="5749868" y="91263"/>
                  <a:pt x="5749868" y="96302"/>
                </a:cubicBezTo>
                <a:cubicBezTo>
                  <a:pt x="5749868" y="96302"/>
                  <a:pt x="5749868" y="96302"/>
                  <a:pt x="5754902" y="101340"/>
                </a:cubicBezTo>
                <a:cubicBezTo>
                  <a:pt x="5754902" y="101340"/>
                  <a:pt x="5754902" y="101340"/>
                  <a:pt x="5810286" y="71111"/>
                </a:cubicBezTo>
                <a:cubicBezTo>
                  <a:pt x="5810286" y="71111"/>
                  <a:pt x="5810286" y="71111"/>
                  <a:pt x="5830425" y="50958"/>
                </a:cubicBezTo>
                <a:cubicBezTo>
                  <a:pt x="5830425" y="50958"/>
                  <a:pt x="5830425" y="50958"/>
                  <a:pt x="5870704" y="15692"/>
                </a:cubicBezTo>
                <a:cubicBezTo>
                  <a:pt x="5870704" y="15692"/>
                  <a:pt x="5870704" y="15692"/>
                  <a:pt x="5879201" y="5064"/>
                </a:cubicBezTo>
                <a:lnTo>
                  <a:pt x="5883166" y="104"/>
                </a:lnTo>
                <a:lnTo>
                  <a:pt x="5911457" y="104"/>
                </a:lnTo>
                <a:lnTo>
                  <a:pt x="5908309" y="3254"/>
                </a:lnTo>
                <a:cubicBezTo>
                  <a:pt x="5904061" y="7505"/>
                  <a:pt x="5898397" y="13173"/>
                  <a:pt x="5890844" y="20730"/>
                </a:cubicBezTo>
                <a:cubicBezTo>
                  <a:pt x="5890844" y="20730"/>
                  <a:pt x="5865669" y="578"/>
                  <a:pt x="5880774" y="35844"/>
                </a:cubicBezTo>
                <a:cubicBezTo>
                  <a:pt x="5880774" y="35844"/>
                  <a:pt x="5880774" y="35844"/>
                  <a:pt x="5850566" y="50958"/>
                </a:cubicBezTo>
                <a:cubicBezTo>
                  <a:pt x="5850566" y="50958"/>
                  <a:pt x="5850566" y="50958"/>
                  <a:pt x="5775042" y="106377"/>
                </a:cubicBezTo>
                <a:cubicBezTo>
                  <a:pt x="5775042" y="116454"/>
                  <a:pt x="5830425" y="66072"/>
                  <a:pt x="5770006" y="136606"/>
                </a:cubicBezTo>
                <a:cubicBezTo>
                  <a:pt x="5770006" y="136606"/>
                  <a:pt x="5770006" y="136606"/>
                  <a:pt x="5754902" y="121493"/>
                </a:cubicBezTo>
                <a:cubicBezTo>
                  <a:pt x="5754902" y="121493"/>
                  <a:pt x="5754902" y="121493"/>
                  <a:pt x="5724692" y="136606"/>
                </a:cubicBezTo>
                <a:cubicBezTo>
                  <a:pt x="5724692" y="136606"/>
                  <a:pt x="5724692" y="136606"/>
                  <a:pt x="5729727" y="151720"/>
                </a:cubicBezTo>
                <a:cubicBezTo>
                  <a:pt x="5729727" y="151720"/>
                  <a:pt x="5729727" y="151720"/>
                  <a:pt x="5709588" y="161797"/>
                </a:cubicBezTo>
                <a:cubicBezTo>
                  <a:pt x="5704552" y="151720"/>
                  <a:pt x="5689448" y="146683"/>
                  <a:pt x="5649168" y="171873"/>
                </a:cubicBezTo>
                <a:cubicBezTo>
                  <a:pt x="5649168" y="171873"/>
                  <a:pt x="5649168" y="171873"/>
                  <a:pt x="5644134" y="202102"/>
                </a:cubicBezTo>
                <a:cubicBezTo>
                  <a:pt x="5644134" y="202102"/>
                  <a:pt x="5644134" y="202102"/>
                  <a:pt x="5593784" y="232330"/>
                </a:cubicBezTo>
                <a:cubicBezTo>
                  <a:pt x="5593784" y="232330"/>
                  <a:pt x="5593784" y="232330"/>
                  <a:pt x="5412529" y="368360"/>
                </a:cubicBezTo>
                <a:cubicBezTo>
                  <a:pt x="5412529" y="368360"/>
                  <a:pt x="5412529" y="368360"/>
                  <a:pt x="5342039" y="413704"/>
                </a:cubicBezTo>
                <a:cubicBezTo>
                  <a:pt x="5342039" y="413704"/>
                  <a:pt x="5342039" y="413704"/>
                  <a:pt x="5221201" y="504389"/>
                </a:cubicBezTo>
                <a:cubicBezTo>
                  <a:pt x="5221201" y="504389"/>
                  <a:pt x="5221201" y="504389"/>
                  <a:pt x="5180923" y="519504"/>
                </a:cubicBezTo>
                <a:cubicBezTo>
                  <a:pt x="5180923" y="519504"/>
                  <a:pt x="5180923" y="519504"/>
                  <a:pt x="5145677" y="539657"/>
                </a:cubicBezTo>
                <a:cubicBezTo>
                  <a:pt x="5155748" y="539657"/>
                  <a:pt x="5150712" y="549732"/>
                  <a:pt x="5100363" y="569885"/>
                </a:cubicBezTo>
                <a:cubicBezTo>
                  <a:pt x="5100363" y="569885"/>
                  <a:pt x="5100363" y="569885"/>
                  <a:pt x="5075189" y="595076"/>
                </a:cubicBezTo>
                <a:cubicBezTo>
                  <a:pt x="5075189" y="595076"/>
                  <a:pt x="5075189" y="595076"/>
                  <a:pt x="5090294" y="595076"/>
                </a:cubicBezTo>
                <a:cubicBezTo>
                  <a:pt x="5090294" y="600114"/>
                  <a:pt x="5085260" y="610190"/>
                  <a:pt x="5070153" y="615228"/>
                </a:cubicBezTo>
                <a:cubicBezTo>
                  <a:pt x="5070153" y="615228"/>
                  <a:pt x="5070153" y="615228"/>
                  <a:pt x="5060084" y="605151"/>
                </a:cubicBezTo>
                <a:cubicBezTo>
                  <a:pt x="5060084" y="605151"/>
                  <a:pt x="5060084" y="605151"/>
                  <a:pt x="5019806" y="640419"/>
                </a:cubicBezTo>
                <a:cubicBezTo>
                  <a:pt x="5009737" y="650495"/>
                  <a:pt x="5014770" y="610190"/>
                  <a:pt x="4984561" y="670647"/>
                </a:cubicBezTo>
                <a:cubicBezTo>
                  <a:pt x="4984561" y="670647"/>
                  <a:pt x="4984561" y="670647"/>
                  <a:pt x="4989596" y="680724"/>
                </a:cubicBezTo>
                <a:cubicBezTo>
                  <a:pt x="4989596" y="680724"/>
                  <a:pt x="4989596" y="680724"/>
                  <a:pt x="4964421" y="700876"/>
                </a:cubicBezTo>
                <a:cubicBezTo>
                  <a:pt x="4964421" y="700876"/>
                  <a:pt x="4964421" y="700876"/>
                  <a:pt x="4969457" y="670647"/>
                </a:cubicBezTo>
                <a:cubicBezTo>
                  <a:pt x="4969457" y="670647"/>
                  <a:pt x="4969457" y="670647"/>
                  <a:pt x="4954352" y="675686"/>
                </a:cubicBezTo>
                <a:cubicBezTo>
                  <a:pt x="4954352" y="675686"/>
                  <a:pt x="4954352" y="675686"/>
                  <a:pt x="4939247" y="705915"/>
                </a:cubicBezTo>
                <a:cubicBezTo>
                  <a:pt x="4939247" y="705915"/>
                  <a:pt x="4939247" y="705915"/>
                  <a:pt x="4949316" y="726067"/>
                </a:cubicBezTo>
                <a:cubicBezTo>
                  <a:pt x="4949316" y="726067"/>
                  <a:pt x="4949316" y="726067"/>
                  <a:pt x="4924142" y="736143"/>
                </a:cubicBezTo>
                <a:cubicBezTo>
                  <a:pt x="4924142" y="736143"/>
                  <a:pt x="4924142" y="736143"/>
                  <a:pt x="4904003" y="751257"/>
                </a:cubicBezTo>
                <a:cubicBezTo>
                  <a:pt x="4904003" y="751257"/>
                  <a:pt x="4904003" y="751257"/>
                  <a:pt x="4798269" y="816753"/>
                </a:cubicBezTo>
                <a:cubicBezTo>
                  <a:pt x="4798269" y="816753"/>
                  <a:pt x="4798269" y="816753"/>
                  <a:pt x="4783164" y="831868"/>
                </a:cubicBezTo>
                <a:cubicBezTo>
                  <a:pt x="4783164" y="831868"/>
                  <a:pt x="4783164" y="831868"/>
                  <a:pt x="4818409" y="821791"/>
                </a:cubicBezTo>
                <a:cubicBezTo>
                  <a:pt x="4818409" y="821791"/>
                  <a:pt x="4818409" y="821791"/>
                  <a:pt x="4893934" y="781486"/>
                </a:cubicBezTo>
                <a:cubicBezTo>
                  <a:pt x="4893934" y="781486"/>
                  <a:pt x="4893934" y="781486"/>
                  <a:pt x="4904003" y="766372"/>
                </a:cubicBezTo>
                <a:cubicBezTo>
                  <a:pt x="4904003" y="766372"/>
                  <a:pt x="4904003" y="766372"/>
                  <a:pt x="4944282" y="746220"/>
                </a:cubicBezTo>
                <a:cubicBezTo>
                  <a:pt x="4944282" y="746220"/>
                  <a:pt x="4944282" y="746220"/>
                  <a:pt x="4979526" y="746220"/>
                </a:cubicBezTo>
                <a:cubicBezTo>
                  <a:pt x="4979526" y="746220"/>
                  <a:pt x="4979526" y="746220"/>
                  <a:pt x="5029875" y="715990"/>
                </a:cubicBezTo>
                <a:cubicBezTo>
                  <a:pt x="5029875" y="715990"/>
                  <a:pt x="5029875" y="715990"/>
                  <a:pt x="5060084" y="705915"/>
                </a:cubicBezTo>
                <a:cubicBezTo>
                  <a:pt x="5060084" y="705915"/>
                  <a:pt x="5060084" y="705915"/>
                  <a:pt x="5060084" y="685763"/>
                </a:cubicBezTo>
                <a:cubicBezTo>
                  <a:pt x="5060084" y="685763"/>
                  <a:pt x="5060084" y="685763"/>
                  <a:pt x="5115469" y="665610"/>
                </a:cubicBezTo>
                <a:cubicBezTo>
                  <a:pt x="5115469" y="665610"/>
                  <a:pt x="5115469" y="665610"/>
                  <a:pt x="5145677" y="640419"/>
                </a:cubicBezTo>
                <a:cubicBezTo>
                  <a:pt x="5145677" y="637899"/>
                  <a:pt x="5143474" y="638529"/>
                  <a:pt x="5140879" y="640182"/>
                </a:cubicBezTo>
                <a:lnTo>
                  <a:pt x="5137769" y="642747"/>
                </a:lnTo>
                <a:lnTo>
                  <a:pt x="5155748" y="625304"/>
                </a:lnTo>
                <a:cubicBezTo>
                  <a:pt x="5155748" y="625304"/>
                  <a:pt x="5155748" y="625304"/>
                  <a:pt x="5175888" y="640419"/>
                </a:cubicBezTo>
                <a:cubicBezTo>
                  <a:pt x="5175888" y="640419"/>
                  <a:pt x="5175888" y="640419"/>
                  <a:pt x="5190992" y="625304"/>
                </a:cubicBezTo>
                <a:cubicBezTo>
                  <a:pt x="5190992" y="625304"/>
                  <a:pt x="5190992" y="625304"/>
                  <a:pt x="5170854" y="620267"/>
                </a:cubicBezTo>
                <a:cubicBezTo>
                  <a:pt x="5170854" y="620267"/>
                  <a:pt x="5170854" y="620267"/>
                  <a:pt x="5185959" y="605151"/>
                </a:cubicBezTo>
                <a:cubicBezTo>
                  <a:pt x="5185959" y="605151"/>
                  <a:pt x="5185959" y="605151"/>
                  <a:pt x="5190992" y="620267"/>
                </a:cubicBezTo>
                <a:cubicBezTo>
                  <a:pt x="5190992" y="620267"/>
                  <a:pt x="5190992" y="620267"/>
                  <a:pt x="5226236" y="605151"/>
                </a:cubicBezTo>
                <a:cubicBezTo>
                  <a:pt x="5226236" y="605151"/>
                  <a:pt x="5226236" y="605151"/>
                  <a:pt x="5246377" y="579962"/>
                </a:cubicBezTo>
                <a:cubicBezTo>
                  <a:pt x="5246377" y="579962"/>
                  <a:pt x="5246377" y="579962"/>
                  <a:pt x="5266516" y="574923"/>
                </a:cubicBezTo>
                <a:cubicBezTo>
                  <a:pt x="5266516" y="574923"/>
                  <a:pt x="5266516" y="574923"/>
                  <a:pt x="5281621" y="549732"/>
                </a:cubicBezTo>
                <a:cubicBezTo>
                  <a:pt x="5281621" y="549732"/>
                  <a:pt x="5281621" y="549732"/>
                  <a:pt x="5316865" y="539657"/>
                </a:cubicBezTo>
                <a:cubicBezTo>
                  <a:pt x="5316865" y="539657"/>
                  <a:pt x="5316865" y="539657"/>
                  <a:pt x="5326934" y="524541"/>
                </a:cubicBezTo>
                <a:cubicBezTo>
                  <a:pt x="5326934" y="524541"/>
                  <a:pt x="5326934" y="524541"/>
                  <a:pt x="5377283" y="499352"/>
                </a:cubicBezTo>
                <a:cubicBezTo>
                  <a:pt x="5377283" y="499352"/>
                  <a:pt x="5377283" y="499352"/>
                  <a:pt x="5407493" y="479199"/>
                </a:cubicBezTo>
                <a:cubicBezTo>
                  <a:pt x="5413787" y="475420"/>
                  <a:pt x="5427632" y="466604"/>
                  <a:pt x="5452808" y="448970"/>
                </a:cubicBezTo>
                <a:cubicBezTo>
                  <a:pt x="5452808" y="448970"/>
                  <a:pt x="5452808" y="448970"/>
                  <a:pt x="5447773" y="469123"/>
                </a:cubicBezTo>
                <a:cubicBezTo>
                  <a:pt x="5447773" y="469123"/>
                  <a:pt x="5447773" y="469123"/>
                  <a:pt x="5452808" y="479199"/>
                </a:cubicBezTo>
                <a:cubicBezTo>
                  <a:pt x="5452808" y="479199"/>
                  <a:pt x="5452808" y="479199"/>
                  <a:pt x="5462878" y="464084"/>
                </a:cubicBezTo>
                <a:cubicBezTo>
                  <a:pt x="5462878" y="464084"/>
                  <a:pt x="5462878" y="464084"/>
                  <a:pt x="5493087" y="474161"/>
                </a:cubicBezTo>
                <a:cubicBezTo>
                  <a:pt x="5493087" y="474161"/>
                  <a:pt x="5493087" y="474161"/>
                  <a:pt x="5493087" y="448970"/>
                </a:cubicBezTo>
                <a:cubicBezTo>
                  <a:pt x="5493087" y="448970"/>
                  <a:pt x="5493087" y="448970"/>
                  <a:pt x="5477982" y="438893"/>
                </a:cubicBezTo>
                <a:cubicBezTo>
                  <a:pt x="5483017" y="433856"/>
                  <a:pt x="5488053" y="428818"/>
                  <a:pt x="5493087" y="423779"/>
                </a:cubicBezTo>
                <a:cubicBezTo>
                  <a:pt x="5493087" y="423779"/>
                  <a:pt x="5493087" y="423779"/>
                  <a:pt x="5563574" y="363322"/>
                </a:cubicBezTo>
                <a:cubicBezTo>
                  <a:pt x="5563574" y="363322"/>
                  <a:pt x="5563574" y="363322"/>
                  <a:pt x="5593784" y="358283"/>
                </a:cubicBezTo>
                <a:cubicBezTo>
                  <a:pt x="5593784" y="358283"/>
                  <a:pt x="5593784" y="358283"/>
                  <a:pt x="5613925" y="333094"/>
                </a:cubicBezTo>
                <a:cubicBezTo>
                  <a:pt x="5613925" y="333094"/>
                  <a:pt x="5613925" y="333094"/>
                  <a:pt x="5634064" y="328055"/>
                </a:cubicBezTo>
                <a:cubicBezTo>
                  <a:pt x="5634064" y="328055"/>
                  <a:pt x="5634064" y="328055"/>
                  <a:pt x="5639098" y="312940"/>
                </a:cubicBezTo>
                <a:cubicBezTo>
                  <a:pt x="5644134" y="282712"/>
                  <a:pt x="5689448" y="343170"/>
                  <a:pt x="5689448" y="287751"/>
                </a:cubicBezTo>
                <a:cubicBezTo>
                  <a:pt x="5689448" y="287751"/>
                  <a:pt x="5689448" y="287751"/>
                  <a:pt x="5694482" y="267598"/>
                </a:cubicBezTo>
                <a:cubicBezTo>
                  <a:pt x="5694482" y="267598"/>
                  <a:pt x="5694482" y="267598"/>
                  <a:pt x="5714622" y="262560"/>
                </a:cubicBezTo>
                <a:cubicBezTo>
                  <a:pt x="5714622" y="262560"/>
                  <a:pt x="5714622" y="262560"/>
                  <a:pt x="5709588" y="267598"/>
                </a:cubicBezTo>
                <a:cubicBezTo>
                  <a:pt x="5709588" y="267598"/>
                  <a:pt x="5714622" y="272635"/>
                  <a:pt x="5714622" y="277674"/>
                </a:cubicBezTo>
                <a:cubicBezTo>
                  <a:pt x="5714622" y="277674"/>
                  <a:pt x="5714622" y="277674"/>
                  <a:pt x="5729727" y="262560"/>
                </a:cubicBezTo>
                <a:cubicBezTo>
                  <a:pt x="5729727" y="262560"/>
                  <a:pt x="5729727" y="262560"/>
                  <a:pt x="5719658" y="257521"/>
                </a:cubicBezTo>
                <a:cubicBezTo>
                  <a:pt x="5719658" y="257521"/>
                  <a:pt x="5719658" y="257521"/>
                  <a:pt x="5780076" y="207141"/>
                </a:cubicBezTo>
                <a:cubicBezTo>
                  <a:pt x="5780076" y="207141"/>
                  <a:pt x="5780076" y="207141"/>
                  <a:pt x="5800215" y="202102"/>
                </a:cubicBezTo>
                <a:cubicBezTo>
                  <a:pt x="5800215" y="202102"/>
                  <a:pt x="5800215" y="202102"/>
                  <a:pt x="5810286" y="176911"/>
                </a:cubicBezTo>
                <a:cubicBezTo>
                  <a:pt x="5830425" y="186988"/>
                  <a:pt x="5850566" y="151720"/>
                  <a:pt x="5860635" y="176911"/>
                </a:cubicBezTo>
                <a:cubicBezTo>
                  <a:pt x="5860635" y="176911"/>
                  <a:pt x="5860635" y="176911"/>
                  <a:pt x="5860635" y="136606"/>
                </a:cubicBezTo>
                <a:cubicBezTo>
                  <a:pt x="5870704" y="116454"/>
                  <a:pt x="5875738" y="171873"/>
                  <a:pt x="5905948" y="116454"/>
                </a:cubicBezTo>
                <a:cubicBezTo>
                  <a:pt x="5905948" y="116454"/>
                  <a:pt x="5905948" y="116454"/>
                  <a:pt x="5921054" y="116454"/>
                </a:cubicBezTo>
                <a:cubicBezTo>
                  <a:pt x="5921054" y="116454"/>
                  <a:pt x="5921054" y="116454"/>
                  <a:pt x="5921054" y="121493"/>
                </a:cubicBezTo>
                <a:cubicBezTo>
                  <a:pt x="5921054" y="121493"/>
                  <a:pt x="5921054" y="121493"/>
                  <a:pt x="5931123" y="116454"/>
                </a:cubicBezTo>
                <a:cubicBezTo>
                  <a:pt x="5931123" y="116454"/>
                  <a:pt x="5931123" y="116454"/>
                  <a:pt x="5921054" y="101340"/>
                </a:cubicBezTo>
                <a:cubicBezTo>
                  <a:pt x="5921054" y="101340"/>
                  <a:pt x="5921054" y="101340"/>
                  <a:pt x="5921054" y="91263"/>
                </a:cubicBezTo>
                <a:cubicBezTo>
                  <a:pt x="5921054" y="91263"/>
                  <a:pt x="5921054" y="91263"/>
                  <a:pt x="5956298" y="76149"/>
                </a:cubicBezTo>
                <a:cubicBezTo>
                  <a:pt x="5956298" y="76149"/>
                  <a:pt x="5956298" y="76149"/>
                  <a:pt x="5956298" y="66072"/>
                </a:cubicBezTo>
                <a:cubicBezTo>
                  <a:pt x="5956298" y="66072"/>
                  <a:pt x="5956298" y="66072"/>
                  <a:pt x="5986508" y="76149"/>
                </a:cubicBezTo>
                <a:cubicBezTo>
                  <a:pt x="5996577" y="76149"/>
                  <a:pt x="5966367" y="106377"/>
                  <a:pt x="6001613" y="71111"/>
                </a:cubicBezTo>
                <a:cubicBezTo>
                  <a:pt x="6001613" y="71111"/>
                  <a:pt x="6001613" y="71111"/>
                  <a:pt x="5981472" y="50958"/>
                </a:cubicBezTo>
                <a:cubicBezTo>
                  <a:pt x="5981472" y="50958"/>
                  <a:pt x="5981472" y="50958"/>
                  <a:pt x="6051960" y="15692"/>
                </a:cubicBezTo>
                <a:cubicBezTo>
                  <a:pt x="6051960" y="15692"/>
                  <a:pt x="6051960" y="15692"/>
                  <a:pt x="6051960" y="5064"/>
                </a:cubicBezTo>
                <a:lnTo>
                  <a:pt x="6051960" y="104"/>
                </a:lnTo>
                <a:lnTo>
                  <a:pt x="6224984" y="104"/>
                </a:lnTo>
                <a:lnTo>
                  <a:pt x="6223148" y="5615"/>
                </a:lnTo>
                <a:cubicBezTo>
                  <a:pt x="6223148" y="5615"/>
                  <a:pt x="6223148" y="5615"/>
                  <a:pt x="6218112" y="5615"/>
                </a:cubicBezTo>
                <a:cubicBezTo>
                  <a:pt x="6218112" y="5615"/>
                  <a:pt x="6218112" y="5615"/>
                  <a:pt x="6213078" y="578"/>
                </a:cubicBezTo>
                <a:cubicBezTo>
                  <a:pt x="6213078" y="578"/>
                  <a:pt x="6213078" y="578"/>
                  <a:pt x="6203008" y="10653"/>
                </a:cubicBezTo>
                <a:cubicBezTo>
                  <a:pt x="6203008" y="10653"/>
                  <a:pt x="6203008" y="10653"/>
                  <a:pt x="6213078" y="30806"/>
                </a:cubicBezTo>
                <a:cubicBezTo>
                  <a:pt x="6213078" y="30806"/>
                  <a:pt x="6213078" y="30806"/>
                  <a:pt x="6208043" y="55997"/>
                </a:cubicBezTo>
                <a:cubicBezTo>
                  <a:pt x="6208043" y="55997"/>
                  <a:pt x="6208043" y="55997"/>
                  <a:pt x="6197974" y="55997"/>
                </a:cubicBezTo>
                <a:cubicBezTo>
                  <a:pt x="6197974" y="55997"/>
                  <a:pt x="6197974" y="55997"/>
                  <a:pt x="6197974" y="76149"/>
                </a:cubicBezTo>
                <a:cubicBezTo>
                  <a:pt x="6197974" y="76149"/>
                  <a:pt x="6197974" y="76149"/>
                  <a:pt x="6218112" y="91263"/>
                </a:cubicBezTo>
                <a:cubicBezTo>
                  <a:pt x="6218112" y="91263"/>
                  <a:pt x="6218112" y="91263"/>
                  <a:pt x="6238253" y="50958"/>
                </a:cubicBezTo>
                <a:cubicBezTo>
                  <a:pt x="6238253" y="50958"/>
                  <a:pt x="6238253" y="50958"/>
                  <a:pt x="6278532" y="61035"/>
                </a:cubicBezTo>
                <a:cubicBezTo>
                  <a:pt x="6278532" y="61035"/>
                  <a:pt x="6278532" y="61035"/>
                  <a:pt x="6258392" y="81188"/>
                </a:cubicBezTo>
                <a:cubicBezTo>
                  <a:pt x="6258392" y="81188"/>
                  <a:pt x="6258392" y="81188"/>
                  <a:pt x="6228184" y="86225"/>
                </a:cubicBezTo>
                <a:cubicBezTo>
                  <a:pt x="6228184" y="86225"/>
                  <a:pt x="6223148" y="91263"/>
                  <a:pt x="6218112" y="96302"/>
                </a:cubicBezTo>
                <a:cubicBezTo>
                  <a:pt x="6218112" y="96302"/>
                  <a:pt x="6218112" y="96302"/>
                  <a:pt x="6208043" y="86225"/>
                </a:cubicBezTo>
                <a:cubicBezTo>
                  <a:pt x="6208043" y="86225"/>
                  <a:pt x="6208043" y="86225"/>
                  <a:pt x="6167764" y="101340"/>
                </a:cubicBezTo>
                <a:cubicBezTo>
                  <a:pt x="6167764" y="101340"/>
                  <a:pt x="6167764" y="101340"/>
                  <a:pt x="6147624" y="101340"/>
                </a:cubicBezTo>
                <a:cubicBezTo>
                  <a:pt x="6147624" y="101340"/>
                  <a:pt x="6147624" y="101340"/>
                  <a:pt x="6147624" y="126529"/>
                </a:cubicBezTo>
                <a:cubicBezTo>
                  <a:pt x="6147624" y="126529"/>
                  <a:pt x="6147624" y="126529"/>
                  <a:pt x="6117414" y="136606"/>
                </a:cubicBezTo>
                <a:cubicBezTo>
                  <a:pt x="6117414" y="136606"/>
                  <a:pt x="6117414" y="136606"/>
                  <a:pt x="6107345" y="151720"/>
                </a:cubicBezTo>
                <a:cubicBezTo>
                  <a:pt x="6107345" y="151720"/>
                  <a:pt x="6107345" y="151720"/>
                  <a:pt x="6062032" y="161797"/>
                </a:cubicBezTo>
                <a:cubicBezTo>
                  <a:pt x="6062032" y="161797"/>
                  <a:pt x="6062032" y="161797"/>
                  <a:pt x="6056996" y="176911"/>
                </a:cubicBezTo>
                <a:cubicBezTo>
                  <a:pt x="6056996" y="176911"/>
                  <a:pt x="6056996" y="176911"/>
                  <a:pt x="5996577" y="212178"/>
                </a:cubicBezTo>
                <a:cubicBezTo>
                  <a:pt x="5996577" y="212178"/>
                  <a:pt x="5996577" y="212178"/>
                  <a:pt x="6006647" y="197064"/>
                </a:cubicBezTo>
                <a:cubicBezTo>
                  <a:pt x="6011682" y="197064"/>
                  <a:pt x="6011682" y="197064"/>
                  <a:pt x="6006647" y="192025"/>
                </a:cubicBezTo>
                <a:cubicBezTo>
                  <a:pt x="6006647" y="186988"/>
                  <a:pt x="6001613" y="176911"/>
                  <a:pt x="5991542" y="161797"/>
                </a:cubicBezTo>
                <a:cubicBezTo>
                  <a:pt x="5991542" y="161797"/>
                  <a:pt x="5991542" y="161797"/>
                  <a:pt x="5956298" y="181950"/>
                </a:cubicBezTo>
                <a:cubicBezTo>
                  <a:pt x="5956298" y="181950"/>
                  <a:pt x="5956298" y="181950"/>
                  <a:pt x="5946228" y="186988"/>
                </a:cubicBezTo>
                <a:cubicBezTo>
                  <a:pt x="5946228" y="186988"/>
                  <a:pt x="5946228" y="186988"/>
                  <a:pt x="5986508" y="197064"/>
                </a:cubicBezTo>
                <a:cubicBezTo>
                  <a:pt x="5986508" y="197064"/>
                  <a:pt x="5986508" y="197064"/>
                  <a:pt x="5961333" y="227293"/>
                </a:cubicBezTo>
                <a:cubicBezTo>
                  <a:pt x="5961333" y="227293"/>
                  <a:pt x="5961333" y="227293"/>
                  <a:pt x="5961333" y="247446"/>
                </a:cubicBezTo>
                <a:cubicBezTo>
                  <a:pt x="5961333" y="247446"/>
                  <a:pt x="5961333" y="247446"/>
                  <a:pt x="5991542" y="237369"/>
                </a:cubicBezTo>
                <a:cubicBezTo>
                  <a:pt x="5991542" y="237369"/>
                  <a:pt x="5991542" y="237369"/>
                  <a:pt x="5966367" y="257521"/>
                </a:cubicBezTo>
                <a:cubicBezTo>
                  <a:pt x="5966367" y="257521"/>
                  <a:pt x="5966367" y="257521"/>
                  <a:pt x="5941192" y="267598"/>
                </a:cubicBezTo>
                <a:cubicBezTo>
                  <a:pt x="5941192" y="267598"/>
                  <a:pt x="5941192" y="267598"/>
                  <a:pt x="5921054" y="257521"/>
                </a:cubicBezTo>
                <a:cubicBezTo>
                  <a:pt x="5916018" y="262560"/>
                  <a:pt x="5910984" y="272635"/>
                  <a:pt x="5895879" y="297826"/>
                </a:cubicBezTo>
                <a:cubicBezTo>
                  <a:pt x="5895879" y="297826"/>
                  <a:pt x="5895879" y="297826"/>
                  <a:pt x="5900914" y="302864"/>
                </a:cubicBezTo>
                <a:cubicBezTo>
                  <a:pt x="5900914" y="302864"/>
                  <a:pt x="5900914" y="302864"/>
                  <a:pt x="5895879" y="317978"/>
                </a:cubicBezTo>
                <a:cubicBezTo>
                  <a:pt x="5895879" y="317978"/>
                  <a:pt x="5895879" y="317978"/>
                  <a:pt x="5865669" y="323017"/>
                </a:cubicBezTo>
                <a:cubicBezTo>
                  <a:pt x="5865669" y="323017"/>
                  <a:pt x="5865669" y="323017"/>
                  <a:pt x="5830425" y="317978"/>
                </a:cubicBezTo>
                <a:cubicBezTo>
                  <a:pt x="5830425" y="317978"/>
                  <a:pt x="5830425" y="317978"/>
                  <a:pt x="5825391" y="328055"/>
                </a:cubicBezTo>
                <a:cubicBezTo>
                  <a:pt x="5825391" y="328055"/>
                  <a:pt x="5825391" y="328055"/>
                  <a:pt x="5840494" y="343170"/>
                </a:cubicBezTo>
                <a:cubicBezTo>
                  <a:pt x="5840494" y="343170"/>
                  <a:pt x="5840494" y="343170"/>
                  <a:pt x="5860635" y="343170"/>
                </a:cubicBezTo>
                <a:cubicBezTo>
                  <a:pt x="5860635" y="343170"/>
                  <a:pt x="5860635" y="343170"/>
                  <a:pt x="5790146" y="368360"/>
                </a:cubicBezTo>
                <a:cubicBezTo>
                  <a:pt x="5790146" y="368360"/>
                  <a:pt x="5790146" y="368360"/>
                  <a:pt x="5795181" y="378436"/>
                </a:cubicBezTo>
                <a:cubicBezTo>
                  <a:pt x="5790146" y="378436"/>
                  <a:pt x="5785112" y="378436"/>
                  <a:pt x="5775042" y="378436"/>
                </a:cubicBezTo>
                <a:cubicBezTo>
                  <a:pt x="5775042" y="378436"/>
                  <a:pt x="5775042" y="378436"/>
                  <a:pt x="5729727" y="393551"/>
                </a:cubicBezTo>
                <a:cubicBezTo>
                  <a:pt x="5729727" y="393551"/>
                  <a:pt x="5729727" y="393551"/>
                  <a:pt x="5754902" y="403627"/>
                </a:cubicBezTo>
                <a:cubicBezTo>
                  <a:pt x="5759937" y="403627"/>
                  <a:pt x="5759937" y="403627"/>
                  <a:pt x="5759937" y="408665"/>
                </a:cubicBezTo>
                <a:cubicBezTo>
                  <a:pt x="5754902" y="408665"/>
                  <a:pt x="5744832" y="408665"/>
                  <a:pt x="5719658" y="418741"/>
                </a:cubicBezTo>
                <a:cubicBezTo>
                  <a:pt x="5719658" y="418741"/>
                  <a:pt x="5719658" y="418741"/>
                  <a:pt x="5714622" y="423779"/>
                </a:cubicBezTo>
                <a:cubicBezTo>
                  <a:pt x="5714622" y="423779"/>
                  <a:pt x="5714622" y="423779"/>
                  <a:pt x="5729727" y="438893"/>
                </a:cubicBezTo>
                <a:cubicBezTo>
                  <a:pt x="5729727" y="438893"/>
                  <a:pt x="5729727" y="438893"/>
                  <a:pt x="5699518" y="433856"/>
                </a:cubicBezTo>
                <a:cubicBezTo>
                  <a:pt x="5699518" y="433856"/>
                  <a:pt x="5699518" y="433856"/>
                  <a:pt x="5654203" y="479199"/>
                </a:cubicBezTo>
                <a:cubicBezTo>
                  <a:pt x="5654203" y="479199"/>
                  <a:pt x="5654203" y="479199"/>
                  <a:pt x="5654203" y="489275"/>
                </a:cubicBezTo>
                <a:cubicBezTo>
                  <a:pt x="5654203" y="489275"/>
                  <a:pt x="5654203" y="489275"/>
                  <a:pt x="5644134" y="489275"/>
                </a:cubicBezTo>
                <a:cubicBezTo>
                  <a:pt x="5629028" y="494314"/>
                  <a:pt x="5593784" y="484236"/>
                  <a:pt x="5613925" y="514466"/>
                </a:cubicBezTo>
                <a:cubicBezTo>
                  <a:pt x="5613925" y="514466"/>
                  <a:pt x="5613925" y="514466"/>
                  <a:pt x="5593784" y="529580"/>
                </a:cubicBezTo>
                <a:cubicBezTo>
                  <a:pt x="5593784" y="529580"/>
                  <a:pt x="5593784" y="529580"/>
                  <a:pt x="5593784" y="539657"/>
                </a:cubicBezTo>
                <a:cubicBezTo>
                  <a:pt x="5593784" y="539657"/>
                  <a:pt x="5593784" y="539657"/>
                  <a:pt x="5573644" y="539657"/>
                </a:cubicBezTo>
                <a:cubicBezTo>
                  <a:pt x="5573644" y="539657"/>
                  <a:pt x="5573644" y="539657"/>
                  <a:pt x="5568610" y="549732"/>
                </a:cubicBezTo>
                <a:cubicBezTo>
                  <a:pt x="5568610" y="549732"/>
                  <a:pt x="5568610" y="549732"/>
                  <a:pt x="5523297" y="584999"/>
                </a:cubicBezTo>
                <a:cubicBezTo>
                  <a:pt x="5523297" y="584999"/>
                  <a:pt x="5523297" y="584999"/>
                  <a:pt x="5518261" y="605151"/>
                </a:cubicBezTo>
                <a:cubicBezTo>
                  <a:pt x="5518261" y="605151"/>
                  <a:pt x="5518261" y="605151"/>
                  <a:pt x="5462878" y="630342"/>
                </a:cubicBezTo>
                <a:cubicBezTo>
                  <a:pt x="5462878" y="630342"/>
                  <a:pt x="5462878" y="630342"/>
                  <a:pt x="5452808" y="640419"/>
                </a:cubicBezTo>
                <a:cubicBezTo>
                  <a:pt x="5452808" y="640419"/>
                  <a:pt x="5452808" y="640419"/>
                  <a:pt x="5467913" y="645458"/>
                </a:cubicBezTo>
                <a:cubicBezTo>
                  <a:pt x="5467913" y="645458"/>
                  <a:pt x="5467913" y="645458"/>
                  <a:pt x="5452808" y="645458"/>
                </a:cubicBezTo>
                <a:cubicBezTo>
                  <a:pt x="5452808" y="645458"/>
                  <a:pt x="5452808" y="645458"/>
                  <a:pt x="5331970" y="731104"/>
                </a:cubicBezTo>
                <a:cubicBezTo>
                  <a:pt x="5331970" y="731104"/>
                  <a:pt x="5331970" y="731104"/>
                  <a:pt x="5306796" y="761334"/>
                </a:cubicBezTo>
                <a:cubicBezTo>
                  <a:pt x="5306796" y="761334"/>
                  <a:pt x="5306796" y="761334"/>
                  <a:pt x="5251411" y="791562"/>
                </a:cubicBezTo>
                <a:cubicBezTo>
                  <a:pt x="5251411" y="791562"/>
                  <a:pt x="5251411" y="791562"/>
                  <a:pt x="5241341" y="801639"/>
                </a:cubicBezTo>
                <a:cubicBezTo>
                  <a:pt x="5241341" y="801639"/>
                  <a:pt x="5241341" y="801639"/>
                  <a:pt x="5246377" y="811716"/>
                </a:cubicBezTo>
                <a:cubicBezTo>
                  <a:pt x="5246377" y="811716"/>
                  <a:pt x="5246377" y="811716"/>
                  <a:pt x="5256446" y="801639"/>
                </a:cubicBezTo>
                <a:cubicBezTo>
                  <a:pt x="5256446" y="801639"/>
                  <a:pt x="5256446" y="801639"/>
                  <a:pt x="5266516" y="806677"/>
                </a:cubicBezTo>
                <a:cubicBezTo>
                  <a:pt x="5266516" y="806677"/>
                  <a:pt x="5266516" y="806677"/>
                  <a:pt x="5367214" y="756295"/>
                </a:cubicBezTo>
                <a:cubicBezTo>
                  <a:pt x="5367214" y="756295"/>
                  <a:pt x="5367214" y="756295"/>
                  <a:pt x="5392388" y="756295"/>
                </a:cubicBezTo>
                <a:cubicBezTo>
                  <a:pt x="5392388" y="756295"/>
                  <a:pt x="5392388" y="756295"/>
                  <a:pt x="5518261" y="670647"/>
                </a:cubicBezTo>
                <a:cubicBezTo>
                  <a:pt x="5518261" y="650495"/>
                  <a:pt x="5538402" y="685763"/>
                  <a:pt x="5533366" y="660572"/>
                </a:cubicBezTo>
                <a:cubicBezTo>
                  <a:pt x="5533366" y="660572"/>
                  <a:pt x="5533366" y="660572"/>
                  <a:pt x="5644134" y="600114"/>
                </a:cubicBezTo>
                <a:cubicBezTo>
                  <a:pt x="5644134" y="600114"/>
                  <a:pt x="5644134" y="600114"/>
                  <a:pt x="5578680" y="665610"/>
                </a:cubicBezTo>
                <a:cubicBezTo>
                  <a:pt x="5578680" y="665610"/>
                  <a:pt x="5578680" y="665610"/>
                  <a:pt x="5563574" y="680724"/>
                </a:cubicBezTo>
                <a:cubicBezTo>
                  <a:pt x="5563574" y="680724"/>
                  <a:pt x="5563574" y="680724"/>
                  <a:pt x="5623994" y="680724"/>
                </a:cubicBezTo>
                <a:cubicBezTo>
                  <a:pt x="5629028" y="665610"/>
                  <a:pt x="5639098" y="710952"/>
                  <a:pt x="5644134" y="655533"/>
                </a:cubicBezTo>
                <a:cubicBezTo>
                  <a:pt x="5644134" y="655533"/>
                  <a:pt x="5644134" y="655533"/>
                  <a:pt x="5664272" y="665610"/>
                </a:cubicBezTo>
                <a:cubicBezTo>
                  <a:pt x="5664272" y="665610"/>
                  <a:pt x="5664272" y="665610"/>
                  <a:pt x="5608890" y="705915"/>
                </a:cubicBezTo>
                <a:cubicBezTo>
                  <a:pt x="5608890" y="705915"/>
                  <a:pt x="5608890" y="705915"/>
                  <a:pt x="5608890" y="715990"/>
                </a:cubicBezTo>
                <a:cubicBezTo>
                  <a:pt x="5608890" y="715990"/>
                  <a:pt x="5608890" y="715990"/>
                  <a:pt x="5583715" y="731104"/>
                </a:cubicBezTo>
                <a:cubicBezTo>
                  <a:pt x="5583715" y="731104"/>
                  <a:pt x="5583715" y="731104"/>
                  <a:pt x="5583715" y="741181"/>
                </a:cubicBezTo>
                <a:cubicBezTo>
                  <a:pt x="5583715" y="741181"/>
                  <a:pt x="5583715" y="741181"/>
                  <a:pt x="5568610" y="731104"/>
                </a:cubicBezTo>
                <a:cubicBezTo>
                  <a:pt x="5568610" y="731104"/>
                  <a:pt x="5568610" y="731104"/>
                  <a:pt x="5558541" y="731104"/>
                </a:cubicBezTo>
                <a:cubicBezTo>
                  <a:pt x="5558541" y="731104"/>
                  <a:pt x="5558541" y="731104"/>
                  <a:pt x="5548471" y="746220"/>
                </a:cubicBezTo>
                <a:cubicBezTo>
                  <a:pt x="5548471" y="746220"/>
                  <a:pt x="5548471" y="746220"/>
                  <a:pt x="5563574" y="751257"/>
                </a:cubicBezTo>
                <a:cubicBezTo>
                  <a:pt x="5563574" y="751257"/>
                  <a:pt x="5563574" y="751257"/>
                  <a:pt x="5558541" y="756295"/>
                </a:cubicBezTo>
                <a:cubicBezTo>
                  <a:pt x="5543436" y="766372"/>
                  <a:pt x="5553505" y="771411"/>
                  <a:pt x="5558541" y="771411"/>
                </a:cubicBezTo>
                <a:cubicBezTo>
                  <a:pt x="5553505" y="771411"/>
                  <a:pt x="5543436" y="771411"/>
                  <a:pt x="5528331" y="766372"/>
                </a:cubicBezTo>
                <a:cubicBezTo>
                  <a:pt x="5528331" y="766372"/>
                  <a:pt x="5528331" y="766372"/>
                  <a:pt x="5513226" y="796600"/>
                </a:cubicBezTo>
                <a:cubicBezTo>
                  <a:pt x="5513226" y="796600"/>
                  <a:pt x="5513226" y="796600"/>
                  <a:pt x="5518261" y="806677"/>
                </a:cubicBezTo>
                <a:cubicBezTo>
                  <a:pt x="5528331" y="806677"/>
                  <a:pt x="5548471" y="816753"/>
                  <a:pt x="5533366" y="791562"/>
                </a:cubicBezTo>
                <a:cubicBezTo>
                  <a:pt x="5548471" y="796600"/>
                  <a:pt x="5558541" y="791562"/>
                  <a:pt x="5563574" y="791562"/>
                </a:cubicBezTo>
                <a:cubicBezTo>
                  <a:pt x="5563574" y="791562"/>
                  <a:pt x="5563574" y="791562"/>
                  <a:pt x="5558541" y="786525"/>
                </a:cubicBezTo>
                <a:cubicBezTo>
                  <a:pt x="5563574" y="781486"/>
                  <a:pt x="5568610" y="781486"/>
                  <a:pt x="5578680" y="776448"/>
                </a:cubicBezTo>
                <a:cubicBezTo>
                  <a:pt x="5578680" y="776448"/>
                  <a:pt x="5578680" y="776448"/>
                  <a:pt x="5563574" y="806677"/>
                </a:cubicBezTo>
                <a:cubicBezTo>
                  <a:pt x="5563574" y="806677"/>
                  <a:pt x="5563574" y="806677"/>
                  <a:pt x="5608890" y="816753"/>
                </a:cubicBezTo>
                <a:cubicBezTo>
                  <a:pt x="5593784" y="816753"/>
                  <a:pt x="5623994" y="852020"/>
                  <a:pt x="5613925" y="791562"/>
                </a:cubicBezTo>
                <a:cubicBezTo>
                  <a:pt x="5613925" y="791562"/>
                  <a:pt x="5613925" y="791562"/>
                  <a:pt x="5598820" y="791562"/>
                </a:cubicBezTo>
                <a:cubicBezTo>
                  <a:pt x="5603854" y="786525"/>
                  <a:pt x="5629028" y="776448"/>
                  <a:pt x="5639098" y="801639"/>
                </a:cubicBezTo>
                <a:cubicBezTo>
                  <a:pt x="5639098" y="801639"/>
                  <a:pt x="5639098" y="801639"/>
                  <a:pt x="5694482" y="786525"/>
                </a:cubicBezTo>
                <a:cubicBezTo>
                  <a:pt x="5694482" y="786525"/>
                  <a:pt x="5694482" y="786525"/>
                  <a:pt x="5699518" y="761334"/>
                </a:cubicBezTo>
                <a:cubicBezTo>
                  <a:pt x="5699518" y="761334"/>
                  <a:pt x="5699518" y="761334"/>
                  <a:pt x="5699518" y="776448"/>
                </a:cubicBezTo>
                <a:cubicBezTo>
                  <a:pt x="5699518" y="776448"/>
                  <a:pt x="5699518" y="776448"/>
                  <a:pt x="5759937" y="781486"/>
                </a:cubicBezTo>
                <a:cubicBezTo>
                  <a:pt x="5759937" y="781486"/>
                  <a:pt x="5759937" y="781486"/>
                  <a:pt x="5770006" y="766372"/>
                </a:cubicBezTo>
                <a:cubicBezTo>
                  <a:pt x="5770006" y="766372"/>
                  <a:pt x="5770006" y="766372"/>
                  <a:pt x="5800215" y="766372"/>
                </a:cubicBezTo>
                <a:cubicBezTo>
                  <a:pt x="5800215" y="766372"/>
                  <a:pt x="5800215" y="766372"/>
                  <a:pt x="5800215" y="746220"/>
                </a:cubicBezTo>
                <a:cubicBezTo>
                  <a:pt x="5820356" y="726067"/>
                  <a:pt x="5805250" y="766372"/>
                  <a:pt x="5825391" y="766372"/>
                </a:cubicBezTo>
                <a:cubicBezTo>
                  <a:pt x="5825391" y="766372"/>
                  <a:pt x="5825391" y="766372"/>
                  <a:pt x="5830425" y="756295"/>
                </a:cubicBezTo>
                <a:cubicBezTo>
                  <a:pt x="5830425" y="756295"/>
                  <a:pt x="5830425" y="756295"/>
                  <a:pt x="5850566" y="766372"/>
                </a:cubicBezTo>
                <a:cubicBezTo>
                  <a:pt x="5850566" y="766372"/>
                  <a:pt x="5850566" y="766372"/>
                  <a:pt x="5860635" y="751257"/>
                </a:cubicBezTo>
                <a:cubicBezTo>
                  <a:pt x="5860635" y="751257"/>
                  <a:pt x="5860635" y="751257"/>
                  <a:pt x="5941192" y="741181"/>
                </a:cubicBezTo>
                <a:cubicBezTo>
                  <a:pt x="5941192" y="741181"/>
                  <a:pt x="5941192" y="741181"/>
                  <a:pt x="5941192" y="731104"/>
                </a:cubicBezTo>
                <a:cubicBezTo>
                  <a:pt x="5941192" y="731104"/>
                  <a:pt x="5941192" y="731104"/>
                  <a:pt x="5961333" y="736143"/>
                </a:cubicBezTo>
                <a:cubicBezTo>
                  <a:pt x="5961333" y="736143"/>
                  <a:pt x="5961333" y="736143"/>
                  <a:pt x="5991542" y="726067"/>
                </a:cubicBezTo>
                <a:cubicBezTo>
                  <a:pt x="5991542" y="726067"/>
                  <a:pt x="5991542" y="726067"/>
                  <a:pt x="6051960" y="721029"/>
                </a:cubicBezTo>
                <a:cubicBezTo>
                  <a:pt x="6051960" y="721029"/>
                  <a:pt x="6051960" y="721029"/>
                  <a:pt x="6062032" y="710952"/>
                </a:cubicBezTo>
                <a:cubicBezTo>
                  <a:pt x="6062032" y="715990"/>
                  <a:pt x="6072101" y="715990"/>
                  <a:pt x="6087206" y="710952"/>
                </a:cubicBezTo>
                <a:cubicBezTo>
                  <a:pt x="6087206" y="710952"/>
                  <a:pt x="6087206" y="710952"/>
                  <a:pt x="6097276" y="705915"/>
                </a:cubicBezTo>
                <a:cubicBezTo>
                  <a:pt x="6097276" y="705915"/>
                  <a:pt x="6097276" y="705915"/>
                  <a:pt x="6102310" y="705915"/>
                </a:cubicBezTo>
                <a:cubicBezTo>
                  <a:pt x="6102310" y="705915"/>
                  <a:pt x="6102310" y="705915"/>
                  <a:pt x="6072101" y="726067"/>
                </a:cubicBezTo>
                <a:cubicBezTo>
                  <a:pt x="6072101" y="726067"/>
                  <a:pt x="6072101" y="726067"/>
                  <a:pt x="6072101" y="741181"/>
                </a:cubicBezTo>
                <a:cubicBezTo>
                  <a:pt x="6072101" y="741181"/>
                  <a:pt x="6072101" y="741181"/>
                  <a:pt x="6112380" y="741181"/>
                </a:cubicBezTo>
                <a:cubicBezTo>
                  <a:pt x="6112380" y="741181"/>
                  <a:pt x="6112380" y="741181"/>
                  <a:pt x="6132520" y="715990"/>
                </a:cubicBezTo>
                <a:cubicBezTo>
                  <a:pt x="6132520" y="715990"/>
                  <a:pt x="6132520" y="715990"/>
                  <a:pt x="6122450" y="705915"/>
                </a:cubicBezTo>
                <a:cubicBezTo>
                  <a:pt x="6122450" y="705915"/>
                  <a:pt x="6122450" y="705915"/>
                  <a:pt x="6197974" y="685763"/>
                </a:cubicBezTo>
                <a:cubicBezTo>
                  <a:pt x="6197974" y="685763"/>
                  <a:pt x="6197974" y="685763"/>
                  <a:pt x="6192938" y="680724"/>
                </a:cubicBezTo>
                <a:cubicBezTo>
                  <a:pt x="6192938" y="680724"/>
                  <a:pt x="6192938" y="680724"/>
                  <a:pt x="6208043" y="670647"/>
                </a:cubicBezTo>
                <a:cubicBezTo>
                  <a:pt x="6208043" y="670647"/>
                  <a:pt x="6208043" y="670647"/>
                  <a:pt x="6223148" y="680724"/>
                </a:cubicBezTo>
                <a:cubicBezTo>
                  <a:pt x="6238253" y="685763"/>
                  <a:pt x="6253358" y="665610"/>
                  <a:pt x="6268462" y="675686"/>
                </a:cubicBezTo>
                <a:cubicBezTo>
                  <a:pt x="6268462" y="680724"/>
                  <a:pt x="6283567" y="670647"/>
                  <a:pt x="6263428" y="680724"/>
                </a:cubicBezTo>
                <a:cubicBezTo>
                  <a:pt x="6268462" y="685763"/>
                  <a:pt x="6273497" y="680724"/>
                  <a:pt x="6278532" y="685763"/>
                </a:cubicBezTo>
                <a:cubicBezTo>
                  <a:pt x="6278532" y="685763"/>
                  <a:pt x="6278532" y="685763"/>
                  <a:pt x="6278532" y="665610"/>
                </a:cubicBezTo>
                <a:cubicBezTo>
                  <a:pt x="6278532" y="665610"/>
                  <a:pt x="6278532" y="665610"/>
                  <a:pt x="6328882" y="655533"/>
                </a:cubicBezTo>
                <a:cubicBezTo>
                  <a:pt x="6328882" y="655533"/>
                  <a:pt x="6328882" y="655533"/>
                  <a:pt x="6328882" y="630342"/>
                </a:cubicBezTo>
                <a:cubicBezTo>
                  <a:pt x="6328882" y="630342"/>
                  <a:pt x="6328882" y="630342"/>
                  <a:pt x="6364126" y="645458"/>
                </a:cubicBezTo>
                <a:cubicBezTo>
                  <a:pt x="6364126" y="645458"/>
                  <a:pt x="6364126" y="645458"/>
                  <a:pt x="6399370" y="640419"/>
                </a:cubicBezTo>
                <a:cubicBezTo>
                  <a:pt x="6399370" y="640419"/>
                  <a:pt x="6399370" y="640419"/>
                  <a:pt x="6389300" y="625304"/>
                </a:cubicBezTo>
                <a:cubicBezTo>
                  <a:pt x="6389300" y="625304"/>
                  <a:pt x="6389300" y="625304"/>
                  <a:pt x="6414475" y="595076"/>
                </a:cubicBezTo>
                <a:cubicBezTo>
                  <a:pt x="6414475" y="595076"/>
                  <a:pt x="6414475" y="595076"/>
                  <a:pt x="6429580" y="595076"/>
                </a:cubicBezTo>
                <a:cubicBezTo>
                  <a:pt x="6429580" y="595076"/>
                  <a:pt x="6429580" y="595076"/>
                  <a:pt x="6449719" y="600114"/>
                </a:cubicBezTo>
                <a:cubicBezTo>
                  <a:pt x="6449719" y="600114"/>
                  <a:pt x="6449719" y="600114"/>
                  <a:pt x="6479929" y="579962"/>
                </a:cubicBezTo>
                <a:cubicBezTo>
                  <a:pt x="6479929" y="579962"/>
                  <a:pt x="6479929" y="579962"/>
                  <a:pt x="6484963" y="595076"/>
                </a:cubicBezTo>
                <a:cubicBezTo>
                  <a:pt x="6484963" y="595076"/>
                  <a:pt x="6484963" y="595076"/>
                  <a:pt x="6500068" y="600114"/>
                </a:cubicBezTo>
                <a:cubicBezTo>
                  <a:pt x="6500068" y="595076"/>
                  <a:pt x="6510138" y="590037"/>
                  <a:pt x="6520207" y="579962"/>
                </a:cubicBezTo>
                <a:cubicBezTo>
                  <a:pt x="6520207" y="579962"/>
                  <a:pt x="6520207" y="579962"/>
                  <a:pt x="6500068" y="569885"/>
                </a:cubicBezTo>
                <a:cubicBezTo>
                  <a:pt x="6500068" y="564846"/>
                  <a:pt x="6474894" y="579962"/>
                  <a:pt x="6505104" y="559809"/>
                </a:cubicBezTo>
                <a:cubicBezTo>
                  <a:pt x="6505104" y="559809"/>
                  <a:pt x="6505104" y="559809"/>
                  <a:pt x="6479929" y="564846"/>
                </a:cubicBezTo>
                <a:cubicBezTo>
                  <a:pt x="6479929" y="564846"/>
                  <a:pt x="6479929" y="564846"/>
                  <a:pt x="6479929" y="529580"/>
                </a:cubicBezTo>
                <a:cubicBezTo>
                  <a:pt x="6479929" y="529580"/>
                  <a:pt x="6479929" y="529580"/>
                  <a:pt x="6489998" y="524541"/>
                </a:cubicBezTo>
                <a:cubicBezTo>
                  <a:pt x="6489998" y="524541"/>
                  <a:pt x="6489998" y="524541"/>
                  <a:pt x="6535312" y="529580"/>
                </a:cubicBezTo>
                <a:cubicBezTo>
                  <a:pt x="6535312" y="529580"/>
                  <a:pt x="6535312" y="529580"/>
                  <a:pt x="6575592" y="499352"/>
                </a:cubicBezTo>
                <a:cubicBezTo>
                  <a:pt x="6585662" y="509428"/>
                  <a:pt x="6600766" y="494314"/>
                  <a:pt x="6615872" y="489275"/>
                </a:cubicBezTo>
                <a:cubicBezTo>
                  <a:pt x="6615872" y="489275"/>
                  <a:pt x="6615872" y="489275"/>
                  <a:pt x="6620906" y="494314"/>
                </a:cubicBezTo>
                <a:cubicBezTo>
                  <a:pt x="6620906" y="494314"/>
                  <a:pt x="6620906" y="494314"/>
                  <a:pt x="6646080" y="469123"/>
                </a:cubicBezTo>
                <a:cubicBezTo>
                  <a:pt x="6646080" y="469123"/>
                  <a:pt x="6646080" y="469123"/>
                  <a:pt x="6651116" y="448970"/>
                </a:cubicBezTo>
                <a:cubicBezTo>
                  <a:pt x="6651116" y="448970"/>
                  <a:pt x="6651116" y="448970"/>
                  <a:pt x="6666220" y="433856"/>
                </a:cubicBezTo>
                <a:cubicBezTo>
                  <a:pt x="6666220" y="433856"/>
                  <a:pt x="6666220" y="433856"/>
                  <a:pt x="6726639" y="423779"/>
                </a:cubicBezTo>
                <a:cubicBezTo>
                  <a:pt x="6716570" y="418741"/>
                  <a:pt x="6741744" y="393551"/>
                  <a:pt x="6706500" y="403627"/>
                </a:cubicBezTo>
                <a:cubicBezTo>
                  <a:pt x="6706500" y="403627"/>
                  <a:pt x="6706500" y="403627"/>
                  <a:pt x="6741744" y="383474"/>
                </a:cubicBezTo>
                <a:cubicBezTo>
                  <a:pt x="6741744" y="383474"/>
                  <a:pt x="6741744" y="383474"/>
                  <a:pt x="6736708" y="378436"/>
                </a:cubicBezTo>
                <a:cubicBezTo>
                  <a:pt x="6736708" y="378436"/>
                  <a:pt x="6736708" y="378436"/>
                  <a:pt x="6756849" y="368360"/>
                </a:cubicBezTo>
                <a:cubicBezTo>
                  <a:pt x="6756849" y="368360"/>
                  <a:pt x="6756849" y="368360"/>
                  <a:pt x="6822302" y="307903"/>
                </a:cubicBezTo>
                <a:cubicBezTo>
                  <a:pt x="6817268" y="302864"/>
                  <a:pt x="6792093" y="312940"/>
                  <a:pt x="6817268" y="287751"/>
                </a:cubicBezTo>
                <a:cubicBezTo>
                  <a:pt x="6817268" y="287751"/>
                  <a:pt x="6817268" y="287751"/>
                  <a:pt x="6852512" y="297826"/>
                </a:cubicBezTo>
                <a:cubicBezTo>
                  <a:pt x="6852512" y="297826"/>
                  <a:pt x="6852512" y="297826"/>
                  <a:pt x="6877686" y="262560"/>
                </a:cubicBezTo>
                <a:cubicBezTo>
                  <a:pt x="6877686" y="262560"/>
                  <a:pt x="6877686" y="262560"/>
                  <a:pt x="6852512" y="252483"/>
                </a:cubicBezTo>
                <a:cubicBezTo>
                  <a:pt x="6852512" y="252483"/>
                  <a:pt x="6877686" y="252483"/>
                  <a:pt x="6847476" y="242407"/>
                </a:cubicBezTo>
                <a:cubicBezTo>
                  <a:pt x="6847476" y="242407"/>
                  <a:pt x="6847476" y="242407"/>
                  <a:pt x="6912930" y="181950"/>
                </a:cubicBezTo>
                <a:cubicBezTo>
                  <a:pt x="6912930" y="181950"/>
                  <a:pt x="6912930" y="181950"/>
                  <a:pt x="6912930" y="202102"/>
                </a:cubicBezTo>
                <a:cubicBezTo>
                  <a:pt x="6912930" y="202102"/>
                  <a:pt x="6912930" y="202102"/>
                  <a:pt x="6958246" y="197064"/>
                </a:cubicBezTo>
                <a:cubicBezTo>
                  <a:pt x="6963280" y="197064"/>
                  <a:pt x="6912930" y="217216"/>
                  <a:pt x="6978384" y="202102"/>
                </a:cubicBezTo>
                <a:cubicBezTo>
                  <a:pt x="6978384" y="202102"/>
                  <a:pt x="6978384" y="202102"/>
                  <a:pt x="6963280" y="166836"/>
                </a:cubicBezTo>
                <a:cubicBezTo>
                  <a:pt x="6963280" y="166836"/>
                  <a:pt x="6963280" y="166836"/>
                  <a:pt x="6953210" y="171873"/>
                </a:cubicBezTo>
                <a:cubicBezTo>
                  <a:pt x="6953210" y="171873"/>
                  <a:pt x="6953210" y="171873"/>
                  <a:pt x="6943140" y="171873"/>
                </a:cubicBezTo>
                <a:cubicBezTo>
                  <a:pt x="6943140" y="171873"/>
                  <a:pt x="6943140" y="171873"/>
                  <a:pt x="6963280" y="141645"/>
                </a:cubicBezTo>
                <a:cubicBezTo>
                  <a:pt x="6963280" y="141645"/>
                  <a:pt x="6963280" y="141645"/>
                  <a:pt x="6988454" y="151720"/>
                </a:cubicBezTo>
                <a:cubicBezTo>
                  <a:pt x="6988454" y="151720"/>
                  <a:pt x="6988454" y="151720"/>
                  <a:pt x="7023698" y="166836"/>
                </a:cubicBezTo>
                <a:cubicBezTo>
                  <a:pt x="7023698" y="166836"/>
                  <a:pt x="7023698" y="166836"/>
                  <a:pt x="7033769" y="161797"/>
                </a:cubicBezTo>
                <a:cubicBezTo>
                  <a:pt x="7033769" y="161797"/>
                  <a:pt x="7033769" y="161797"/>
                  <a:pt x="7003559" y="136606"/>
                </a:cubicBezTo>
                <a:cubicBezTo>
                  <a:pt x="7003559" y="136606"/>
                  <a:pt x="7003559" y="136606"/>
                  <a:pt x="7058944" y="96302"/>
                </a:cubicBezTo>
                <a:cubicBezTo>
                  <a:pt x="7058944" y="96302"/>
                  <a:pt x="7058944" y="96302"/>
                  <a:pt x="7048872" y="81188"/>
                </a:cubicBezTo>
                <a:cubicBezTo>
                  <a:pt x="7048872" y="81188"/>
                  <a:pt x="7048872" y="81188"/>
                  <a:pt x="7028734" y="76149"/>
                </a:cubicBezTo>
                <a:cubicBezTo>
                  <a:pt x="7028734" y="76149"/>
                  <a:pt x="7028734" y="76149"/>
                  <a:pt x="7023698" y="76149"/>
                </a:cubicBezTo>
                <a:cubicBezTo>
                  <a:pt x="7023698" y="76149"/>
                  <a:pt x="7023698" y="76149"/>
                  <a:pt x="7058944" y="50958"/>
                </a:cubicBezTo>
                <a:cubicBezTo>
                  <a:pt x="7074047" y="66072"/>
                  <a:pt x="7023698" y="61035"/>
                  <a:pt x="7074047" y="71111"/>
                </a:cubicBezTo>
                <a:cubicBezTo>
                  <a:pt x="7074047" y="71111"/>
                  <a:pt x="7074047" y="71111"/>
                  <a:pt x="7114327" y="50958"/>
                </a:cubicBezTo>
                <a:cubicBezTo>
                  <a:pt x="7114327" y="50958"/>
                  <a:pt x="7114327" y="50958"/>
                  <a:pt x="7099222" y="25767"/>
                </a:cubicBezTo>
                <a:cubicBezTo>
                  <a:pt x="7099222" y="25767"/>
                  <a:pt x="7099222" y="25767"/>
                  <a:pt x="7119362" y="578"/>
                </a:cubicBezTo>
                <a:lnTo>
                  <a:pt x="7119007" y="104"/>
                </a:lnTo>
                <a:lnTo>
                  <a:pt x="7381486" y="104"/>
                </a:lnTo>
                <a:lnTo>
                  <a:pt x="7381177" y="578"/>
                </a:lnTo>
                <a:cubicBezTo>
                  <a:pt x="7356002" y="10653"/>
                  <a:pt x="7315723" y="20730"/>
                  <a:pt x="7320758" y="45920"/>
                </a:cubicBezTo>
                <a:cubicBezTo>
                  <a:pt x="7320758" y="45920"/>
                  <a:pt x="7320758" y="45920"/>
                  <a:pt x="7300618" y="55997"/>
                </a:cubicBezTo>
                <a:cubicBezTo>
                  <a:pt x="7300618" y="55997"/>
                  <a:pt x="7300618" y="55997"/>
                  <a:pt x="7315723" y="71111"/>
                </a:cubicBezTo>
                <a:cubicBezTo>
                  <a:pt x="7315723" y="71111"/>
                  <a:pt x="7315723" y="71111"/>
                  <a:pt x="7290548" y="71111"/>
                </a:cubicBezTo>
                <a:cubicBezTo>
                  <a:pt x="7290548" y="71111"/>
                  <a:pt x="7290548" y="71111"/>
                  <a:pt x="7290548" y="101340"/>
                </a:cubicBezTo>
                <a:cubicBezTo>
                  <a:pt x="7285514" y="121493"/>
                  <a:pt x="7240200" y="96302"/>
                  <a:pt x="7260340" y="131568"/>
                </a:cubicBezTo>
                <a:cubicBezTo>
                  <a:pt x="7260340" y="131568"/>
                  <a:pt x="7260340" y="131568"/>
                  <a:pt x="7235166" y="136606"/>
                </a:cubicBezTo>
                <a:cubicBezTo>
                  <a:pt x="7235166" y="136606"/>
                  <a:pt x="7235166" y="136606"/>
                  <a:pt x="7209991" y="151720"/>
                </a:cubicBezTo>
                <a:cubicBezTo>
                  <a:pt x="7189850" y="166836"/>
                  <a:pt x="7154606" y="176911"/>
                  <a:pt x="7149571" y="202102"/>
                </a:cubicBezTo>
                <a:cubicBezTo>
                  <a:pt x="7149571" y="202102"/>
                  <a:pt x="7149571" y="202102"/>
                  <a:pt x="7114327" y="237369"/>
                </a:cubicBezTo>
                <a:cubicBezTo>
                  <a:pt x="7114327" y="237369"/>
                  <a:pt x="7114327" y="237369"/>
                  <a:pt x="7119362" y="262560"/>
                </a:cubicBezTo>
                <a:cubicBezTo>
                  <a:pt x="7119362" y="262560"/>
                  <a:pt x="7119362" y="262560"/>
                  <a:pt x="7104257" y="277674"/>
                </a:cubicBezTo>
                <a:cubicBezTo>
                  <a:pt x="7104257" y="277674"/>
                  <a:pt x="7104257" y="277674"/>
                  <a:pt x="7089152" y="267598"/>
                </a:cubicBezTo>
                <a:cubicBezTo>
                  <a:pt x="7089152" y="267598"/>
                  <a:pt x="7089152" y="267598"/>
                  <a:pt x="7058944" y="282712"/>
                </a:cubicBezTo>
                <a:cubicBezTo>
                  <a:pt x="7058944" y="282712"/>
                  <a:pt x="7058944" y="282712"/>
                  <a:pt x="7038803" y="317978"/>
                </a:cubicBezTo>
                <a:cubicBezTo>
                  <a:pt x="7013628" y="338131"/>
                  <a:pt x="6963280" y="338131"/>
                  <a:pt x="6973349" y="373399"/>
                </a:cubicBezTo>
                <a:cubicBezTo>
                  <a:pt x="6973349" y="373399"/>
                  <a:pt x="6973349" y="373399"/>
                  <a:pt x="6953210" y="378436"/>
                </a:cubicBezTo>
                <a:cubicBezTo>
                  <a:pt x="6953210" y="378436"/>
                  <a:pt x="6953210" y="378436"/>
                  <a:pt x="6953210" y="408665"/>
                </a:cubicBezTo>
                <a:cubicBezTo>
                  <a:pt x="6953210" y="408665"/>
                  <a:pt x="6953210" y="408665"/>
                  <a:pt x="6983420" y="408665"/>
                </a:cubicBezTo>
                <a:cubicBezTo>
                  <a:pt x="6983420" y="408665"/>
                  <a:pt x="6983420" y="408665"/>
                  <a:pt x="7018664" y="378436"/>
                </a:cubicBezTo>
                <a:cubicBezTo>
                  <a:pt x="7018664" y="378436"/>
                  <a:pt x="7018664" y="378436"/>
                  <a:pt x="7018664" y="358283"/>
                </a:cubicBezTo>
                <a:cubicBezTo>
                  <a:pt x="7018664" y="358283"/>
                  <a:pt x="7018664" y="358283"/>
                  <a:pt x="7038803" y="363322"/>
                </a:cubicBezTo>
                <a:cubicBezTo>
                  <a:pt x="7038803" y="363322"/>
                  <a:pt x="7038803" y="363322"/>
                  <a:pt x="7074047" y="333094"/>
                </a:cubicBezTo>
                <a:cubicBezTo>
                  <a:pt x="7074047" y="333094"/>
                  <a:pt x="7074047" y="333094"/>
                  <a:pt x="7069013" y="317978"/>
                </a:cubicBezTo>
                <a:cubicBezTo>
                  <a:pt x="7069013" y="317978"/>
                  <a:pt x="7069013" y="317978"/>
                  <a:pt x="7084118" y="323017"/>
                </a:cubicBezTo>
                <a:cubicBezTo>
                  <a:pt x="7084118" y="323017"/>
                  <a:pt x="7084118" y="323017"/>
                  <a:pt x="7089152" y="333094"/>
                </a:cubicBezTo>
                <a:cubicBezTo>
                  <a:pt x="7089152" y="333094"/>
                  <a:pt x="7089152" y="333094"/>
                  <a:pt x="7074047" y="368360"/>
                </a:cubicBezTo>
                <a:cubicBezTo>
                  <a:pt x="7069013" y="363322"/>
                  <a:pt x="7048872" y="317978"/>
                  <a:pt x="7043838" y="388513"/>
                </a:cubicBezTo>
                <a:cubicBezTo>
                  <a:pt x="7033769" y="383474"/>
                  <a:pt x="7023698" y="373399"/>
                  <a:pt x="7013628" y="413704"/>
                </a:cubicBezTo>
                <a:cubicBezTo>
                  <a:pt x="7008594" y="413704"/>
                  <a:pt x="7008594" y="423779"/>
                  <a:pt x="7003559" y="413704"/>
                </a:cubicBezTo>
                <a:cubicBezTo>
                  <a:pt x="7003559" y="413704"/>
                  <a:pt x="7003559" y="413704"/>
                  <a:pt x="6993490" y="443932"/>
                </a:cubicBezTo>
                <a:cubicBezTo>
                  <a:pt x="6993490" y="443932"/>
                  <a:pt x="6993490" y="443932"/>
                  <a:pt x="6978384" y="454009"/>
                </a:cubicBezTo>
                <a:cubicBezTo>
                  <a:pt x="6978384" y="454009"/>
                  <a:pt x="6978384" y="454009"/>
                  <a:pt x="6993490" y="464084"/>
                </a:cubicBezTo>
                <a:cubicBezTo>
                  <a:pt x="7003559" y="454009"/>
                  <a:pt x="7008594" y="438893"/>
                  <a:pt x="7023698" y="418741"/>
                </a:cubicBezTo>
                <a:cubicBezTo>
                  <a:pt x="7023698" y="418741"/>
                  <a:pt x="7023698" y="418741"/>
                  <a:pt x="7048872" y="413704"/>
                </a:cubicBezTo>
                <a:cubicBezTo>
                  <a:pt x="7048872" y="413704"/>
                  <a:pt x="7048872" y="413704"/>
                  <a:pt x="7084118" y="438893"/>
                </a:cubicBezTo>
                <a:cubicBezTo>
                  <a:pt x="7084118" y="438893"/>
                  <a:pt x="7084118" y="438893"/>
                  <a:pt x="7099222" y="423779"/>
                </a:cubicBezTo>
                <a:cubicBezTo>
                  <a:pt x="7114327" y="428818"/>
                  <a:pt x="7104257" y="413704"/>
                  <a:pt x="7119362" y="408665"/>
                </a:cubicBezTo>
                <a:cubicBezTo>
                  <a:pt x="7119362" y="408665"/>
                  <a:pt x="7119362" y="408665"/>
                  <a:pt x="7119362" y="388513"/>
                </a:cubicBezTo>
                <a:cubicBezTo>
                  <a:pt x="7129432" y="393551"/>
                  <a:pt x="7149571" y="373399"/>
                  <a:pt x="7164676" y="363322"/>
                </a:cubicBezTo>
                <a:cubicBezTo>
                  <a:pt x="7189850" y="358283"/>
                  <a:pt x="7149571" y="353246"/>
                  <a:pt x="7169712" y="343170"/>
                </a:cubicBezTo>
                <a:cubicBezTo>
                  <a:pt x="7169712" y="343170"/>
                  <a:pt x="7169712" y="343170"/>
                  <a:pt x="7154606" y="333094"/>
                </a:cubicBezTo>
                <a:cubicBezTo>
                  <a:pt x="7159642" y="333094"/>
                  <a:pt x="7164676" y="323017"/>
                  <a:pt x="7174746" y="307903"/>
                </a:cubicBezTo>
                <a:cubicBezTo>
                  <a:pt x="7179781" y="312940"/>
                  <a:pt x="7189850" y="317978"/>
                  <a:pt x="7199920" y="328055"/>
                </a:cubicBezTo>
                <a:cubicBezTo>
                  <a:pt x="7199920" y="328055"/>
                  <a:pt x="7199920" y="328055"/>
                  <a:pt x="7209991" y="287751"/>
                </a:cubicBezTo>
                <a:cubicBezTo>
                  <a:pt x="7209991" y="287751"/>
                  <a:pt x="7220060" y="277674"/>
                  <a:pt x="7209991" y="272635"/>
                </a:cubicBezTo>
                <a:cubicBezTo>
                  <a:pt x="7209991" y="272635"/>
                  <a:pt x="7209991" y="272635"/>
                  <a:pt x="7220060" y="277674"/>
                </a:cubicBezTo>
                <a:cubicBezTo>
                  <a:pt x="7220060" y="277674"/>
                  <a:pt x="7220060" y="277674"/>
                  <a:pt x="7220060" y="297826"/>
                </a:cubicBezTo>
                <a:cubicBezTo>
                  <a:pt x="7220060" y="297826"/>
                  <a:pt x="7220060" y="297826"/>
                  <a:pt x="7245235" y="282712"/>
                </a:cubicBezTo>
                <a:cubicBezTo>
                  <a:pt x="7245235" y="282712"/>
                  <a:pt x="7245235" y="282712"/>
                  <a:pt x="7250269" y="277674"/>
                </a:cubicBezTo>
                <a:cubicBezTo>
                  <a:pt x="7250269" y="277674"/>
                  <a:pt x="7250269" y="277674"/>
                  <a:pt x="7209991" y="252483"/>
                </a:cubicBezTo>
                <a:cubicBezTo>
                  <a:pt x="7209991" y="252483"/>
                  <a:pt x="7209991" y="252483"/>
                  <a:pt x="7179781" y="252483"/>
                </a:cubicBezTo>
                <a:cubicBezTo>
                  <a:pt x="7179781" y="252483"/>
                  <a:pt x="7179781" y="252483"/>
                  <a:pt x="7169712" y="267598"/>
                </a:cubicBezTo>
                <a:cubicBezTo>
                  <a:pt x="7169712" y="267598"/>
                  <a:pt x="7169712" y="267598"/>
                  <a:pt x="7154606" y="272635"/>
                </a:cubicBezTo>
                <a:cubicBezTo>
                  <a:pt x="7154606" y="272635"/>
                  <a:pt x="7154606" y="272635"/>
                  <a:pt x="7144537" y="302864"/>
                </a:cubicBezTo>
                <a:cubicBezTo>
                  <a:pt x="7144537" y="302864"/>
                  <a:pt x="7144537" y="302864"/>
                  <a:pt x="7134468" y="287751"/>
                </a:cubicBezTo>
                <a:cubicBezTo>
                  <a:pt x="7134468" y="287751"/>
                  <a:pt x="7134468" y="287751"/>
                  <a:pt x="7144537" y="257521"/>
                </a:cubicBezTo>
                <a:cubicBezTo>
                  <a:pt x="7144537" y="257521"/>
                  <a:pt x="7144537" y="257521"/>
                  <a:pt x="7189850" y="227293"/>
                </a:cubicBezTo>
                <a:cubicBezTo>
                  <a:pt x="7169712" y="202102"/>
                  <a:pt x="7230130" y="232330"/>
                  <a:pt x="7194886" y="181950"/>
                </a:cubicBezTo>
                <a:cubicBezTo>
                  <a:pt x="7225094" y="166836"/>
                  <a:pt x="7204956" y="197064"/>
                  <a:pt x="7209991" y="197064"/>
                </a:cubicBezTo>
                <a:cubicBezTo>
                  <a:pt x="7209991" y="197064"/>
                  <a:pt x="7209991" y="197064"/>
                  <a:pt x="7215025" y="207141"/>
                </a:cubicBezTo>
                <a:cubicBezTo>
                  <a:pt x="7215025" y="207141"/>
                  <a:pt x="7215025" y="207141"/>
                  <a:pt x="7230130" y="212178"/>
                </a:cubicBezTo>
                <a:cubicBezTo>
                  <a:pt x="7230130" y="212178"/>
                  <a:pt x="7230130" y="212178"/>
                  <a:pt x="7240200" y="212178"/>
                </a:cubicBezTo>
                <a:cubicBezTo>
                  <a:pt x="7240200" y="212178"/>
                  <a:pt x="7240200" y="212178"/>
                  <a:pt x="7230130" y="227293"/>
                </a:cubicBezTo>
                <a:cubicBezTo>
                  <a:pt x="7240200" y="217216"/>
                  <a:pt x="7250269" y="222255"/>
                  <a:pt x="7250269" y="227293"/>
                </a:cubicBezTo>
                <a:cubicBezTo>
                  <a:pt x="7250269" y="227293"/>
                  <a:pt x="7250269" y="227293"/>
                  <a:pt x="7250269" y="237369"/>
                </a:cubicBezTo>
                <a:cubicBezTo>
                  <a:pt x="7250269" y="237369"/>
                  <a:pt x="7250269" y="237369"/>
                  <a:pt x="7230130" y="237369"/>
                </a:cubicBezTo>
                <a:cubicBezTo>
                  <a:pt x="7230130" y="237369"/>
                  <a:pt x="7225094" y="242407"/>
                  <a:pt x="7215025" y="247446"/>
                </a:cubicBezTo>
                <a:cubicBezTo>
                  <a:pt x="7215025" y="247446"/>
                  <a:pt x="7215025" y="247446"/>
                  <a:pt x="7230130" y="247446"/>
                </a:cubicBezTo>
                <a:cubicBezTo>
                  <a:pt x="7230130" y="247446"/>
                  <a:pt x="7230130" y="247446"/>
                  <a:pt x="7230130" y="262560"/>
                </a:cubicBezTo>
                <a:cubicBezTo>
                  <a:pt x="7230130" y="262560"/>
                  <a:pt x="7230130" y="262560"/>
                  <a:pt x="7270410" y="272635"/>
                </a:cubicBezTo>
                <a:cubicBezTo>
                  <a:pt x="7270410" y="272635"/>
                  <a:pt x="7270410" y="272635"/>
                  <a:pt x="7280479" y="267598"/>
                </a:cubicBezTo>
                <a:cubicBezTo>
                  <a:pt x="7275444" y="262560"/>
                  <a:pt x="7275444" y="257521"/>
                  <a:pt x="7270410" y="252483"/>
                </a:cubicBezTo>
                <a:cubicBezTo>
                  <a:pt x="7270410" y="252483"/>
                  <a:pt x="7270410" y="252483"/>
                  <a:pt x="7300618" y="247446"/>
                </a:cubicBezTo>
                <a:cubicBezTo>
                  <a:pt x="7300618" y="247446"/>
                  <a:pt x="7300618" y="247446"/>
                  <a:pt x="7290548" y="242407"/>
                </a:cubicBezTo>
                <a:cubicBezTo>
                  <a:pt x="7290548" y="242407"/>
                  <a:pt x="7290548" y="242407"/>
                  <a:pt x="7310688" y="227293"/>
                </a:cubicBezTo>
                <a:cubicBezTo>
                  <a:pt x="7310688" y="227293"/>
                  <a:pt x="7310688" y="227293"/>
                  <a:pt x="7310688" y="212178"/>
                </a:cubicBezTo>
                <a:cubicBezTo>
                  <a:pt x="7310688" y="212178"/>
                  <a:pt x="7310688" y="212178"/>
                  <a:pt x="7320758" y="202102"/>
                </a:cubicBezTo>
                <a:cubicBezTo>
                  <a:pt x="7320758" y="202102"/>
                  <a:pt x="7356002" y="192025"/>
                  <a:pt x="7310688" y="197064"/>
                </a:cubicBezTo>
                <a:cubicBezTo>
                  <a:pt x="7310688" y="197064"/>
                  <a:pt x="7310688" y="197064"/>
                  <a:pt x="7320758" y="186988"/>
                </a:cubicBezTo>
                <a:cubicBezTo>
                  <a:pt x="7320758" y="186988"/>
                  <a:pt x="7320758" y="186988"/>
                  <a:pt x="7356002" y="202102"/>
                </a:cubicBezTo>
                <a:cubicBezTo>
                  <a:pt x="7356002" y="202102"/>
                  <a:pt x="7356002" y="202102"/>
                  <a:pt x="7366072" y="161797"/>
                </a:cubicBezTo>
                <a:cubicBezTo>
                  <a:pt x="7366072" y="161797"/>
                  <a:pt x="7366072" y="161797"/>
                  <a:pt x="7361036" y="151720"/>
                </a:cubicBezTo>
                <a:cubicBezTo>
                  <a:pt x="7361036" y="151720"/>
                  <a:pt x="7361036" y="151720"/>
                  <a:pt x="7340898" y="156759"/>
                </a:cubicBezTo>
                <a:cubicBezTo>
                  <a:pt x="7335862" y="151720"/>
                  <a:pt x="7340898" y="141645"/>
                  <a:pt x="7340898" y="136606"/>
                </a:cubicBezTo>
                <a:cubicBezTo>
                  <a:pt x="7340898" y="136606"/>
                  <a:pt x="7340898" y="136606"/>
                  <a:pt x="7401316" y="146683"/>
                </a:cubicBezTo>
                <a:cubicBezTo>
                  <a:pt x="7381177" y="111416"/>
                  <a:pt x="7431526" y="161797"/>
                  <a:pt x="7426491" y="101340"/>
                </a:cubicBezTo>
                <a:cubicBezTo>
                  <a:pt x="7426491" y="101340"/>
                  <a:pt x="7426491" y="101340"/>
                  <a:pt x="7446632" y="91263"/>
                </a:cubicBezTo>
                <a:cubicBezTo>
                  <a:pt x="7446632" y="91263"/>
                  <a:pt x="7446632" y="91263"/>
                  <a:pt x="7426491" y="81188"/>
                </a:cubicBezTo>
                <a:cubicBezTo>
                  <a:pt x="7426491" y="81188"/>
                  <a:pt x="7426491" y="81188"/>
                  <a:pt x="7411386" y="91263"/>
                </a:cubicBezTo>
                <a:cubicBezTo>
                  <a:pt x="7411386" y="91263"/>
                  <a:pt x="7411386" y="86225"/>
                  <a:pt x="7411386" y="86225"/>
                </a:cubicBezTo>
                <a:cubicBezTo>
                  <a:pt x="7401316" y="91263"/>
                  <a:pt x="7391247" y="91263"/>
                  <a:pt x="7381177" y="96302"/>
                </a:cubicBezTo>
                <a:cubicBezTo>
                  <a:pt x="7381177" y="96302"/>
                  <a:pt x="7381177" y="96302"/>
                  <a:pt x="7361036" y="106377"/>
                </a:cubicBezTo>
                <a:cubicBezTo>
                  <a:pt x="7350967" y="91263"/>
                  <a:pt x="7411386" y="101340"/>
                  <a:pt x="7340898" y="91263"/>
                </a:cubicBezTo>
                <a:cubicBezTo>
                  <a:pt x="7340898" y="91263"/>
                  <a:pt x="7340898" y="91263"/>
                  <a:pt x="7361036" y="86225"/>
                </a:cubicBezTo>
                <a:cubicBezTo>
                  <a:pt x="7361036" y="61035"/>
                  <a:pt x="7406352" y="96302"/>
                  <a:pt x="7381177" y="50958"/>
                </a:cubicBezTo>
                <a:cubicBezTo>
                  <a:pt x="7386211" y="55997"/>
                  <a:pt x="7386211" y="50958"/>
                  <a:pt x="7391247" y="61035"/>
                </a:cubicBezTo>
                <a:cubicBezTo>
                  <a:pt x="7406352" y="50958"/>
                  <a:pt x="7406352" y="96302"/>
                  <a:pt x="7421457" y="66072"/>
                </a:cubicBezTo>
                <a:cubicBezTo>
                  <a:pt x="7421457" y="66072"/>
                  <a:pt x="7421457" y="66072"/>
                  <a:pt x="7446632" y="55997"/>
                </a:cubicBezTo>
                <a:cubicBezTo>
                  <a:pt x="7446632" y="55997"/>
                  <a:pt x="7446632" y="55997"/>
                  <a:pt x="7471806" y="81188"/>
                </a:cubicBezTo>
                <a:cubicBezTo>
                  <a:pt x="7481876" y="81188"/>
                  <a:pt x="7476840" y="71111"/>
                  <a:pt x="7496980" y="66072"/>
                </a:cubicBezTo>
                <a:cubicBezTo>
                  <a:pt x="7496980" y="66072"/>
                  <a:pt x="7496980" y="66072"/>
                  <a:pt x="7486910" y="61035"/>
                </a:cubicBezTo>
                <a:cubicBezTo>
                  <a:pt x="7486910" y="61035"/>
                  <a:pt x="7486910" y="61035"/>
                  <a:pt x="7496980" y="40883"/>
                </a:cubicBezTo>
                <a:cubicBezTo>
                  <a:pt x="7502014" y="35844"/>
                  <a:pt x="7532224" y="40883"/>
                  <a:pt x="7567468" y="10653"/>
                </a:cubicBezTo>
                <a:cubicBezTo>
                  <a:pt x="7567468" y="10653"/>
                  <a:pt x="7567468" y="10653"/>
                  <a:pt x="7561096" y="2152"/>
                </a:cubicBezTo>
                <a:lnTo>
                  <a:pt x="7559562" y="104"/>
                </a:lnTo>
                <a:lnTo>
                  <a:pt x="7677479" y="104"/>
                </a:lnTo>
                <a:lnTo>
                  <a:pt x="7676624" y="863"/>
                </a:lnTo>
                <a:cubicBezTo>
                  <a:pt x="7657153" y="18132"/>
                  <a:pt x="7605230" y="64184"/>
                  <a:pt x="7466770" y="186988"/>
                </a:cubicBezTo>
                <a:cubicBezTo>
                  <a:pt x="7466770" y="186988"/>
                  <a:pt x="7466770" y="186988"/>
                  <a:pt x="7421457" y="237369"/>
                </a:cubicBezTo>
                <a:cubicBezTo>
                  <a:pt x="7421457" y="237369"/>
                  <a:pt x="7421457" y="237369"/>
                  <a:pt x="7381177" y="242407"/>
                </a:cubicBezTo>
                <a:cubicBezTo>
                  <a:pt x="7381177" y="242407"/>
                  <a:pt x="7381177" y="242407"/>
                  <a:pt x="7391247" y="262560"/>
                </a:cubicBezTo>
                <a:cubicBezTo>
                  <a:pt x="7391247" y="262560"/>
                  <a:pt x="7391247" y="262560"/>
                  <a:pt x="7270410" y="368360"/>
                </a:cubicBezTo>
                <a:cubicBezTo>
                  <a:pt x="7270410" y="368360"/>
                  <a:pt x="7270410" y="368360"/>
                  <a:pt x="7209991" y="408665"/>
                </a:cubicBezTo>
                <a:cubicBezTo>
                  <a:pt x="7209991" y="408665"/>
                  <a:pt x="7209991" y="408665"/>
                  <a:pt x="7194886" y="443932"/>
                </a:cubicBezTo>
                <a:cubicBezTo>
                  <a:pt x="7194886" y="443932"/>
                  <a:pt x="7194886" y="443932"/>
                  <a:pt x="7189850" y="438893"/>
                </a:cubicBezTo>
                <a:cubicBezTo>
                  <a:pt x="7189850" y="438893"/>
                  <a:pt x="7189850" y="438893"/>
                  <a:pt x="7179781" y="469123"/>
                </a:cubicBezTo>
                <a:cubicBezTo>
                  <a:pt x="7179781" y="469123"/>
                  <a:pt x="7179781" y="469123"/>
                  <a:pt x="7144537" y="484236"/>
                </a:cubicBezTo>
                <a:cubicBezTo>
                  <a:pt x="7144537" y="484236"/>
                  <a:pt x="7144537" y="484236"/>
                  <a:pt x="7134468" y="494314"/>
                </a:cubicBezTo>
                <a:cubicBezTo>
                  <a:pt x="7134468" y="494314"/>
                  <a:pt x="7134468" y="494314"/>
                  <a:pt x="7169712" y="504389"/>
                </a:cubicBezTo>
                <a:cubicBezTo>
                  <a:pt x="7169712" y="504389"/>
                  <a:pt x="7169712" y="504389"/>
                  <a:pt x="7189850" y="494314"/>
                </a:cubicBezTo>
                <a:cubicBezTo>
                  <a:pt x="7189850" y="494314"/>
                  <a:pt x="7199920" y="484236"/>
                  <a:pt x="7194886" y="504389"/>
                </a:cubicBezTo>
                <a:cubicBezTo>
                  <a:pt x="7194886" y="504389"/>
                  <a:pt x="7194886" y="504389"/>
                  <a:pt x="7220060" y="489275"/>
                </a:cubicBezTo>
                <a:cubicBezTo>
                  <a:pt x="7220060" y="489275"/>
                  <a:pt x="7235166" y="484236"/>
                  <a:pt x="7215025" y="494314"/>
                </a:cubicBezTo>
                <a:cubicBezTo>
                  <a:pt x="7230130" y="484236"/>
                  <a:pt x="7255304" y="504389"/>
                  <a:pt x="7250269" y="479199"/>
                </a:cubicBezTo>
                <a:cubicBezTo>
                  <a:pt x="7250269" y="479199"/>
                  <a:pt x="7250269" y="479199"/>
                  <a:pt x="7295584" y="469123"/>
                </a:cubicBezTo>
                <a:cubicBezTo>
                  <a:pt x="7295584" y="469123"/>
                  <a:pt x="7295584" y="469123"/>
                  <a:pt x="7356002" y="433856"/>
                </a:cubicBezTo>
                <a:cubicBezTo>
                  <a:pt x="7356002" y="433856"/>
                  <a:pt x="7356002" y="433856"/>
                  <a:pt x="7376142" y="403627"/>
                </a:cubicBezTo>
                <a:cubicBezTo>
                  <a:pt x="7391247" y="398588"/>
                  <a:pt x="7416422" y="408665"/>
                  <a:pt x="7421457" y="383474"/>
                </a:cubicBezTo>
                <a:cubicBezTo>
                  <a:pt x="7421457" y="383474"/>
                  <a:pt x="7421457" y="383474"/>
                  <a:pt x="7436560" y="388513"/>
                </a:cubicBezTo>
                <a:cubicBezTo>
                  <a:pt x="7436560" y="388513"/>
                  <a:pt x="7436560" y="388513"/>
                  <a:pt x="7456701" y="378436"/>
                </a:cubicBezTo>
                <a:cubicBezTo>
                  <a:pt x="7456701" y="378436"/>
                  <a:pt x="7456701" y="378436"/>
                  <a:pt x="7466770" y="353246"/>
                </a:cubicBezTo>
                <a:cubicBezTo>
                  <a:pt x="7486910" y="317978"/>
                  <a:pt x="7481876" y="403627"/>
                  <a:pt x="7496980" y="328055"/>
                </a:cubicBezTo>
                <a:cubicBezTo>
                  <a:pt x="7496980" y="328055"/>
                  <a:pt x="7496980" y="328055"/>
                  <a:pt x="7512084" y="333094"/>
                </a:cubicBezTo>
                <a:cubicBezTo>
                  <a:pt x="7512084" y="333094"/>
                  <a:pt x="7512084" y="333094"/>
                  <a:pt x="7542294" y="297826"/>
                </a:cubicBezTo>
                <a:cubicBezTo>
                  <a:pt x="7542294" y="297826"/>
                  <a:pt x="7542294" y="297826"/>
                  <a:pt x="7567468" y="302864"/>
                </a:cubicBezTo>
                <a:cubicBezTo>
                  <a:pt x="7567468" y="302864"/>
                  <a:pt x="7567468" y="302864"/>
                  <a:pt x="7567468" y="277674"/>
                </a:cubicBezTo>
                <a:cubicBezTo>
                  <a:pt x="7567468" y="277674"/>
                  <a:pt x="7567468" y="277674"/>
                  <a:pt x="7587608" y="252483"/>
                </a:cubicBezTo>
                <a:cubicBezTo>
                  <a:pt x="7587608" y="252483"/>
                  <a:pt x="7587608" y="252483"/>
                  <a:pt x="7587608" y="242407"/>
                </a:cubicBezTo>
                <a:cubicBezTo>
                  <a:pt x="7587608" y="242407"/>
                  <a:pt x="7587608" y="242407"/>
                  <a:pt x="7587608" y="237369"/>
                </a:cubicBezTo>
                <a:cubicBezTo>
                  <a:pt x="7587608" y="237369"/>
                  <a:pt x="7587608" y="237369"/>
                  <a:pt x="7622853" y="242407"/>
                </a:cubicBezTo>
                <a:cubicBezTo>
                  <a:pt x="7622853" y="242407"/>
                  <a:pt x="7622853" y="242407"/>
                  <a:pt x="7627887" y="217216"/>
                </a:cubicBezTo>
                <a:cubicBezTo>
                  <a:pt x="7627887" y="217216"/>
                  <a:pt x="7627887" y="217216"/>
                  <a:pt x="7653062" y="202102"/>
                </a:cubicBezTo>
                <a:cubicBezTo>
                  <a:pt x="7653062" y="202102"/>
                  <a:pt x="7653062" y="202102"/>
                  <a:pt x="7673202" y="202102"/>
                </a:cubicBezTo>
                <a:cubicBezTo>
                  <a:pt x="7673202" y="202102"/>
                  <a:pt x="7673202" y="202102"/>
                  <a:pt x="7698377" y="166836"/>
                </a:cubicBezTo>
                <a:cubicBezTo>
                  <a:pt x="7698377" y="166836"/>
                  <a:pt x="7698377" y="166836"/>
                  <a:pt x="7698377" y="161797"/>
                </a:cubicBezTo>
                <a:cubicBezTo>
                  <a:pt x="7698377" y="161797"/>
                  <a:pt x="7698377" y="161797"/>
                  <a:pt x="7678236" y="156759"/>
                </a:cubicBezTo>
                <a:cubicBezTo>
                  <a:pt x="7678236" y="156759"/>
                  <a:pt x="7678236" y="156759"/>
                  <a:pt x="7668166" y="146683"/>
                </a:cubicBezTo>
                <a:cubicBezTo>
                  <a:pt x="7668166" y="146683"/>
                  <a:pt x="7668166" y="146683"/>
                  <a:pt x="7688306" y="126529"/>
                </a:cubicBezTo>
                <a:cubicBezTo>
                  <a:pt x="7688306" y="126529"/>
                  <a:pt x="7688306" y="126529"/>
                  <a:pt x="7698377" y="146683"/>
                </a:cubicBezTo>
                <a:cubicBezTo>
                  <a:pt x="7698377" y="146683"/>
                  <a:pt x="7698377" y="146683"/>
                  <a:pt x="7753760" y="136606"/>
                </a:cubicBezTo>
                <a:cubicBezTo>
                  <a:pt x="7753760" y="136606"/>
                  <a:pt x="7753760" y="136606"/>
                  <a:pt x="7783970" y="91263"/>
                </a:cubicBezTo>
                <a:cubicBezTo>
                  <a:pt x="7783970" y="91263"/>
                  <a:pt x="7783970" y="91263"/>
                  <a:pt x="7814178" y="76149"/>
                </a:cubicBezTo>
                <a:cubicBezTo>
                  <a:pt x="7819214" y="71111"/>
                  <a:pt x="7748726" y="96302"/>
                  <a:pt x="7834319" y="55997"/>
                </a:cubicBezTo>
                <a:cubicBezTo>
                  <a:pt x="7834319" y="55997"/>
                  <a:pt x="7834319" y="55997"/>
                  <a:pt x="7839353" y="66072"/>
                </a:cubicBezTo>
                <a:cubicBezTo>
                  <a:pt x="7839353" y="66072"/>
                  <a:pt x="7839353" y="66072"/>
                  <a:pt x="7859494" y="45920"/>
                </a:cubicBezTo>
                <a:cubicBezTo>
                  <a:pt x="7859494" y="45920"/>
                  <a:pt x="7859494" y="45920"/>
                  <a:pt x="7854458" y="35844"/>
                </a:cubicBezTo>
                <a:cubicBezTo>
                  <a:pt x="7854458" y="35844"/>
                  <a:pt x="7854458" y="35844"/>
                  <a:pt x="7884668" y="578"/>
                </a:cubicBezTo>
                <a:cubicBezTo>
                  <a:pt x="7884668" y="578"/>
                  <a:pt x="7884668" y="578"/>
                  <a:pt x="7894738" y="578"/>
                </a:cubicBezTo>
                <a:lnTo>
                  <a:pt x="7894833" y="104"/>
                </a:lnTo>
                <a:lnTo>
                  <a:pt x="8063837" y="104"/>
                </a:lnTo>
                <a:lnTo>
                  <a:pt x="8040750" y="20730"/>
                </a:lnTo>
                <a:cubicBezTo>
                  <a:pt x="8065924" y="10653"/>
                  <a:pt x="8045785" y="15692"/>
                  <a:pt x="8035716" y="50958"/>
                </a:cubicBezTo>
                <a:cubicBezTo>
                  <a:pt x="8035716" y="50958"/>
                  <a:pt x="8035716" y="50958"/>
                  <a:pt x="8060890" y="45920"/>
                </a:cubicBezTo>
                <a:cubicBezTo>
                  <a:pt x="8060890" y="45920"/>
                  <a:pt x="8060890" y="45920"/>
                  <a:pt x="8050820" y="66072"/>
                </a:cubicBezTo>
                <a:cubicBezTo>
                  <a:pt x="8050820" y="66072"/>
                  <a:pt x="8050820" y="66072"/>
                  <a:pt x="7980331" y="136606"/>
                </a:cubicBezTo>
                <a:cubicBezTo>
                  <a:pt x="7980331" y="136606"/>
                  <a:pt x="7980331" y="136606"/>
                  <a:pt x="7965226" y="136606"/>
                </a:cubicBezTo>
                <a:cubicBezTo>
                  <a:pt x="7965226" y="136606"/>
                  <a:pt x="7965226" y="136606"/>
                  <a:pt x="7965226" y="106377"/>
                </a:cubicBezTo>
                <a:cubicBezTo>
                  <a:pt x="7965226" y="106377"/>
                  <a:pt x="7965226" y="106377"/>
                  <a:pt x="7914876" y="131568"/>
                </a:cubicBezTo>
                <a:cubicBezTo>
                  <a:pt x="7914876" y="131568"/>
                  <a:pt x="7914876" y="131568"/>
                  <a:pt x="7914876" y="141645"/>
                </a:cubicBezTo>
                <a:cubicBezTo>
                  <a:pt x="7914876" y="141645"/>
                  <a:pt x="7914876" y="141645"/>
                  <a:pt x="7899773" y="146683"/>
                </a:cubicBezTo>
                <a:cubicBezTo>
                  <a:pt x="7904807" y="141645"/>
                  <a:pt x="7904807" y="141645"/>
                  <a:pt x="7894738" y="146683"/>
                </a:cubicBezTo>
                <a:cubicBezTo>
                  <a:pt x="7894738" y="146683"/>
                  <a:pt x="7894738" y="146683"/>
                  <a:pt x="7889702" y="146683"/>
                </a:cubicBezTo>
                <a:cubicBezTo>
                  <a:pt x="7889702" y="146683"/>
                  <a:pt x="7879632" y="151720"/>
                  <a:pt x="7874598" y="151720"/>
                </a:cubicBezTo>
                <a:cubicBezTo>
                  <a:pt x="7874598" y="151720"/>
                  <a:pt x="7874598" y="151720"/>
                  <a:pt x="7884668" y="161797"/>
                </a:cubicBezTo>
                <a:cubicBezTo>
                  <a:pt x="7884668" y="161797"/>
                  <a:pt x="7884668" y="161797"/>
                  <a:pt x="7859494" y="192025"/>
                </a:cubicBezTo>
                <a:cubicBezTo>
                  <a:pt x="7859494" y="192025"/>
                  <a:pt x="7859494" y="192025"/>
                  <a:pt x="7859494" y="207141"/>
                </a:cubicBezTo>
                <a:cubicBezTo>
                  <a:pt x="7859494" y="207141"/>
                  <a:pt x="7859494" y="207141"/>
                  <a:pt x="7834319" y="202102"/>
                </a:cubicBezTo>
                <a:cubicBezTo>
                  <a:pt x="7834319" y="202102"/>
                  <a:pt x="7834319" y="202102"/>
                  <a:pt x="7814178" y="242407"/>
                </a:cubicBezTo>
                <a:cubicBezTo>
                  <a:pt x="7814178" y="242407"/>
                  <a:pt x="7814178" y="242407"/>
                  <a:pt x="7839353" y="257521"/>
                </a:cubicBezTo>
                <a:cubicBezTo>
                  <a:pt x="7839353" y="257521"/>
                  <a:pt x="7839353" y="257521"/>
                  <a:pt x="7844388" y="252483"/>
                </a:cubicBezTo>
                <a:cubicBezTo>
                  <a:pt x="7844388" y="252483"/>
                  <a:pt x="7844388" y="252483"/>
                  <a:pt x="7839353" y="282712"/>
                </a:cubicBezTo>
                <a:cubicBezTo>
                  <a:pt x="7839353" y="282712"/>
                  <a:pt x="7839353" y="282712"/>
                  <a:pt x="7834319" y="287751"/>
                </a:cubicBezTo>
                <a:cubicBezTo>
                  <a:pt x="7834319" y="287751"/>
                  <a:pt x="7834319" y="287751"/>
                  <a:pt x="7773900" y="277674"/>
                </a:cubicBezTo>
                <a:cubicBezTo>
                  <a:pt x="7773900" y="277674"/>
                  <a:pt x="7773900" y="277674"/>
                  <a:pt x="7738655" y="302864"/>
                </a:cubicBezTo>
                <a:cubicBezTo>
                  <a:pt x="7738655" y="302864"/>
                  <a:pt x="7738655" y="302864"/>
                  <a:pt x="7733621" y="307903"/>
                </a:cubicBezTo>
                <a:cubicBezTo>
                  <a:pt x="7733621" y="307903"/>
                  <a:pt x="7733621" y="307903"/>
                  <a:pt x="7773900" y="312940"/>
                </a:cubicBezTo>
                <a:cubicBezTo>
                  <a:pt x="7794040" y="317978"/>
                  <a:pt x="7824250" y="277674"/>
                  <a:pt x="7844388" y="333094"/>
                </a:cubicBezTo>
                <a:cubicBezTo>
                  <a:pt x="7844388" y="333094"/>
                  <a:pt x="7844388" y="333094"/>
                  <a:pt x="7864528" y="317978"/>
                </a:cubicBezTo>
                <a:cubicBezTo>
                  <a:pt x="7869563" y="317978"/>
                  <a:pt x="7884668" y="328055"/>
                  <a:pt x="7889702" y="307903"/>
                </a:cubicBezTo>
                <a:cubicBezTo>
                  <a:pt x="7889702" y="307903"/>
                  <a:pt x="7889702" y="307903"/>
                  <a:pt x="7884668" y="287751"/>
                </a:cubicBezTo>
                <a:cubicBezTo>
                  <a:pt x="7884668" y="287751"/>
                  <a:pt x="7884668" y="287751"/>
                  <a:pt x="7965226" y="247446"/>
                </a:cubicBezTo>
                <a:cubicBezTo>
                  <a:pt x="7965226" y="247446"/>
                  <a:pt x="7965226" y="247446"/>
                  <a:pt x="7965226" y="227293"/>
                </a:cubicBezTo>
                <a:cubicBezTo>
                  <a:pt x="7965226" y="227293"/>
                  <a:pt x="7965226" y="227293"/>
                  <a:pt x="8025646" y="202102"/>
                </a:cubicBezTo>
                <a:cubicBezTo>
                  <a:pt x="8025646" y="202102"/>
                  <a:pt x="8025646" y="202102"/>
                  <a:pt x="8040750" y="186988"/>
                </a:cubicBezTo>
                <a:cubicBezTo>
                  <a:pt x="8040750" y="186988"/>
                  <a:pt x="8040750" y="186988"/>
                  <a:pt x="8040750" y="176911"/>
                </a:cubicBezTo>
                <a:cubicBezTo>
                  <a:pt x="8040750" y="176911"/>
                  <a:pt x="8040750" y="176911"/>
                  <a:pt x="8030680" y="171873"/>
                </a:cubicBezTo>
                <a:cubicBezTo>
                  <a:pt x="8030680" y="171873"/>
                  <a:pt x="8030680" y="171873"/>
                  <a:pt x="8015575" y="176911"/>
                </a:cubicBezTo>
                <a:cubicBezTo>
                  <a:pt x="8015575" y="176911"/>
                  <a:pt x="8015575" y="176911"/>
                  <a:pt x="8020610" y="161797"/>
                </a:cubicBezTo>
                <a:cubicBezTo>
                  <a:pt x="8020610" y="161797"/>
                  <a:pt x="8020610" y="161797"/>
                  <a:pt x="8055854" y="171873"/>
                </a:cubicBezTo>
                <a:cubicBezTo>
                  <a:pt x="8055854" y="171873"/>
                  <a:pt x="8055854" y="171873"/>
                  <a:pt x="8106204" y="121493"/>
                </a:cubicBezTo>
                <a:cubicBezTo>
                  <a:pt x="8106204" y="121493"/>
                  <a:pt x="8106204" y="121493"/>
                  <a:pt x="8136414" y="101340"/>
                </a:cubicBezTo>
                <a:cubicBezTo>
                  <a:pt x="8131378" y="111416"/>
                  <a:pt x="8136414" y="116454"/>
                  <a:pt x="8141448" y="116454"/>
                </a:cubicBezTo>
                <a:cubicBezTo>
                  <a:pt x="8136414" y="121493"/>
                  <a:pt x="8131378" y="126529"/>
                  <a:pt x="8156552" y="141645"/>
                </a:cubicBezTo>
                <a:cubicBezTo>
                  <a:pt x="8156552" y="141645"/>
                  <a:pt x="8156552" y="141645"/>
                  <a:pt x="8136414" y="156759"/>
                </a:cubicBezTo>
                <a:cubicBezTo>
                  <a:pt x="8136414" y="156759"/>
                  <a:pt x="8136414" y="156759"/>
                  <a:pt x="8131378" y="161797"/>
                </a:cubicBezTo>
                <a:cubicBezTo>
                  <a:pt x="8131378" y="161797"/>
                  <a:pt x="8131378" y="161797"/>
                  <a:pt x="8131378" y="171873"/>
                </a:cubicBezTo>
                <a:cubicBezTo>
                  <a:pt x="8131378" y="171873"/>
                  <a:pt x="8131378" y="171873"/>
                  <a:pt x="8151518" y="171873"/>
                </a:cubicBezTo>
                <a:cubicBezTo>
                  <a:pt x="8151518" y="171873"/>
                  <a:pt x="8151518" y="171873"/>
                  <a:pt x="8166622" y="151720"/>
                </a:cubicBezTo>
                <a:cubicBezTo>
                  <a:pt x="8166622" y="151720"/>
                  <a:pt x="8171658" y="151720"/>
                  <a:pt x="8191796" y="136606"/>
                </a:cubicBezTo>
                <a:cubicBezTo>
                  <a:pt x="8191796" y="136606"/>
                  <a:pt x="8191796" y="136606"/>
                  <a:pt x="8126344" y="212178"/>
                </a:cubicBezTo>
                <a:cubicBezTo>
                  <a:pt x="8126344" y="212178"/>
                  <a:pt x="8126344" y="212178"/>
                  <a:pt x="8091098" y="202102"/>
                </a:cubicBezTo>
                <a:cubicBezTo>
                  <a:pt x="8091098" y="202102"/>
                  <a:pt x="8091098" y="202102"/>
                  <a:pt x="8060890" y="217216"/>
                </a:cubicBezTo>
                <a:lnTo>
                  <a:pt x="8075995" y="217216"/>
                </a:lnTo>
                <a:cubicBezTo>
                  <a:pt x="8075995" y="217216"/>
                  <a:pt x="8075995" y="217216"/>
                  <a:pt x="8035716" y="252483"/>
                </a:cubicBezTo>
                <a:cubicBezTo>
                  <a:pt x="8035716" y="252483"/>
                  <a:pt x="8035716" y="252483"/>
                  <a:pt x="8050820" y="262560"/>
                </a:cubicBezTo>
                <a:cubicBezTo>
                  <a:pt x="8050820" y="262560"/>
                  <a:pt x="8050820" y="262560"/>
                  <a:pt x="8081029" y="247446"/>
                </a:cubicBezTo>
                <a:cubicBezTo>
                  <a:pt x="8081029" y="247446"/>
                  <a:pt x="8081029" y="247446"/>
                  <a:pt x="8075995" y="267598"/>
                </a:cubicBezTo>
                <a:cubicBezTo>
                  <a:pt x="8075995" y="267598"/>
                  <a:pt x="8075995" y="267598"/>
                  <a:pt x="8035716" y="287751"/>
                </a:cubicBezTo>
                <a:cubicBezTo>
                  <a:pt x="8035716" y="287751"/>
                  <a:pt x="8035716" y="287751"/>
                  <a:pt x="8020610" y="317978"/>
                </a:cubicBezTo>
                <a:cubicBezTo>
                  <a:pt x="8020610" y="317978"/>
                  <a:pt x="8020610" y="317978"/>
                  <a:pt x="8055854" y="307903"/>
                </a:cubicBezTo>
                <a:cubicBezTo>
                  <a:pt x="8055854" y="307903"/>
                  <a:pt x="8055854" y="307903"/>
                  <a:pt x="8065924" y="297826"/>
                </a:cubicBezTo>
                <a:cubicBezTo>
                  <a:pt x="8065924" y="297826"/>
                  <a:pt x="8065924" y="297826"/>
                  <a:pt x="8086064" y="287751"/>
                </a:cubicBezTo>
                <a:cubicBezTo>
                  <a:pt x="8086064" y="287751"/>
                  <a:pt x="8086064" y="287751"/>
                  <a:pt x="8091098" y="287751"/>
                </a:cubicBezTo>
                <a:cubicBezTo>
                  <a:pt x="8091098" y="297826"/>
                  <a:pt x="8075995" y="282712"/>
                  <a:pt x="8081029" y="297826"/>
                </a:cubicBezTo>
                <a:cubicBezTo>
                  <a:pt x="8081029" y="297826"/>
                  <a:pt x="8081029" y="297826"/>
                  <a:pt x="8151518" y="282712"/>
                </a:cubicBezTo>
                <a:cubicBezTo>
                  <a:pt x="8151518" y="282712"/>
                  <a:pt x="8151518" y="282712"/>
                  <a:pt x="8201868" y="267598"/>
                </a:cubicBezTo>
                <a:cubicBezTo>
                  <a:pt x="8201868" y="267598"/>
                  <a:pt x="8201868" y="267598"/>
                  <a:pt x="8196832" y="227293"/>
                </a:cubicBezTo>
                <a:cubicBezTo>
                  <a:pt x="8196832" y="227293"/>
                  <a:pt x="8196832" y="227293"/>
                  <a:pt x="8216971" y="222255"/>
                </a:cubicBezTo>
                <a:cubicBezTo>
                  <a:pt x="8216971" y="222255"/>
                  <a:pt x="8216971" y="222255"/>
                  <a:pt x="8242146" y="232330"/>
                </a:cubicBezTo>
                <a:cubicBezTo>
                  <a:pt x="8242146" y="232330"/>
                  <a:pt x="8242146" y="232330"/>
                  <a:pt x="8262286" y="227293"/>
                </a:cubicBezTo>
                <a:cubicBezTo>
                  <a:pt x="8262286" y="227293"/>
                  <a:pt x="8262286" y="227293"/>
                  <a:pt x="8262286" y="212178"/>
                </a:cubicBezTo>
                <a:cubicBezTo>
                  <a:pt x="8262286" y="212178"/>
                  <a:pt x="8262286" y="212178"/>
                  <a:pt x="8312636" y="186988"/>
                </a:cubicBezTo>
                <a:cubicBezTo>
                  <a:pt x="8312636" y="186988"/>
                  <a:pt x="8312636" y="186988"/>
                  <a:pt x="8307600" y="176911"/>
                </a:cubicBezTo>
                <a:cubicBezTo>
                  <a:pt x="8307600" y="176911"/>
                  <a:pt x="8307600" y="176911"/>
                  <a:pt x="8347880" y="156759"/>
                </a:cubicBezTo>
                <a:cubicBezTo>
                  <a:pt x="8347880" y="156759"/>
                  <a:pt x="8347880" y="156759"/>
                  <a:pt x="8347880" y="136606"/>
                </a:cubicBezTo>
                <a:cubicBezTo>
                  <a:pt x="8347880" y="136606"/>
                  <a:pt x="8347880" y="136606"/>
                  <a:pt x="8378090" y="126529"/>
                </a:cubicBezTo>
                <a:cubicBezTo>
                  <a:pt x="8378090" y="126529"/>
                  <a:pt x="8378090" y="126529"/>
                  <a:pt x="8423403" y="76149"/>
                </a:cubicBezTo>
                <a:cubicBezTo>
                  <a:pt x="8428439" y="76149"/>
                  <a:pt x="8433473" y="76149"/>
                  <a:pt x="8438508" y="66072"/>
                </a:cubicBezTo>
                <a:cubicBezTo>
                  <a:pt x="8438508" y="66072"/>
                  <a:pt x="8438508" y="66072"/>
                  <a:pt x="8443542" y="91263"/>
                </a:cubicBezTo>
                <a:cubicBezTo>
                  <a:pt x="8443542" y="91263"/>
                  <a:pt x="8443542" y="91263"/>
                  <a:pt x="8468717" y="101340"/>
                </a:cubicBezTo>
                <a:cubicBezTo>
                  <a:pt x="8468717" y="101340"/>
                  <a:pt x="8468717" y="101340"/>
                  <a:pt x="8458647" y="116454"/>
                </a:cubicBezTo>
                <a:cubicBezTo>
                  <a:pt x="8458647" y="116454"/>
                  <a:pt x="8458647" y="116454"/>
                  <a:pt x="8483822" y="121493"/>
                </a:cubicBezTo>
                <a:cubicBezTo>
                  <a:pt x="8493891" y="106377"/>
                  <a:pt x="8519066" y="136606"/>
                  <a:pt x="8508996" y="96302"/>
                </a:cubicBezTo>
                <a:cubicBezTo>
                  <a:pt x="8508996" y="96302"/>
                  <a:pt x="8508996" y="96302"/>
                  <a:pt x="8503962" y="66072"/>
                </a:cubicBezTo>
                <a:cubicBezTo>
                  <a:pt x="8503962" y="66072"/>
                  <a:pt x="8503962" y="66072"/>
                  <a:pt x="8498927" y="61035"/>
                </a:cubicBezTo>
                <a:cubicBezTo>
                  <a:pt x="8498927" y="61035"/>
                  <a:pt x="8498927" y="61035"/>
                  <a:pt x="8519066" y="50958"/>
                </a:cubicBezTo>
                <a:cubicBezTo>
                  <a:pt x="8519066" y="50958"/>
                  <a:pt x="8519066" y="50958"/>
                  <a:pt x="8519066" y="55997"/>
                </a:cubicBezTo>
                <a:cubicBezTo>
                  <a:pt x="8519066" y="55997"/>
                  <a:pt x="8519066" y="55997"/>
                  <a:pt x="8529137" y="66072"/>
                </a:cubicBezTo>
                <a:cubicBezTo>
                  <a:pt x="8529137" y="66072"/>
                  <a:pt x="8529137" y="66072"/>
                  <a:pt x="8569415" y="45920"/>
                </a:cubicBezTo>
                <a:cubicBezTo>
                  <a:pt x="8569415" y="45920"/>
                  <a:pt x="8569415" y="45920"/>
                  <a:pt x="8569415" y="66072"/>
                </a:cubicBezTo>
                <a:cubicBezTo>
                  <a:pt x="8569415" y="66072"/>
                  <a:pt x="8569415" y="66072"/>
                  <a:pt x="8579486" y="71111"/>
                </a:cubicBezTo>
                <a:cubicBezTo>
                  <a:pt x="8579486" y="71111"/>
                  <a:pt x="8579486" y="71111"/>
                  <a:pt x="8594589" y="50958"/>
                </a:cubicBezTo>
                <a:cubicBezTo>
                  <a:pt x="8594589" y="50958"/>
                  <a:pt x="8594589" y="50958"/>
                  <a:pt x="8579486" y="30806"/>
                </a:cubicBezTo>
                <a:cubicBezTo>
                  <a:pt x="8579486" y="30806"/>
                  <a:pt x="8579486" y="30806"/>
                  <a:pt x="8579486" y="10653"/>
                </a:cubicBezTo>
                <a:cubicBezTo>
                  <a:pt x="8579486" y="10653"/>
                  <a:pt x="8579486" y="10653"/>
                  <a:pt x="8609694" y="5615"/>
                </a:cubicBezTo>
                <a:cubicBezTo>
                  <a:pt x="8609694" y="5615"/>
                  <a:pt x="8609694" y="5615"/>
                  <a:pt x="8609694" y="2466"/>
                </a:cubicBezTo>
                <a:lnTo>
                  <a:pt x="8609694" y="104"/>
                </a:lnTo>
                <a:lnTo>
                  <a:pt x="8742451" y="104"/>
                </a:lnTo>
                <a:lnTo>
                  <a:pt x="8728880" y="10968"/>
                </a:lnTo>
                <a:cubicBezTo>
                  <a:pt x="8718260" y="19470"/>
                  <a:pt x="8704099" y="30805"/>
                  <a:pt x="8685218" y="45920"/>
                </a:cubicBezTo>
                <a:cubicBezTo>
                  <a:pt x="8685218" y="45920"/>
                  <a:pt x="8685218" y="45920"/>
                  <a:pt x="8634869" y="91263"/>
                </a:cubicBezTo>
                <a:cubicBezTo>
                  <a:pt x="8619764" y="116454"/>
                  <a:pt x="8584520" y="91263"/>
                  <a:pt x="8594589" y="151720"/>
                </a:cubicBezTo>
                <a:cubicBezTo>
                  <a:pt x="8589555" y="141645"/>
                  <a:pt x="8579486" y="151720"/>
                  <a:pt x="8579486" y="141645"/>
                </a:cubicBezTo>
                <a:cubicBezTo>
                  <a:pt x="8579486" y="141645"/>
                  <a:pt x="8579486" y="141645"/>
                  <a:pt x="8564381" y="161797"/>
                </a:cubicBezTo>
                <a:cubicBezTo>
                  <a:pt x="8564381" y="161797"/>
                  <a:pt x="8564381" y="161797"/>
                  <a:pt x="8594589" y="166836"/>
                </a:cubicBezTo>
                <a:cubicBezTo>
                  <a:pt x="8594589" y="166836"/>
                  <a:pt x="8594589" y="166836"/>
                  <a:pt x="8539206" y="181950"/>
                </a:cubicBezTo>
                <a:cubicBezTo>
                  <a:pt x="8539206" y="181950"/>
                  <a:pt x="8539206" y="181950"/>
                  <a:pt x="8534171" y="192025"/>
                </a:cubicBezTo>
                <a:cubicBezTo>
                  <a:pt x="8534171" y="192025"/>
                  <a:pt x="8534171" y="192025"/>
                  <a:pt x="8559345" y="202102"/>
                </a:cubicBezTo>
                <a:cubicBezTo>
                  <a:pt x="8559345" y="202102"/>
                  <a:pt x="8559345" y="202102"/>
                  <a:pt x="8614730" y="176911"/>
                </a:cubicBezTo>
                <a:cubicBezTo>
                  <a:pt x="8614730" y="176911"/>
                  <a:pt x="8614730" y="176911"/>
                  <a:pt x="8665079" y="171873"/>
                </a:cubicBezTo>
                <a:cubicBezTo>
                  <a:pt x="8665079" y="171873"/>
                  <a:pt x="8665079" y="171873"/>
                  <a:pt x="8670113" y="161797"/>
                </a:cubicBezTo>
                <a:cubicBezTo>
                  <a:pt x="8670113" y="161797"/>
                  <a:pt x="8670113" y="161797"/>
                  <a:pt x="8665079" y="146683"/>
                </a:cubicBezTo>
                <a:cubicBezTo>
                  <a:pt x="8665079" y="146683"/>
                  <a:pt x="8665079" y="146683"/>
                  <a:pt x="8710393" y="146683"/>
                </a:cubicBezTo>
                <a:cubicBezTo>
                  <a:pt x="8710393" y="146683"/>
                  <a:pt x="8710393" y="146683"/>
                  <a:pt x="8710393" y="151720"/>
                </a:cubicBezTo>
                <a:cubicBezTo>
                  <a:pt x="8710393" y="151720"/>
                  <a:pt x="8710393" y="151720"/>
                  <a:pt x="8690254" y="161797"/>
                </a:cubicBezTo>
                <a:cubicBezTo>
                  <a:pt x="8690254" y="161797"/>
                  <a:pt x="8690254" y="161797"/>
                  <a:pt x="8695288" y="166836"/>
                </a:cubicBezTo>
                <a:cubicBezTo>
                  <a:pt x="8695288" y="166836"/>
                  <a:pt x="8695288" y="166836"/>
                  <a:pt x="8806057" y="136606"/>
                </a:cubicBezTo>
                <a:cubicBezTo>
                  <a:pt x="8806057" y="136606"/>
                  <a:pt x="8806057" y="136606"/>
                  <a:pt x="8806057" y="126529"/>
                </a:cubicBezTo>
                <a:cubicBezTo>
                  <a:pt x="8806057" y="126529"/>
                  <a:pt x="8806057" y="126529"/>
                  <a:pt x="8836265" y="136606"/>
                </a:cubicBezTo>
                <a:cubicBezTo>
                  <a:pt x="8836265" y="136606"/>
                  <a:pt x="8836265" y="136606"/>
                  <a:pt x="8896684" y="116454"/>
                </a:cubicBezTo>
                <a:cubicBezTo>
                  <a:pt x="8896684" y="116454"/>
                  <a:pt x="8896684" y="116454"/>
                  <a:pt x="8896684" y="106377"/>
                </a:cubicBezTo>
                <a:cubicBezTo>
                  <a:pt x="8896684" y="106377"/>
                  <a:pt x="8896684" y="106377"/>
                  <a:pt x="8911789" y="121493"/>
                </a:cubicBezTo>
                <a:cubicBezTo>
                  <a:pt x="8911789" y="121493"/>
                  <a:pt x="8911789" y="121493"/>
                  <a:pt x="8916824" y="116454"/>
                </a:cubicBezTo>
                <a:cubicBezTo>
                  <a:pt x="8916824" y="116454"/>
                  <a:pt x="8916824" y="116454"/>
                  <a:pt x="8926894" y="121493"/>
                </a:cubicBezTo>
                <a:cubicBezTo>
                  <a:pt x="8926894" y="121493"/>
                  <a:pt x="8926894" y="121493"/>
                  <a:pt x="8957104" y="101340"/>
                </a:cubicBezTo>
                <a:cubicBezTo>
                  <a:pt x="8957104" y="101340"/>
                  <a:pt x="8957104" y="101340"/>
                  <a:pt x="8972208" y="106377"/>
                </a:cubicBezTo>
                <a:cubicBezTo>
                  <a:pt x="8972208" y="106377"/>
                  <a:pt x="8972208" y="106377"/>
                  <a:pt x="8977243" y="91263"/>
                </a:cubicBezTo>
                <a:cubicBezTo>
                  <a:pt x="8977243" y="91263"/>
                  <a:pt x="8977243" y="91263"/>
                  <a:pt x="8997382" y="96302"/>
                </a:cubicBezTo>
                <a:cubicBezTo>
                  <a:pt x="9007453" y="96302"/>
                  <a:pt x="9012487" y="91263"/>
                  <a:pt x="9027592" y="86225"/>
                </a:cubicBezTo>
                <a:cubicBezTo>
                  <a:pt x="9027592" y="86225"/>
                  <a:pt x="9027592" y="86225"/>
                  <a:pt x="9032628" y="91263"/>
                </a:cubicBezTo>
                <a:cubicBezTo>
                  <a:pt x="9032628" y="91263"/>
                  <a:pt x="9032628" y="91263"/>
                  <a:pt x="9062836" y="55997"/>
                </a:cubicBezTo>
                <a:cubicBezTo>
                  <a:pt x="9062836" y="55997"/>
                  <a:pt x="9062836" y="55997"/>
                  <a:pt x="9072906" y="55997"/>
                </a:cubicBezTo>
                <a:cubicBezTo>
                  <a:pt x="9077941" y="50958"/>
                  <a:pt x="9077941" y="45920"/>
                  <a:pt x="9082977" y="40883"/>
                </a:cubicBezTo>
                <a:cubicBezTo>
                  <a:pt x="9088011" y="40883"/>
                  <a:pt x="9098080" y="45920"/>
                  <a:pt x="9103116" y="45920"/>
                </a:cubicBezTo>
                <a:cubicBezTo>
                  <a:pt x="9103116" y="45920"/>
                  <a:pt x="9103116" y="45920"/>
                  <a:pt x="9103116" y="15692"/>
                </a:cubicBezTo>
                <a:cubicBezTo>
                  <a:pt x="9103116" y="15692"/>
                  <a:pt x="9103116" y="15692"/>
                  <a:pt x="9148429" y="578"/>
                </a:cubicBezTo>
                <a:lnTo>
                  <a:pt x="9148784" y="104"/>
                </a:lnTo>
                <a:lnTo>
                  <a:pt x="9304512" y="104"/>
                </a:lnTo>
                <a:lnTo>
                  <a:pt x="9304512" y="578"/>
                </a:lnTo>
                <a:cubicBezTo>
                  <a:pt x="9304512" y="578"/>
                  <a:pt x="9304512" y="578"/>
                  <a:pt x="9274302" y="25767"/>
                </a:cubicBezTo>
                <a:cubicBezTo>
                  <a:pt x="9274302" y="25767"/>
                  <a:pt x="9274302" y="25767"/>
                  <a:pt x="9274302" y="35844"/>
                </a:cubicBezTo>
                <a:cubicBezTo>
                  <a:pt x="9274302" y="35844"/>
                  <a:pt x="9274302" y="35844"/>
                  <a:pt x="9304512" y="20730"/>
                </a:cubicBezTo>
                <a:cubicBezTo>
                  <a:pt x="9304512" y="20730"/>
                  <a:pt x="9304512" y="20730"/>
                  <a:pt x="9309547" y="14433"/>
                </a:cubicBezTo>
                <a:lnTo>
                  <a:pt x="9321003" y="104"/>
                </a:lnTo>
                <a:lnTo>
                  <a:pt x="9355098" y="104"/>
                </a:lnTo>
                <a:lnTo>
                  <a:pt x="9354861" y="578"/>
                </a:lnTo>
                <a:cubicBezTo>
                  <a:pt x="9339756" y="-4461"/>
                  <a:pt x="9349826" y="25767"/>
                  <a:pt x="9329687" y="578"/>
                </a:cubicBezTo>
                <a:cubicBezTo>
                  <a:pt x="9329687" y="578"/>
                  <a:pt x="9329687" y="578"/>
                  <a:pt x="9304512" y="35844"/>
                </a:cubicBezTo>
                <a:cubicBezTo>
                  <a:pt x="9304512" y="35844"/>
                  <a:pt x="9304512" y="35844"/>
                  <a:pt x="9344792" y="30806"/>
                </a:cubicBezTo>
                <a:cubicBezTo>
                  <a:pt x="9344792" y="30806"/>
                  <a:pt x="9344792" y="30806"/>
                  <a:pt x="9364931" y="10653"/>
                </a:cubicBezTo>
                <a:lnTo>
                  <a:pt x="9366542" y="10452"/>
                </a:lnTo>
                <a:lnTo>
                  <a:pt x="9366542" y="43447"/>
                </a:lnTo>
                <a:lnTo>
                  <a:pt x="9347860" y="51667"/>
                </a:lnTo>
                <a:cubicBezTo>
                  <a:pt x="9338183" y="54422"/>
                  <a:pt x="9324652" y="57256"/>
                  <a:pt x="9304512" y="61035"/>
                </a:cubicBezTo>
                <a:cubicBezTo>
                  <a:pt x="9304512" y="61035"/>
                  <a:pt x="9304512" y="61035"/>
                  <a:pt x="9351242" y="52533"/>
                </a:cubicBezTo>
                <a:lnTo>
                  <a:pt x="9366542" y="49750"/>
                </a:lnTo>
                <a:lnTo>
                  <a:pt x="9366542" y="90078"/>
                </a:lnTo>
                <a:lnTo>
                  <a:pt x="9344792" y="101340"/>
                </a:lnTo>
                <a:cubicBezTo>
                  <a:pt x="9344792" y="101340"/>
                  <a:pt x="9344792" y="101340"/>
                  <a:pt x="9334722" y="116454"/>
                </a:cubicBezTo>
                <a:cubicBezTo>
                  <a:pt x="9334722" y="116454"/>
                  <a:pt x="9334722" y="116454"/>
                  <a:pt x="9324651" y="101340"/>
                </a:cubicBezTo>
                <a:cubicBezTo>
                  <a:pt x="9324651" y="101340"/>
                  <a:pt x="9294443" y="111416"/>
                  <a:pt x="9329687" y="86225"/>
                </a:cubicBezTo>
                <a:cubicBezTo>
                  <a:pt x="9329687" y="86225"/>
                  <a:pt x="9329687" y="86225"/>
                  <a:pt x="9294443" y="86225"/>
                </a:cubicBezTo>
                <a:cubicBezTo>
                  <a:pt x="9294443" y="86225"/>
                  <a:pt x="9294443" y="86225"/>
                  <a:pt x="9304512" y="116454"/>
                </a:cubicBezTo>
                <a:cubicBezTo>
                  <a:pt x="9304512" y="116454"/>
                  <a:pt x="9304512" y="116454"/>
                  <a:pt x="9284373" y="126529"/>
                </a:cubicBezTo>
                <a:cubicBezTo>
                  <a:pt x="9284373" y="126529"/>
                  <a:pt x="9284373" y="126529"/>
                  <a:pt x="9284373" y="121493"/>
                </a:cubicBezTo>
                <a:cubicBezTo>
                  <a:pt x="9284373" y="121493"/>
                  <a:pt x="9284373" y="121493"/>
                  <a:pt x="9234024" y="121493"/>
                </a:cubicBezTo>
                <a:cubicBezTo>
                  <a:pt x="9234024" y="146683"/>
                  <a:pt x="9208850" y="146683"/>
                  <a:pt x="9183675" y="146683"/>
                </a:cubicBezTo>
                <a:cubicBezTo>
                  <a:pt x="9183675" y="146683"/>
                  <a:pt x="9183675" y="146683"/>
                  <a:pt x="9143395" y="156759"/>
                </a:cubicBezTo>
                <a:cubicBezTo>
                  <a:pt x="9113185" y="161797"/>
                  <a:pt x="9123255" y="202102"/>
                  <a:pt x="9077941" y="212178"/>
                </a:cubicBezTo>
                <a:cubicBezTo>
                  <a:pt x="9077941" y="212178"/>
                  <a:pt x="9077941" y="212178"/>
                  <a:pt x="9098080" y="227293"/>
                </a:cubicBezTo>
                <a:cubicBezTo>
                  <a:pt x="9098080" y="227293"/>
                  <a:pt x="9098080" y="227293"/>
                  <a:pt x="9012487" y="287751"/>
                </a:cubicBezTo>
                <a:cubicBezTo>
                  <a:pt x="9002418" y="292789"/>
                  <a:pt x="8967174" y="333094"/>
                  <a:pt x="8987313" y="328055"/>
                </a:cubicBezTo>
                <a:cubicBezTo>
                  <a:pt x="8987313" y="328055"/>
                  <a:pt x="8972208" y="343170"/>
                  <a:pt x="9002418" y="333094"/>
                </a:cubicBezTo>
                <a:cubicBezTo>
                  <a:pt x="9002418" y="333094"/>
                  <a:pt x="9002418" y="333094"/>
                  <a:pt x="9007453" y="317978"/>
                </a:cubicBezTo>
                <a:cubicBezTo>
                  <a:pt x="9007453" y="317978"/>
                  <a:pt x="9007453" y="317978"/>
                  <a:pt x="9032628" y="353246"/>
                </a:cubicBezTo>
                <a:cubicBezTo>
                  <a:pt x="9032628" y="353246"/>
                  <a:pt x="9032628" y="353246"/>
                  <a:pt x="9057802" y="358283"/>
                </a:cubicBezTo>
                <a:cubicBezTo>
                  <a:pt x="9057802" y="358283"/>
                  <a:pt x="9057802" y="358283"/>
                  <a:pt x="9067872" y="353246"/>
                </a:cubicBezTo>
                <a:cubicBezTo>
                  <a:pt x="9067872" y="353246"/>
                  <a:pt x="9067872" y="353246"/>
                  <a:pt x="9047731" y="343170"/>
                </a:cubicBezTo>
                <a:cubicBezTo>
                  <a:pt x="9047731" y="343170"/>
                  <a:pt x="9047731" y="343170"/>
                  <a:pt x="9093046" y="323017"/>
                </a:cubicBezTo>
                <a:cubicBezTo>
                  <a:pt x="9093046" y="323017"/>
                  <a:pt x="9093046" y="323017"/>
                  <a:pt x="9103116" y="333094"/>
                </a:cubicBezTo>
                <a:cubicBezTo>
                  <a:pt x="9103116" y="333094"/>
                  <a:pt x="9103116" y="333094"/>
                  <a:pt x="9113185" y="323017"/>
                </a:cubicBezTo>
                <a:cubicBezTo>
                  <a:pt x="9113185" y="317978"/>
                  <a:pt x="9113185" y="312940"/>
                  <a:pt x="9113185" y="302864"/>
                </a:cubicBezTo>
                <a:cubicBezTo>
                  <a:pt x="9113185" y="302864"/>
                  <a:pt x="9113185" y="302864"/>
                  <a:pt x="9138360" y="312940"/>
                </a:cubicBezTo>
                <a:cubicBezTo>
                  <a:pt x="9138360" y="312940"/>
                  <a:pt x="9138360" y="312940"/>
                  <a:pt x="9178639" y="317978"/>
                </a:cubicBezTo>
                <a:cubicBezTo>
                  <a:pt x="9178639" y="317978"/>
                  <a:pt x="9178639" y="317978"/>
                  <a:pt x="9193744" y="302864"/>
                </a:cubicBezTo>
                <a:cubicBezTo>
                  <a:pt x="9193744" y="302864"/>
                  <a:pt x="9193744" y="302864"/>
                  <a:pt x="9234024" y="292789"/>
                </a:cubicBezTo>
                <a:cubicBezTo>
                  <a:pt x="9234024" y="292789"/>
                  <a:pt x="9234024" y="292789"/>
                  <a:pt x="9228989" y="312940"/>
                </a:cubicBezTo>
                <a:cubicBezTo>
                  <a:pt x="9228989" y="312940"/>
                  <a:pt x="9228989" y="312940"/>
                  <a:pt x="9244094" y="323017"/>
                </a:cubicBezTo>
                <a:cubicBezTo>
                  <a:pt x="9244094" y="323017"/>
                  <a:pt x="9244094" y="323017"/>
                  <a:pt x="9339756" y="307903"/>
                </a:cubicBezTo>
                <a:cubicBezTo>
                  <a:pt x="9339756" y="307903"/>
                  <a:pt x="9339756" y="307903"/>
                  <a:pt x="9354861" y="304124"/>
                </a:cubicBezTo>
                <a:lnTo>
                  <a:pt x="9366542" y="301202"/>
                </a:lnTo>
                <a:lnTo>
                  <a:pt x="9366542" y="317978"/>
                </a:lnTo>
                <a:lnTo>
                  <a:pt x="9364931" y="317978"/>
                </a:lnTo>
                <a:cubicBezTo>
                  <a:pt x="9364931" y="317978"/>
                  <a:pt x="9364931" y="317978"/>
                  <a:pt x="9234024" y="343170"/>
                </a:cubicBezTo>
                <a:cubicBezTo>
                  <a:pt x="9234024" y="343170"/>
                  <a:pt x="9234024" y="343170"/>
                  <a:pt x="9158500" y="368360"/>
                </a:cubicBezTo>
                <a:cubicBezTo>
                  <a:pt x="9188709" y="338131"/>
                  <a:pt x="9108151" y="368360"/>
                  <a:pt x="9178639" y="338131"/>
                </a:cubicBezTo>
                <a:cubicBezTo>
                  <a:pt x="9178639" y="338131"/>
                  <a:pt x="9178639" y="338131"/>
                  <a:pt x="9178639" y="333094"/>
                </a:cubicBezTo>
                <a:cubicBezTo>
                  <a:pt x="9178639" y="333094"/>
                  <a:pt x="9178639" y="333094"/>
                  <a:pt x="9153465" y="333094"/>
                </a:cubicBezTo>
                <a:cubicBezTo>
                  <a:pt x="9153465" y="333094"/>
                  <a:pt x="9153465" y="333094"/>
                  <a:pt x="9138360" y="343170"/>
                </a:cubicBezTo>
                <a:cubicBezTo>
                  <a:pt x="9138360" y="343170"/>
                  <a:pt x="9138360" y="343170"/>
                  <a:pt x="9143395" y="348208"/>
                </a:cubicBezTo>
                <a:cubicBezTo>
                  <a:pt x="9143395" y="348208"/>
                  <a:pt x="9143395" y="348208"/>
                  <a:pt x="9143395" y="363322"/>
                </a:cubicBezTo>
                <a:cubicBezTo>
                  <a:pt x="9143395" y="363322"/>
                  <a:pt x="9143395" y="363322"/>
                  <a:pt x="9103116" y="378436"/>
                </a:cubicBezTo>
                <a:cubicBezTo>
                  <a:pt x="9103116" y="378436"/>
                  <a:pt x="9103116" y="378436"/>
                  <a:pt x="9067872" y="378436"/>
                </a:cubicBezTo>
                <a:cubicBezTo>
                  <a:pt x="9047731" y="393551"/>
                  <a:pt x="9017523" y="423779"/>
                  <a:pt x="9007453" y="423779"/>
                </a:cubicBezTo>
                <a:cubicBezTo>
                  <a:pt x="9007453" y="423779"/>
                  <a:pt x="9007453" y="423779"/>
                  <a:pt x="9017523" y="403627"/>
                </a:cubicBezTo>
                <a:cubicBezTo>
                  <a:pt x="9017523" y="403627"/>
                  <a:pt x="9017523" y="403627"/>
                  <a:pt x="8997382" y="393551"/>
                </a:cubicBezTo>
                <a:cubicBezTo>
                  <a:pt x="8997382" y="393551"/>
                  <a:pt x="8997382" y="393551"/>
                  <a:pt x="8926894" y="413704"/>
                </a:cubicBezTo>
                <a:cubicBezTo>
                  <a:pt x="8926894" y="413704"/>
                  <a:pt x="8926894" y="413704"/>
                  <a:pt x="8916824" y="423779"/>
                </a:cubicBezTo>
                <a:cubicBezTo>
                  <a:pt x="8916824" y="423779"/>
                  <a:pt x="8916824" y="423779"/>
                  <a:pt x="8921858" y="428818"/>
                </a:cubicBezTo>
                <a:cubicBezTo>
                  <a:pt x="8921858" y="428818"/>
                  <a:pt x="8921858" y="428818"/>
                  <a:pt x="8861440" y="433856"/>
                </a:cubicBezTo>
                <a:cubicBezTo>
                  <a:pt x="8861440" y="433856"/>
                  <a:pt x="8861440" y="433856"/>
                  <a:pt x="8841301" y="464084"/>
                </a:cubicBezTo>
                <a:cubicBezTo>
                  <a:pt x="8841301" y="464084"/>
                  <a:pt x="8841301" y="464084"/>
                  <a:pt x="8866475" y="469123"/>
                </a:cubicBezTo>
                <a:cubicBezTo>
                  <a:pt x="8866475" y="469123"/>
                  <a:pt x="8866475" y="469123"/>
                  <a:pt x="8876545" y="469123"/>
                </a:cubicBezTo>
                <a:cubicBezTo>
                  <a:pt x="8866475" y="474161"/>
                  <a:pt x="8846335" y="479199"/>
                  <a:pt x="8806057" y="499352"/>
                </a:cubicBezTo>
                <a:cubicBezTo>
                  <a:pt x="8806057" y="499352"/>
                  <a:pt x="8806057" y="499352"/>
                  <a:pt x="8806057" y="514466"/>
                </a:cubicBezTo>
                <a:cubicBezTo>
                  <a:pt x="8806057" y="514466"/>
                  <a:pt x="8806057" y="514466"/>
                  <a:pt x="8856406" y="539657"/>
                </a:cubicBezTo>
                <a:cubicBezTo>
                  <a:pt x="8856406" y="539657"/>
                  <a:pt x="8856406" y="539657"/>
                  <a:pt x="8876545" y="539657"/>
                </a:cubicBezTo>
                <a:cubicBezTo>
                  <a:pt x="8876545" y="539657"/>
                  <a:pt x="8876545" y="539657"/>
                  <a:pt x="8876545" y="524541"/>
                </a:cubicBezTo>
                <a:cubicBezTo>
                  <a:pt x="8876545" y="524541"/>
                  <a:pt x="8876545" y="524541"/>
                  <a:pt x="8906755" y="504389"/>
                </a:cubicBezTo>
                <a:cubicBezTo>
                  <a:pt x="8906755" y="504389"/>
                  <a:pt x="8906755" y="504389"/>
                  <a:pt x="8936964" y="509428"/>
                </a:cubicBezTo>
                <a:cubicBezTo>
                  <a:pt x="8936964" y="509428"/>
                  <a:pt x="8936964" y="509428"/>
                  <a:pt x="8941999" y="529580"/>
                </a:cubicBezTo>
                <a:cubicBezTo>
                  <a:pt x="8941999" y="529580"/>
                  <a:pt x="8941999" y="529580"/>
                  <a:pt x="8967174" y="519504"/>
                </a:cubicBezTo>
                <a:cubicBezTo>
                  <a:pt x="8967174" y="519504"/>
                  <a:pt x="8967174" y="519504"/>
                  <a:pt x="8997382" y="494314"/>
                </a:cubicBezTo>
                <a:cubicBezTo>
                  <a:pt x="8997382" y="494314"/>
                  <a:pt x="8997382" y="494314"/>
                  <a:pt x="8952069" y="448970"/>
                </a:cubicBezTo>
                <a:cubicBezTo>
                  <a:pt x="8952069" y="448970"/>
                  <a:pt x="8952069" y="448970"/>
                  <a:pt x="9027592" y="479199"/>
                </a:cubicBezTo>
                <a:cubicBezTo>
                  <a:pt x="9027592" y="479199"/>
                  <a:pt x="9027592" y="479199"/>
                  <a:pt x="9057802" y="469123"/>
                </a:cubicBezTo>
                <a:cubicBezTo>
                  <a:pt x="9057802" y="469123"/>
                  <a:pt x="9057802" y="469123"/>
                  <a:pt x="9088011" y="454009"/>
                </a:cubicBezTo>
                <a:cubicBezTo>
                  <a:pt x="9088011" y="454009"/>
                  <a:pt x="9088011" y="454009"/>
                  <a:pt x="9098080" y="438893"/>
                </a:cubicBezTo>
                <a:cubicBezTo>
                  <a:pt x="9098080" y="438893"/>
                  <a:pt x="9098080" y="438893"/>
                  <a:pt x="9098080" y="428818"/>
                </a:cubicBezTo>
                <a:cubicBezTo>
                  <a:pt x="9098080" y="428818"/>
                  <a:pt x="9098080" y="428818"/>
                  <a:pt x="9123255" y="443932"/>
                </a:cubicBezTo>
                <a:cubicBezTo>
                  <a:pt x="9128290" y="433856"/>
                  <a:pt x="9133326" y="438893"/>
                  <a:pt x="9143395" y="443932"/>
                </a:cubicBezTo>
                <a:cubicBezTo>
                  <a:pt x="9143395" y="443932"/>
                  <a:pt x="9143395" y="443932"/>
                  <a:pt x="9108151" y="459046"/>
                </a:cubicBezTo>
                <a:cubicBezTo>
                  <a:pt x="9108151" y="459046"/>
                  <a:pt x="9108151" y="459046"/>
                  <a:pt x="9088011" y="459046"/>
                </a:cubicBezTo>
                <a:cubicBezTo>
                  <a:pt x="9088011" y="459046"/>
                  <a:pt x="9088011" y="459046"/>
                  <a:pt x="9082977" y="479199"/>
                </a:cubicBezTo>
                <a:cubicBezTo>
                  <a:pt x="9052767" y="469123"/>
                  <a:pt x="9093046" y="504389"/>
                  <a:pt x="9052767" y="479199"/>
                </a:cubicBezTo>
                <a:cubicBezTo>
                  <a:pt x="9057802" y="499352"/>
                  <a:pt x="9002418" y="479199"/>
                  <a:pt x="9062836" y="504389"/>
                </a:cubicBezTo>
                <a:cubicBezTo>
                  <a:pt x="9062836" y="504389"/>
                  <a:pt x="9062836" y="504389"/>
                  <a:pt x="9098080" y="494314"/>
                </a:cubicBezTo>
                <a:cubicBezTo>
                  <a:pt x="9098080" y="494314"/>
                  <a:pt x="9098080" y="494314"/>
                  <a:pt x="9108151" y="499352"/>
                </a:cubicBezTo>
                <a:cubicBezTo>
                  <a:pt x="9108151" y="499352"/>
                  <a:pt x="9108151" y="499352"/>
                  <a:pt x="9213884" y="469123"/>
                </a:cubicBezTo>
                <a:cubicBezTo>
                  <a:pt x="9213884" y="469123"/>
                  <a:pt x="9213884" y="469123"/>
                  <a:pt x="9314582" y="438893"/>
                </a:cubicBezTo>
                <a:cubicBezTo>
                  <a:pt x="9314582" y="438893"/>
                  <a:pt x="9314582" y="438893"/>
                  <a:pt x="9354861" y="438893"/>
                </a:cubicBezTo>
                <a:cubicBezTo>
                  <a:pt x="9349826" y="438893"/>
                  <a:pt x="9334722" y="448970"/>
                  <a:pt x="9359897" y="454009"/>
                </a:cubicBezTo>
                <a:cubicBezTo>
                  <a:pt x="9359897" y="454009"/>
                  <a:pt x="9359897" y="454009"/>
                  <a:pt x="9361156" y="453379"/>
                </a:cubicBezTo>
                <a:lnTo>
                  <a:pt x="9366542" y="450684"/>
                </a:lnTo>
                <a:lnTo>
                  <a:pt x="9366542" y="5282423"/>
                </a:lnTo>
                <a:lnTo>
                  <a:pt x="9362728" y="5285095"/>
                </a:lnTo>
                <a:cubicBezTo>
                  <a:pt x="9348567" y="5295013"/>
                  <a:pt x="9329687" y="5308239"/>
                  <a:pt x="9304512" y="5325872"/>
                </a:cubicBezTo>
                <a:cubicBezTo>
                  <a:pt x="9304512" y="5325872"/>
                  <a:pt x="9304512" y="5325872"/>
                  <a:pt x="9314582" y="5335949"/>
                </a:cubicBezTo>
                <a:cubicBezTo>
                  <a:pt x="9314582" y="5335949"/>
                  <a:pt x="9314582" y="5335949"/>
                  <a:pt x="9289407" y="5346024"/>
                </a:cubicBezTo>
                <a:cubicBezTo>
                  <a:pt x="9289407" y="5346024"/>
                  <a:pt x="9289407" y="5351063"/>
                  <a:pt x="9289407" y="5351063"/>
                </a:cubicBezTo>
                <a:cubicBezTo>
                  <a:pt x="9289407" y="5351063"/>
                  <a:pt x="9289407" y="5346024"/>
                  <a:pt x="9284373" y="5346024"/>
                </a:cubicBezTo>
                <a:cubicBezTo>
                  <a:pt x="9284373" y="5346024"/>
                  <a:pt x="9284373" y="5346024"/>
                  <a:pt x="9259199" y="5386329"/>
                </a:cubicBezTo>
                <a:cubicBezTo>
                  <a:pt x="9259199" y="5386329"/>
                  <a:pt x="9259199" y="5386329"/>
                  <a:pt x="9234024" y="5391368"/>
                </a:cubicBezTo>
                <a:cubicBezTo>
                  <a:pt x="9244094" y="5396406"/>
                  <a:pt x="9239058" y="5406482"/>
                  <a:pt x="9234024" y="5416559"/>
                </a:cubicBezTo>
                <a:cubicBezTo>
                  <a:pt x="9234024" y="5416559"/>
                  <a:pt x="9234024" y="5416559"/>
                  <a:pt x="9193744" y="5436711"/>
                </a:cubicBezTo>
                <a:cubicBezTo>
                  <a:pt x="9193744" y="5436711"/>
                  <a:pt x="9193744" y="5436711"/>
                  <a:pt x="9183675" y="5456864"/>
                </a:cubicBezTo>
                <a:cubicBezTo>
                  <a:pt x="9183675" y="5456864"/>
                  <a:pt x="9183675" y="5456864"/>
                  <a:pt x="9158500" y="5461902"/>
                </a:cubicBezTo>
                <a:cubicBezTo>
                  <a:pt x="9158500" y="5461902"/>
                  <a:pt x="9158500" y="5461902"/>
                  <a:pt x="9138360" y="5502207"/>
                </a:cubicBezTo>
                <a:cubicBezTo>
                  <a:pt x="8997382" y="5623122"/>
                  <a:pt x="8851370" y="5764189"/>
                  <a:pt x="8700323" y="5905256"/>
                </a:cubicBezTo>
                <a:cubicBezTo>
                  <a:pt x="8700323" y="5905256"/>
                  <a:pt x="8700323" y="5905256"/>
                  <a:pt x="8705359" y="5905256"/>
                </a:cubicBezTo>
                <a:cubicBezTo>
                  <a:pt x="8655010" y="5930447"/>
                  <a:pt x="8629835" y="6000981"/>
                  <a:pt x="8579486" y="6000981"/>
                </a:cubicBezTo>
                <a:cubicBezTo>
                  <a:pt x="8579486" y="6000981"/>
                  <a:pt x="8579486" y="6000981"/>
                  <a:pt x="8584520" y="6006018"/>
                </a:cubicBezTo>
                <a:cubicBezTo>
                  <a:pt x="8554311" y="6041286"/>
                  <a:pt x="8493891" y="6091666"/>
                  <a:pt x="8483822" y="6121896"/>
                </a:cubicBezTo>
                <a:cubicBezTo>
                  <a:pt x="8478788" y="6142048"/>
                  <a:pt x="8458647" y="6147087"/>
                  <a:pt x="8443542" y="6157162"/>
                </a:cubicBezTo>
                <a:cubicBezTo>
                  <a:pt x="8443542" y="6157162"/>
                  <a:pt x="8443542" y="6157162"/>
                  <a:pt x="8453613" y="6162201"/>
                </a:cubicBezTo>
                <a:cubicBezTo>
                  <a:pt x="8453613" y="6167239"/>
                  <a:pt x="8478788" y="6157162"/>
                  <a:pt x="8448578" y="6172276"/>
                </a:cubicBezTo>
                <a:cubicBezTo>
                  <a:pt x="8448578" y="6172276"/>
                  <a:pt x="8448578" y="6172276"/>
                  <a:pt x="8463683" y="6182353"/>
                </a:cubicBezTo>
                <a:cubicBezTo>
                  <a:pt x="8458647" y="6202506"/>
                  <a:pt x="8443542" y="6157162"/>
                  <a:pt x="8448578" y="6197467"/>
                </a:cubicBezTo>
                <a:cubicBezTo>
                  <a:pt x="8448578" y="6197467"/>
                  <a:pt x="8448578" y="6197467"/>
                  <a:pt x="8428439" y="6182353"/>
                </a:cubicBezTo>
                <a:cubicBezTo>
                  <a:pt x="8383124" y="6207544"/>
                  <a:pt x="8337810" y="6237772"/>
                  <a:pt x="8312636" y="6278077"/>
                </a:cubicBezTo>
                <a:cubicBezTo>
                  <a:pt x="8312636" y="6278077"/>
                  <a:pt x="8312636" y="6278077"/>
                  <a:pt x="8302566" y="6298229"/>
                </a:cubicBezTo>
                <a:cubicBezTo>
                  <a:pt x="8302566" y="6298229"/>
                  <a:pt x="8302566" y="6298229"/>
                  <a:pt x="8262286" y="6308306"/>
                </a:cubicBezTo>
                <a:cubicBezTo>
                  <a:pt x="8262286" y="6308306"/>
                  <a:pt x="8262286" y="6308306"/>
                  <a:pt x="8166622" y="6308306"/>
                </a:cubicBezTo>
                <a:cubicBezTo>
                  <a:pt x="8166622" y="6308306"/>
                  <a:pt x="8166622" y="6308306"/>
                  <a:pt x="8136414" y="6293191"/>
                </a:cubicBezTo>
                <a:cubicBezTo>
                  <a:pt x="8136414" y="6293191"/>
                  <a:pt x="8136414" y="6293191"/>
                  <a:pt x="8151518" y="6283115"/>
                </a:cubicBezTo>
                <a:cubicBezTo>
                  <a:pt x="8151518" y="6283115"/>
                  <a:pt x="8151518" y="6283115"/>
                  <a:pt x="8156552" y="6268001"/>
                </a:cubicBezTo>
                <a:cubicBezTo>
                  <a:pt x="8156552" y="6268001"/>
                  <a:pt x="8156552" y="6268001"/>
                  <a:pt x="8191796" y="6227696"/>
                </a:cubicBezTo>
                <a:cubicBezTo>
                  <a:pt x="8191796" y="6227696"/>
                  <a:pt x="8191796" y="6227696"/>
                  <a:pt x="8181727" y="6217620"/>
                </a:cubicBezTo>
                <a:cubicBezTo>
                  <a:pt x="8181727" y="6217620"/>
                  <a:pt x="8181727" y="6217620"/>
                  <a:pt x="8196832" y="6207544"/>
                </a:cubicBezTo>
                <a:cubicBezTo>
                  <a:pt x="8196832" y="6207544"/>
                  <a:pt x="8196832" y="6207544"/>
                  <a:pt x="8191796" y="6192429"/>
                </a:cubicBezTo>
                <a:cubicBezTo>
                  <a:pt x="8176693" y="6207544"/>
                  <a:pt x="8146483" y="6212581"/>
                  <a:pt x="8131378" y="6222658"/>
                </a:cubicBezTo>
                <a:cubicBezTo>
                  <a:pt x="8131378" y="6222658"/>
                  <a:pt x="8131378" y="6222658"/>
                  <a:pt x="8111239" y="6268001"/>
                </a:cubicBezTo>
                <a:cubicBezTo>
                  <a:pt x="8111239" y="6268001"/>
                  <a:pt x="8111239" y="6268001"/>
                  <a:pt x="8081029" y="6283115"/>
                </a:cubicBezTo>
                <a:cubicBezTo>
                  <a:pt x="8081029" y="6283115"/>
                  <a:pt x="8081029" y="6283115"/>
                  <a:pt x="8091098" y="6293191"/>
                </a:cubicBezTo>
                <a:cubicBezTo>
                  <a:pt x="8091098" y="6293191"/>
                  <a:pt x="8091098" y="6293191"/>
                  <a:pt x="8070960" y="6308306"/>
                </a:cubicBezTo>
                <a:cubicBezTo>
                  <a:pt x="8070960" y="6308306"/>
                  <a:pt x="8070960" y="6308306"/>
                  <a:pt x="7945086" y="6308306"/>
                </a:cubicBezTo>
                <a:cubicBezTo>
                  <a:pt x="7945086" y="6308306"/>
                  <a:pt x="7945086" y="6308306"/>
                  <a:pt x="7945086" y="6298229"/>
                </a:cubicBezTo>
                <a:cubicBezTo>
                  <a:pt x="7945086" y="6298229"/>
                  <a:pt x="7945086" y="6298229"/>
                  <a:pt x="7980331" y="6283115"/>
                </a:cubicBezTo>
                <a:cubicBezTo>
                  <a:pt x="7980331" y="6283115"/>
                  <a:pt x="7980331" y="6283115"/>
                  <a:pt x="8005506" y="6257924"/>
                </a:cubicBezTo>
                <a:cubicBezTo>
                  <a:pt x="8005506" y="6257924"/>
                  <a:pt x="8005506" y="6257924"/>
                  <a:pt x="8000472" y="6242810"/>
                </a:cubicBezTo>
                <a:cubicBezTo>
                  <a:pt x="8000472" y="6242810"/>
                  <a:pt x="8000472" y="6242810"/>
                  <a:pt x="8040750" y="6217620"/>
                </a:cubicBezTo>
                <a:cubicBezTo>
                  <a:pt x="8040750" y="6217620"/>
                  <a:pt x="8040750" y="6212581"/>
                  <a:pt x="8035716" y="6207544"/>
                </a:cubicBezTo>
                <a:cubicBezTo>
                  <a:pt x="8035716" y="6207544"/>
                  <a:pt x="8035716" y="6207544"/>
                  <a:pt x="8075995" y="6232733"/>
                </a:cubicBezTo>
                <a:cubicBezTo>
                  <a:pt x="8075995" y="6232733"/>
                  <a:pt x="8075995" y="6232733"/>
                  <a:pt x="8086064" y="6227696"/>
                </a:cubicBezTo>
                <a:cubicBezTo>
                  <a:pt x="8086064" y="6227696"/>
                  <a:pt x="8086064" y="6227696"/>
                  <a:pt x="8075995" y="6217620"/>
                </a:cubicBezTo>
                <a:cubicBezTo>
                  <a:pt x="8075995" y="6217620"/>
                  <a:pt x="8075995" y="6217620"/>
                  <a:pt x="8055854" y="6212581"/>
                </a:cubicBezTo>
                <a:cubicBezTo>
                  <a:pt x="8055854" y="6212581"/>
                  <a:pt x="8055854" y="6212581"/>
                  <a:pt x="8070960" y="6192429"/>
                </a:cubicBezTo>
                <a:cubicBezTo>
                  <a:pt x="8070960" y="6192429"/>
                  <a:pt x="8070960" y="6192429"/>
                  <a:pt x="8070960" y="6182353"/>
                </a:cubicBezTo>
                <a:cubicBezTo>
                  <a:pt x="8050820" y="6222658"/>
                  <a:pt x="8000472" y="6187392"/>
                  <a:pt x="7980331" y="6197467"/>
                </a:cubicBezTo>
                <a:cubicBezTo>
                  <a:pt x="7980331" y="6197467"/>
                  <a:pt x="7980331" y="6197467"/>
                  <a:pt x="7940051" y="6237772"/>
                </a:cubicBezTo>
                <a:cubicBezTo>
                  <a:pt x="7940051" y="6237772"/>
                  <a:pt x="7940051" y="6237772"/>
                  <a:pt x="7945086" y="6242810"/>
                </a:cubicBezTo>
                <a:cubicBezTo>
                  <a:pt x="7945086" y="6242810"/>
                  <a:pt x="7945086" y="6242810"/>
                  <a:pt x="7869563" y="6308306"/>
                </a:cubicBezTo>
                <a:cubicBezTo>
                  <a:pt x="7869563" y="6308306"/>
                  <a:pt x="7869563" y="6308306"/>
                  <a:pt x="7753760" y="6308306"/>
                </a:cubicBezTo>
                <a:cubicBezTo>
                  <a:pt x="7768865" y="6298229"/>
                  <a:pt x="7728586" y="6318382"/>
                  <a:pt x="7758796" y="6293191"/>
                </a:cubicBezTo>
                <a:cubicBezTo>
                  <a:pt x="7758796" y="6293191"/>
                  <a:pt x="7758796" y="6293191"/>
                  <a:pt x="7738655" y="6298229"/>
                </a:cubicBezTo>
                <a:cubicBezTo>
                  <a:pt x="7738655" y="6298229"/>
                  <a:pt x="7738655" y="6298229"/>
                  <a:pt x="7753760" y="6262963"/>
                </a:cubicBezTo>
                <a:cubicBezTo>
                  <a:pt x="7783970" y="6262963"/>
                  <a:pt x="7733621" y="6247849"/>
                  <a:pt x="7778934" y="6242810"/>
                </a:cubicBezTo>
                <a:cubicBezTo>
                  <a:pt x="7778934" y="6242810"/>
                  <a:pt x="7778934" y="6242810"/>
                  <a:pt x="7773900" y="6237772"/>
                </a:cubicBezTo>
                <a:cubicBezTo>
                  <a:pt x="7748726" y="6252886"/>
                  <a:pt x="7723552" y="6247849"/>
                  <a:pt x="7718516" y="6252886"/>
                </a:cubicBezTo>
                <a:cubicBezTo>
                  <a:pt x="7718516" y="6252886"/>
                  <a:pt x="7718516" y="6252886"/>
                  <a:pt x="7778934" y="6192429"/>
                </a:cubicBezTo>
                <a:cubicBezTo>
                  <a:pt x="7778934" y="6192429"/>
                  <a:pt x="7778934" y="6192429"/>
                  <a:pt x="7854458" y="6142048"/>
                </a:cubicBezTo>
                <a:cubicBezTo>
                  <a:pt x="7854458" y="6142048"/>
                  <a:pt x="7854458" y="6142048"/>
                  <a:pt x="7854458" y="6131971"/>
                </a:cubicBezTo>
                <a:cubicBezTo>
                  <a:pt x="7854458" y="6131971"/>
                  <a:pt x="7854458" y="6131971"/>
                  <a:pt x="7874598" y="6126933"/>
                </a:cubicBezTo>
                <a:cubicBezTo>
                  <a:pt x="7894738" y="6111819"/>
                  <a:pt x="7904807" y="6086628"/>
                  <a:pt x="7904807" y="6061438"/>
                </a:cubicBezTo>
                <a:cubicBezTo>
                  <a:pt x="7904807" y="6061438"/>
                  <a:pt x="7904807" y="6061438"/>
                  <a:pt x="7884668" y="6081591"/>
                </a:cubicBezTo>
                <a:cubicBezTo>
                  <a:pt x="7809144" y="6116857"/>
                  <a:pt x="7733621" y="6212581"/>
                  <a:pt x="7663131" y="6262963"/>
                </a:cubicBezTo>
                <a:cubicBezTo>
                  <a:pt x="7663131" y="6262963"/>
                  <a:pt x="7663131" y="6262963"/>
                  <a:pt x="7663131" y="6283115"/>
                </a:cubicBezTo>
                <a:cubicBezTo>
                  <a:pt x="7663131" y="6283115"/>
                  <a:pt x="7663131" y="6283115"/>
                  <a:pt x="7637956" y="6308306"/>
                </a:cubicBezTo>
                <a:cubicBezTo>
                  <a:pt x="7637956" y="6308306"/>
                  <a:pt x="7637956" y="6308306"/>
                  <a:pt x="7542294" y="6308306"/>
                </a:cubicBezTo>
                <a:cubicBezTo>
                  <a:pt x="7542294" y="6308306"/>
                  <a:pt x="7542294" y="6308306"/>
                  <a:pt x="7587608" y="6252886"/>
                </a:cubicBezTo>
                <a:cubicBezTo>
                  <a:pt x="7587608" y="6252886"/>
                  <a:pt x="7587608" y="6252886"/>
                  <a:pt x="7587608" y="6242810"/>
                </a:cubicBezTo>
                <a:cubicBezTo>
                  <a:pt x="7587608" y="6242810"/>
                  <a:pt x="7587608" y="6242810"/>
                  <a:pt x="7663131" y="6167239"/>
                </a:cubicBezTo>
                <a:cubicBezTo>
                  <a:pt x="7637956" y="6152124"/>
                  <a:pt x="7668166" y="6147087"/>
                  <a:pt x="7658097" y="6131971"/>
                </a:cubicBezTo>
                <a:cubicBezTo>
                  <a:pt x="7658097" y="6131971"/>
                  <a:pt x="7658097" y="6131971"/>
                  <a:pt x="7658097" y="6121896"/>
                </a:cubicBezTo>
                <a:cubicBezTo>
                  <a:pt x="7658097" y="6121896"/>
                  <a:pt x="7658097" y="6121896"/>
                  <a:pt x="7612782" y="6142048"/>
                </a:cubicBezTo>
                <a:cubicBezTo>
                  <a:pt x="7612782" y="6142048"/>
                  <a:pt x="7612782" y="6142048"/>
                  <a:pt x="7577538" y="6177315"/>
                </a:cubicBezTo>
                <a:cubicBezTo>
                  <a:pt x="7577538" y="6177315"/>
                  <a:pt x="7577538" y="6177315"/>
                  <a:pt x="7612782" y="6121896"/>
                </a:cubicBezTo>
                <a:cubicBezTo>
                  <a:pt x="7612782" y="6121896"/>
                  <a:pt x="7612782" y="6121896"/>
                  <a:pt x="7632922" y="6106780"/>
                </a:cubicBezTo>
                <a:cubicBezTo>
                  <a:pt x="7632922" y="6106780"/>
                  <a:pt x="7632922" y="6106780"/>
                  <a:pt x="7622853" y="6096705"/>
                </a:cubicBezTo>
                <a:cubicBezTo>
                  <a:pt x="7622853" y="6096705"/>
                  <a:pt x="7622853" y="6096705"/>
                  <a:pt x="7637956" y="6081591"/>
                </a:cubicBezTo>
                <a:cubicBezTo>
                  <a:pt x="7637956" y="6081591"/>
                  <a:pt x="7637956" y="6081591"/>
                  <a:pt x="7632922" y="6071514"/>
                </a:cubicBezTo>
                <a:cubicBezTo>
                  <a:pt x="7632922" y="6071514"/>
                  <a:pt x="7632922" y="6071514"/>
                  <a:pt x="7607748" y="6081591"/>
                </a:cubicBezTo>
                <a:cubicBezTo>
                  <a:pt x="7592643" y="6086628"/>
                  <a:pt x="7632922" y="6091666"/>
                  <a:pt x="7602712" y="6101743"/>
                </a:cubicBezTo>
                <a:cubicBezTo>
                  <a:pt x="7602712" y="6101743"/>
                  <a:pt x="7602712" y="6101743"/>
                  <a:pt x="7607748" y="6106780"/>
                </a:cubicBezTo>
                <a:cubicBezTo>
                  <a:pt x="7607748" y="6106780"/>
                  <a:pt x="7607748" y="6106780"/>
                  <a:pt x="7597678" y="6116857"/>
                </a:cubicBezTo>
                <a:cubicBezTo>
                  <a:pt x="7597678" y="6116857"/>
                  <a:pt x="7597678" y="6116857"/>
                  <a:pt x="7587608" y="6101743"/>
                </a:cubicBezTo>
                <a:cubicBezTo>
                  <a:pt x="7587608" y="6101743"/>
                  <a:pt x="7587608" y="6101743"/>
                  <a:pt x="7517120" y="6162201"/>
                </a:cubicBezTo>
                <a:cubicBezTo>
                  <a:pt x="7517120" y="6162201"/>
                  <a:pt x="7517120" y="6162201"/>
                  <a:pt x="7502014" y="6152124"/>
                </a:cubicBezTo>
                <a:cubicBezTo>
                  <a:pt x="7532224" y="6142048"/>
                  <a:pt x="7496980" y="6137010"/>
                  <a:pt x="7512084" y="6116857"/>
                </a:cubicBezTo>
                <a:cubicBezTo>
                  <a:pt x="7512084" y="6116857"/>
                  <a:pt x="7512084" y="6116857"/>
                  <a:pt x="7532224" y="6116857"/>
                </a:cubicBezTo>
                <a:cubicBezTo>
                  <a:pt x="7532224" y="6116857"/>
                  <a:pt x="7532224" y="6116857"/>
                  <a:pt x="7522155" y="6121896"/>
                </a:cubicBezTo>
                <a:cubicBezTo>
                  <a:pt x="7522155" y="6121896"/>
                  <a:pt x="7522155" y="6121896"/>
                  <a:pt x="7542294" y="6121896"/>
                </a:cubicBezTo>
                <a:cubicBezTo>
                  <a:pt x="7542294" y="6121896"/>
                  <a:pt x="7542294" y="6121896"/>
                  <a:pt x="7547330" y="6106780"/>
                </a:cubicBezTo>
                <a:cubicBezTo>
                  <a:pt x="7537258" y="6111819"/>
                  <a:pt x="7562433" y="6096705"/>
                  <a:pt x="7532224" y="6091666"/>
                </a:cubicBezTo>
                <a:cubicBezTo>
                  <a:pt x="7532224" y="6091666"/>
                  <a:pt x="7532224" y="6091666"/>
                  <a:pt x="7532224" y="6086628"/>
                </a:cubicBezTo>
                <a:cubicBezTo>
                  <a:pt x="7532224" y="6086628"/>
                  <a:pt x="7532224" y="6086628"/>
                  <a:pt x="7486910" y="6111819"/>
                </a:cubicBezTo>
                <a:cubicBezTo>
                  <a:pt x="7486910" y="6111819"/>
                  <a:pt x="7486910" y="6111819"/>
                  <a:pt x="7476840" y="6131971"/>
                </a:cubicBezTo>
                <a:cubicBezTo>
                  <a:pt x="7476840" y="6131971"/>
                  <a:pt x="7476840" y="6131971"/>
                  <a:pt x="7461735" y="6142048"/>
                </a:cubicBezTo>
                <a:cubicBezTo>
                  <a:pt x="7461735" y="6142048"/>
                  <a:pt x="7461735" y="6142048"/>
                  <a:pt x="7456701" y="6131971"/>
                </a:cubicBezTo>
                <a:cubicBezTo>
                  <a:pt x="7456701" y="6131971"/>
                  <a:pt x="7456701" y="6131971"/>
                  <a:pt x="7416422" y="6152124"/>
                </a:cubicBezTo>
                <a:cubicBezTo>
                  <a:pt x="7416422" y="6152124"/>
                  <a:pt x="7416422" y="6152124"/>
                  <a:pt x="7421457" y="6172276"/>
                </a:cubicBezTo>
                <a:cubicBezTo>
                  <a:pt x="7421457" y="6172276"/>
                  <a:pt x="7421457" y="6172276"/>
                  <a:pt x="7391247" y="6182353"/>
                </a:cubicBezTo>
                <a:cubicBezTo>
                  <a:pt x="7391247" y="6182353"/>
                  <a:pt x="7391247" y="6182353"/>
                  <a:pt x="7361036" y="6207544"/>
                </a:cubicBezTo>
                <a:cubicBezTo>
                  <a:pt x="7361036" y="6207544"/>
                  <a:pt x="7361036" y="6207544"/>
                  <a:pt x="7361036" y="6227696"/>
                </a:cubicBezTo>
                <a:cubicBezTo>
                  <a:pt x="7361036" y="6227696"/>
                  <a:pt x="7361036" y="6227696"/>
                  <a:pt x="7345933" y="6232733"/>
                </a:cubicBezTo>
                <a:cubicBezTo>
                  <a:pt x="7345933" y="6232733"/>
                  <a:pt x="7345933" y="6232733"/>
                  <a:pt x="7320758" y="6212581"/>
                </a:cubicBezTo>
                <a:cubicBezTo>
                  <a:pt x="7320758" y="6212581"/>
                  <a:pt x="7320758" y="6212581"/>
                  <a:pt x="7300618" y="6222658"/>
                </a:cubicBezTo>
                <a:cubicBezTo>
                  <a:pt x="7300618" y="6222658"/>
                  <a:pt x="7300618" y="6222658"/>
                  <a:pt x="7280479" y="6227696"/>
                </a:cubicBezTo>
                <a:cubicBezTo>
                  <a:pt x="7280479" y="6227696"/>
                  <a:pt x="7280479" y="6227696"/>
                  <a:pt x="7275444" y="6227696"/>
                </a:cubicBezTo>
                <a:cubicBezTo>
                  <a:pt x="7280479" y="6227696"/>
                  <a:pt x="7280479" y="6227696"/>
                  <a:pt x="7280479" y="6222658"/>
                </a:cubicBezTo>
                <a:cubicBezTo>
                  <a:pt x="7285514" y="6217620"/>
                  <a:pt x="7285514" y="6207544"/>
                  <a:pt x="7275444" y="6192429"/>
                </a:cubicBezTo>
                <a:cubicBezTo>
                  <a:pt x="7275444" y="6192429"/>
                  <a:pt x="7275444" y="6192429"/>
                  <a:pt x="7340898" y="6152124"/>
                </a:cubicBezTo>
                <a:cubicBezTo>
                  <a:pt x="7340898" y="6152124"/>
                  <a:pt x="7340898" y="6152124"/>
                  <a:pt x="7340898" y="6131971"/>
                </a:cubicBezTo>
                <a:cubicBezTo>
                  <a:pt x="7340898" y="6131971"/>
                  <a:pt x="7340898" y="6131971"/>
                  <a:pt x="7315723" y="6121896"/>
                </a:cubicBezTo>
                <a:cubicBezTo>
                  <a:pt x="7315723" y="6121896"/>
                  <a:pt x="7315723" y="6121896"/>
                  <a:pt x="7300618" y="6121896"/>
                </a:cubicBezTo>
                <a:cubicBezTo>
                  <a:pt x="7300618" y="6121896"/>
                  <a:pt x="7300618" y="6121896"/>
                  <a:pt x="7280479" y="6142048"/>
                </a:cubicBezTo>
                <a:cubicBezTo>
                  <a:pt x="7280479" y="6142048"/>
                  <a:pt x="7280479" y="6142048"/>
                  <a:pt x="7270410" y="6137010"/>
                </a:cubicBezTo>
                <a:cubicBezTo>
                  <a:pt x="7270410" y="6137010"/>
                  <a:pt x="7270410" y="6137010"/>
                  <a:pt x="7245235" y="6157162"/>
                </a:cubicBezTo>
                <a:cubicBezTo>
                  <a:pt x="7245235" y="6157162"/>
                  <a:pt x="7245235" y="6157162"/>
                  <a:pt x="7230130" y="6142048"/>
                </a:cubicBezTo>
                <a:cubicBezTo>
                  <a:pt x="7230130" y="6142048"/>
                  <a:pt x="7230130" y="6142048"/>
                  <a:pt x="7215025" y="6157162"/>
                </a:cubicBezTo>
                <a:cubicBezTo>
                  <a:pt x="7215025" y="6157162"/>
                  <a:pt x="7215025" y="6157162"/>
                  <a:pt x="7209991" y="6157162"/>
                </a:cubicBezTo>
                <a:cubicBezTo>
                  <a:pt x="7235166" y="6101743"/>
                  <a:pt x="7285514" y="6096705"/>
                  <a:pt x="7300618" y="6036248"/>
                </a:cubicBezTo>
                <a:cubicBezTo>
                  <a:pt x="7300618" y="6036248"/>
                  <a:pt x="7300618" y="6036248"/>
                  <a:pt x="7290548" y="6031209"/>
                </a:cubicBezTo>
                <a:cubicBezTo>
                  <a:pt x="7260340" y="6046323"/>
                  <a:pt x="7240200" y="6081591"/>
                  <a:pt x="7199920" y="6076552"/>
                </a:cubicBezTo>
                <a:cubicBezTo>
                  <a:pt x="7199920" y="6076552"/>
                  <a:pt x="7199920" y="6076552"/>
                  <a:pt x="7215025" y="6066475"/>
                </a:cubicBezTo>
                <a:cubicBezTo>
                  <a:pt x="7215025" y="6066475"/>
                  <a:pt x="7215025" y="6066475"/>
                  <a:pt x="7220060" y="6046323"/>
                </a:cubicBezTo>
                <a:cubicBezTo>
                  <a:pt x="7220060" y="6046323"/>
                  <a:pt x="7220060" y="6046323"/>
                  <a:pt x="7209991" y="6046323"/>
                </a:cubicBezTo>
                <a:cubicBezTo>
                  <a:pt x="7184816" y="6061438"/>
                  <a:pt x="7154606" y="6081591"/>
                  <a:pt x="7139502" y="6106780"/>
                </a:cubicBezTo>
                <a:cubicBezTo>
                  <a:pt x="7129432" y="6101743"/>
                  <a:pt x="7144537" y="6131971"/>
                  <a:pt x="7129432" y="6101743"/>
                </a:cubicBezTo>
                <a:cubicBezTo>
                  <a:pt x="7129432" y="6101743"/>
                  <a:pt x="7129432" y="6101743"/>
                  <a:pt x="7119362" y="6106780"/>
                </a:cubicBezTo>
                <a:cubicBezTo>
                  <a:pt x="7119362" y="6106780"/>
                  <a:pt x="7119362" y="6106780"/>
                  <a:pt x="7129432" y="6116857"/>
                </a:cubicBezTo>
                <a:cubicBezTo>
                  <a:pt x="7129432" y="6116857"/>
                  <a:pt x="7129432" y="6116857"/>
                  <a:pt x="7119362" y="6111819"/>
                </a:cubicBezTo>
                <a:cubicBezTo>
                  <a:pt x="7089152" y="6116857"/>
                  <a:pt x="7129432" y="6096705"/>
                  <a:pt x="7089152" y="6116857"/>
                </a:cubicBezTo>
                <a:cubicBezTo>
                  <a:pt x="7089152" y="6116857"/>
                  <a:pt x="7089152" y="6116857"/>
                  <a:pt x="7109292" y="6101743"/>
                </a:cubicBezTo>
                <a:cubicBezTo>
                  <a:pt x="7109292" y="6101743"/>
                  <a:pt x="7109292" y="6101743"/>
                  <a:pt x="7109292" y="6081591"/>
                </a:cubicBezTo>
                <a:cubicBezTo>
                  <a:pt x="7109292" y="6081591"/>
                  <a:pt x="7109292" y="6081591"/>
                  <a:pt x="7159642" y="6051361"/>
                </a:cubicBezTo>
                <a:cubicBezTo>
                  <a:pt x="7159642" y="6051361"/>
                  <a:pt x="7159642" y="6051361"/>
                  <a:pt x="7164676" y="6031209"/>
                </a:cubicBezTo>
                <a:cubicBezTo>
                  <a:pt x="7164676" y="6031209"/>
                  <a:pt x="7164676" y="6031209"/>
                  <a:pt x="7159642" y="6026171"/>
                </a:cubicBezTo>
                <a:cubicBezTo>
                  <a:pt x="7159642" y="6026171"/>
                  <a:pt x="7159642" y="6026171"/>
                  <a:pt x="7154606" y="6011057"/>
                </a:cubicBezTo>
                <a:cubicBezTo>
                  <a:pt x="7154606" y="6011057"/>
                  <a:pt x="7154606" y="6011057"/>
                  <a:pt x="7164676" y="6000981"/>
                </a:cubicBezTo>
                <a:cubicBezTo>
                  <a:pt x="7164676" y="6000981"/>
                  <a:pt x="7164676" y="6000981"/>
                  <a:pt x="7159642" y="5990904"/>
                </a:cubicBezTo>
                <a:cubicBezTo>
                  <a:pt x="7129432" y="5985866"/>
                  <a:pt x="7124396" y="6000981"/>
                  <a:pt x="7104257" y="6006018"/>
                </a:cubicBezTo>
                <a:cubicBezTo>
                  <a:pt x="7104257" y="6006018"/>
                  <a:pt x="7104257" y="6006018"/>
                  <a:pt x="7099222" y="6016095"/>
                </a:cubicBezTo>
                <a:cubicBezTo>
                  <a:pt x="7099222" y="6016095"/>
                  <a:pt x="7099222" y="6016095"/>
                  <a:pt x="7139502" y="6011057"/>
                </a:cubicBezTo>
                <a:cubicBezTo>
                  <a:pt x="7109292" y="6021134"/>
                  <a:pt x="7089152" y="6016095"/>
                  <a:pt x="7063978" y="6021134"/>
                </a:cubicBezTo>
                <a:cubicBezTo>
                  <a:pt x="7063978" y="6021134"/>
                  <a:pt x="7063978" y="6021134"/>
                  <a:pt x="7084118" y="5990904"/>
                </a:cubicBezTo>
                <a:cubicBezTo>
                  <a:pt x="7084118" y="5990904"/>
                  <a:pt x="7084118" y="5990904"/>
                  <a:pt x="7079082" y="5975790"/>
                </a:cubicBezTo>
                <a:cubicBezTo>
                  <a:pt x="7079082" y="5980829"/>
                  <a:pt x="7074047" y="5975790"/>
                  <a:pt x="7069013" y="5970752"/>
                </a:cubicBezTo>
                <a:cubicBezTo>
                  <a:pt x="7079082" y="5960675"/>
                  <a:pt x="7079082" y="5940522"/>
                  <a:pt x="7089152" y="5935485"/>
                </a:cubicBezTo>
                <a:cubicBezTo>
                  <a:pt x="7089152" y="5935485"/>
                  <a:pt x="7089152" y="5935485"/>
                  <a:pt x="7134468" y="5920370"/>
                </a:cubicBezTo>
                <a:cubicBezTo>
                  <a:pt x="7134468" y="5920370"/>
                  <a:pt x="7134468" y="5920370"/>
                  <a:pt x="7149571" y="5885103"/>
                </a:cubicBezTo>
                <a:cubicBezTo>
                  <a:pt x="7149571" y="5885103"/>
                  <a:pt x="7149571" y="5885103"/>
                  <a:pt x="7169712" y="5880065"/>
                </a:cubicBezTo>
                <a:cubicBezTo>
                  <a:pt x="7169712" y="5880065"/>
                  <a:pt x="7169712" y="5880065"/>
                  <a:pt x="7179781" y="5864951"/>
                </a:cubicBezTo>
                <a:cubicBezTo>
                  <a:pt x="7179781" y="5864951"/>
                  <a:pt x="7179781" y="5864951"/>
                  <a:pt x="7154606" y="5864951"/>
                </a:cubicBezTo>
                <a:cubicBezTo>
                  <a:pt x="7154606" y="5864951"/>
                  <a:pt x="7154606" y="5864951"/>
                  <a:pt x="7139502" y="5895180"/>
                </a:cubicBezTo>
                <a:cubicBezTo>
                  <a:pt x="7139502" y="5895180"/>
                  <a:pt x="7139502" y="5895180"/>
                  <a:pt x="7119362" y="5880065"/>
                </a:cubicBezTo>
                <a:cubicBezTo>
                  <a:pt x="7119362" y="5880065"/>
                  <a:pt x="7119362" y="5880065"/>
                  <a:pt x="7129432" y="5869989"/>
                </a:cubicBezTo>
                <a:cubicBezTo>
                  <a:pt x="7129432" y="5869989"/>
                  <a:pt x="7129432" y="5869989"/>
                  <a:pt x="7119362" y="5864951"/>
                </a:cubicBezTo>
                <a:cubicBezTo>
                  <a:pt x="7119362" y="5864951"/>
                  <a:pt x="7119362" y="5864951"/>
                  <a:pt x="7154606" y="5804494"/>
                </a:cubicBezTo>
                <a:cubicBezTo>
                  <a:pt x="7154606" y="5804494"/>
                  <a:pt x="7154606" y="5804494"/>
                  <a:pt x="7209991" y="5764189"/>
                </a:cubicBezTo>
                <a:cubicBezTo>
                  <a:pt x="7209991" y="5764189"/>
                  <a:pt x="7209991" y="5764189"/>
                  <a:pt x="7209991" y="5754112"/>
                </a:cubicBezTo>
                <a:cubicBezTo>
                  <a:pt x="7209991" y="5754112"/>
                  <a:pt x="7209991" y="5754112"/>
                  <a:pt x="7204956" y="5754112"/>
                </a:cubicBezTo>
                <a:cubicBezTo>
                  <a:pt x="7204956" y="5754112"/>
                  <a:pt x="7204956" y="5754112"/>
                  <a:pt x="7194886" y="5764189"/>
                </a:cubicBezTo>
                <a:cubicBezTo>
                  <a:pt x="7194886" y="5764189"/>
                  <a:pt x="7194886" y="5764189"/>
                  <a:pt x="7169712" y="5769227"/>
                </a:cubicBezTo>
                <a:cubicBezTo>
                  <a:pt x="7159642" y="5829685"/>
                  <a:pt x="7084118" y="5819608"/>
                  <a:pt x="7063978" y="5885103"/>
                </a:cubicBezTo>
                <a:cubicBezTo>
                  <a:pt x="7063978" y="5885103"/>
                  <a:pt x="7063978" y="5885103"/>
                  <a:pt x="7028734" y="5885103"/>
                </a:cubicBezTo>
                <a:cubicBezTo>
                  <a:pt x="7028734" y="5885103"/>
                  <a:pt x="7028734" y="5885103"/>
                  <a:pt x="7023698" y="5905256"/>
                </a:cubicBezTo>
                <a:cubicBezTo>
                  <a:pt x="7023698" y="5905256"/>
                  <a:pt x="7023698" y="5905256"/>
                  <a:pt x="6988454" y="5920370"/>
                </a:cubicBezTo>
                <a:cubicBezTo>
                  <a:pt x="6988454" y="5920370"/>
                  <a:pt x="6988454" y="5920370"/>
                  <a:pt x="6993490" y="5930447"/>
                </a:cubicBezTo>
                <a:cubicBezTo>
                  <a:pt x="6993490" y="5930447"/>
                  <a:pt x="6993490" y="5930447"/>
                  <a:pt x="6958246" y="5955638"/>
                </a:cubicBezTo>
                <a:cubicBezTo>
                  <a:pt x="6958246" y="5955638"/>
                  <a:pt x="6958246" y="5955638"/>
                  <a:pt x="6943140" y="5950599"/>
                </a:cubicBezTo>
                <a:cubicBezTo>
                  <a:pt x="6943140" y="5950599"/>
                  <a:pt x="6943140" y="5950599"/>
                  <a:pt x="6943140" y="5965713"/>
                </a:cubicBezTo>
                <a:cubicBezTo>
                  <a:pt x="6943140" y="5965713"/>
                  <a:pt x="6943140" y="5965713"/>
                  <a:pt x="6917966" y="6000981"/>
                </a:cubicBezTo>
                <a:cubicBezTo>
                  <a:pt x="6917966" y="6000981"/>
                  <a:pt x="6917966" y="6000981"/>
                  <a:pt x="6917966" y="6021134"/>
                </a:cubicBezTo>
                <a:cubicBezTo>
                  <a:pt x="6917966" y="6021134"/>
                  <a:pt x="6917966" y="6021134"/>
                  <a:pt x="6892792" y="6021134"/>
                </a:cubicBezTo>
                <a:cubicBezTo>
                  <a:pt x="6892792" y="6016095"/>
                  <a:pt x="6872651" y="6021134"/>
                  <a:pt x="6897826" y="6006018"/>
                </a:cubicBezTo>
                <a:cubicBezTo>
                  <a:pt x="6897826" y="6006018"/>
                  <a:pt x="6897826" y="6006018"/>
                  <a:pt x="6887756" y="6000981"/>
                </a:cubicBezTo>
                <a:cubicBezTo>
                  <a:pt x="6887756" y="6000981"/>
                  <a:pt x="6887756" y="6000981"/>
                  <a:pt x="6872651" y="6021134"/>
                </a:cubicBezTo>
                <a:cubicBezTo>
                  <a:pt x="6872651" y="6021134"/>
                  <a:pt x="6872651" y="6021134"/>
                  <a:pt x="6842442" y="6000981"/>
                </a:cubicBezTo>
                <a:cubicBezTo>
                  <a:pt x="6842442" y="6000981"/>
                  <a:pt x="6842442" y="6000981"/>
                  <a:pt x="6832372" y="6011057"/>
                </a:cubicBezTo>
                <a:cubicBezTo>
                  <a:pt x="6832372" y="6011057"/>
                  <a:pt x="6832372" y="6011057"/>
                  <a:pt x="6822302" y="6036248"/>
                </a:cubicBezTo>
                <a:cubicBezTo>
                  <a:pt x="6822302" y="6036248"/>
                  <a:pt x="6822302" y="6036248"/>
                  <a:pt x="6817268" y="6021134"/>
                </a:cubicBezTo>
                <a:cubicBezTo>
                  <a:pt x="6817268" y="6021134"/>
                  <a:pt x="6817268" y="6021134"/>
                  <a:pt x="6782024" y="6046323"/>
                </a:cubicBezTo>
                <a:cubicBezTo>
                  <a:pt x="6771952" y="6056400"/>
                  <a:pt x="6761883" y="6071514"/>
                  <a:pt x="6751814" y="6086628"/>
                </a:cubicBezTo>
                <a:cubicBezTo>
                  <a:pt x="6751814" y="6086628"/>
                  <a:pt x="6751814" y="6086628"/>
                  <a:pt x="6746778" y="6086628"/>
                </a:cubicBezTo>
                <a:cubicBezTo>
                  <a:pt x="6746778" y="6086628"/>
                  <a:pt x="6746778" y="6086628"/>
                  <a:pt x="6746778" y="6061438"/>
                </a:cubicBezTo>
                <a:cubicBezTo>
                  <a:pt x="6746778" y="6061438"/>
                  <a:pt x="6746778" y="6061438"/>
                  <a:pt x="6716570" y="6061438"/>
                </a:cubicBezTo>
                <a:cubicBezTo>
                  <a:pt x="6716570" y="6061438"/>
                  <a:pt x="6716570" y="6061438"/>
                  <a:pt x="6746778" y="6051361"/>
                </a:cubicBezTo>
                <a:cubicBezTo>
                  <a:pt x="6746778" y="6051361"/>
                  <a:pt x="6746778" y="6051361"/>
                  <a:pt x="6746778" y="6031209"/>
                </a:cubicBezTo>
                <a:cubicBezTo>
                  <a:pt x="6746778" y="6031209"/>
                  <a:pt x="6746778" y="6031209"/>
                  <a:pt x="6756849" y="6031209"/>
                </a:cubicBezTo>
                <a:cubicBezTo>
                  <a:pt x="6756849" y="6031209"/>
                  <a:pt x="6756849" y="6031209"/>
                  <a:pt x="6761883" y="6006018"/>
                </a:cubicBezTo>
                <a:cubicBezTo>
                  <a:pt x="6761883" y="6006018"/>
                  <a:pt x="6761883" y="6006018"/>
                  <a:pt x="6782024" y="6016095"/>
                </a:cubicBezTo>
                <a:cubicBezTo>
                  <a:pt x="6782024" y="6016095"/>
                  <a:pt x="6782024" y="6016095"/>
                  <a:pt x="6822302" y="5990904"/>
                </a:cubicBezTo>
                <a:cubicBezTo>
                  <a:pt x="6822302" y="5990904"/>
                  <a:pt x="6822302" y="5990904"/>
                  <a:pt x="6827337" y="5970752"/>
                </a:cubicBezTo>
                <a:cubicBezTo>
                  <a:pt x="6827337" y="5970752"/>
                  <a:pt x="6827337" y="5970752"/>
                  <a:pt x="6807198" y="5970752"/>
                </a:cubicBezTo>
                <a:cubicBezTo>
                  <a:pt x="6807198" y="5970752"/>
                  <a:pt x="6807198" y="5970752"/>
                  <a:pt x="6792093" y="5985866"/>
                </a:cubicBezTo>
                <a:cubicBezTo>
                  <a:pt x="6782024" y="5980829"/>
                  <a:pt x="6812232" y="5975790"/>
                  <a:pt x="6776988" y="5980829"/>
                </a:cubicBezTo>
                <a:cubicBezTo>
                  <a:pt x="6771952" y="5980829"/>
                  <a:pt x="6807198" y="5965713"/>
                  <a:pt x="6802162" y="5955638"/>
                </a:cubicBezTo>
                <a:cubicBezTo>
                  <a:pt x="6802162" y="5955638"/>
                  <a:pt x="6802162" y="5955638"/>
                  <a:pt x="6766918" y="5955638"/>
                </a:cubicBezTo>
                <a:cubicBezTo>
                  <a:pt x="6766918" y="5955638"/>
                  <a:pt x="6766918" y="5955638"/>
                  <a:pt x="6792093" y="5940522"/>
                </a:cubicBezTo>
                <a:cubicBezTo>
                  <a:pt x="6792093" y="5940522"/>
                  <a:pt x="6792093" y="5940522"/>
                  <a:pt x="6792093" y="5920370"/>
                </a:cubicBezTo>
                <a:cubicBezTo>
                  <a:pt x="6771952" y="5925408"/>
                  <a:pt x="6756849" y="5960675"/>
                  <a:pt x="6726639" y="5955638"/>
                </a:cubicBezTo>
                <a:cubicBezTo>
                  <a:pt x="6726639" y="5955638"/>
                  <a:pt x="6726639" y="5955638"/>
                  <a:pt x="6726639" y="5935485"/>
                </a:cubicBezTo>
                <a:cubicBezTo>
                  <a:pt x="6726639" y="5935485"/>
                  <a:pt x="6726639" y="5935485"/>
                  <a:pt x="6706500" y="5945561"/>
                </a:cubicBezTo>
                <a:cubicBezTo>
                  <a:pt x="6706500" y="5945561"/>
                  <a:pt x="6706500" y="5945561"/>
                  <a:pt x="6716570" y="5930447"/>
                </a:cubicBezTo>
                <a:cubicBezTo>
                  <a:pt x="6716570" y="5930447"/>
                  <a:pt x="6716570" y="5930447"/>
                  <a:pt x="6731674" y="5930447"/>
                </a:cubicBezTo>
                <a:cubicBezTo>
                  <a:pt x="6731674" y="5930447"/>
                  <a:pt x="6731674" y="5930447"/>
                  <a:pt x="6746778" y="5915333"/>
                </a:cubicBezTo>
                <a:cubicBezTo>
                  <a:pt x="6746778" y="5915333"/>
                  <a:pt x="6746778" y="5915333"/>
                  <a:pt x="6761883" y="5920370"/>
                </a:cubicBezTo>
                <a:cubicBezTo>
                  <a:pt x="6766918" y="5915333"/>
                  <a:pt x="6736708" y="5905256"/>
                  <a:pt x="6771952" y="5915333"/>
                </a:cubicBezTo>
                <a:cubicBezTo>
                  <a:pt x="6771952" y="5915333"/>
                  <a:pt x="6771952" y="5915333"/>
                  <a:pt x="6766918" y="5905256"/>
                </a:cubicBezTo>
                <a:cubicBezTo>
                  <a:pt x="6766918" y="5905256"/>
                  <a:pt x="6766918" y="5905256"/>
                  <a:pt x="6741744" y="5895180"/>
                </a:cubicBezTo>
                <a:cubicBezTo>
                  <a:pt x="6741744" y="5895180"/>
                  <a:pt x="6741744" y="5895180"/>
                  <a:pt x="6751814" y="5880065"/>
                </a:cubicBezTo>
                <a:cubicBezTo>
                  <a:pt x="6751814" y="5880065"/>
                  <a:pt x="6751814" y="5880065"/>
                  <a:pt x="6746778" y="5880065"/>
                </a:cubicBezTo>
                <a:cubicBezTo>
                  <a:pt x="6766918" y="5875028"/>
                  <a:pt x="6736708" y="5844799"/>
                  <a:pt x="6756849" y="5854876"/>
                </a:cubicBezTo>
                <a:cubicBezTo>
                  <a:pt x="6756849" y="5854876"/>
                  <a:pt x="6756849" y="5854876"/>
                  <a:pt x="6746778" y="5849837"/>
                </a:cubicBezTo>
                <a:cubicBezTo>
                  <a:pt x="6746778" y="5849837"/>
                  <a:pt x="6746778" y="5849837"/>
                  <a:pt x="6731674" y="5864951"/>
                </a:cubicBezTo>
                <a:cubicBezTo>
                  <a:pt x="6731674" y="5864951"/>
                  <a:pt x="6731674" y="5864951"/>
                  <a:pt x="6751814" y="5829685"/>
                </a:cubicBezTo>
                <a:cubicBezTo>
                  <a:pt x="6751814" y="5829685"/>
                  <a:pt x="6751814" y="5829685"/>
                  <a:pt x="6741744" y="5794417"/>
                </a:cubicBezTo>
                <a:cubicBezTo>
                  <a:pt x="6741744" y="5794417"/>
                  <a:pt x="6741744" y="5794417"/>
                  <a:pt x="6756849" y="5774264"/>
                </a:cubicBezTo>
                <a:cubicBezTo>
                  <a:pt x="6756849" y="5774264"/>
                  <a:pt x="6756849" y="5774264"/>
                  <a:pt x="6782024" y="5779303"/>
                </a:cubicBezTo>
                <a:cubicBezTo>
                  <a:pt x="6782024" y="5779303"/>
                  <a:pt x="6782024" y="5779303"/>
                  <a:pt x="6792093" y="5779303"/>
                </a:cubicBezTo>
                <a:cubicBezTo>
                  <a:pt x="6792093" y="5779303"/>
                  <a:pt x="6792093" y="5779303"/>
                  <a:pt x="6802162" y="5769227"/>
                </a:cubicBezTo>
                <a:cubicBezTo>
                  <a:pt x="6802162" y="5769227"/>
                  <a:pt x="6802162" y="5769227"/>
                  <a:pt x="6782024" y="5749075"/>
                </a:cubicBezTo>
                <a:cubicBezTo>
                  <a:pt x="6807198" y="5738998"/>
                  <a:pt x="6787058" y="5713807"/>
                  <a:pt x="6802162" y="5703731"/>
                </a:cubicBezTo>
                <a:cubicBezTo>
                  <a:pt x="6802162" y="5703731"/>
                  <a:pt x="6802162" y="5703731"/>
                  <a:pt x="6822302" y="5703731"/>
                </a:cubicBezTo>
                <a:cubicBezTo>
                  <a:pt x="6822302" y="5703731"/>
                  <a:pt x="6822302" y="5703731"/>
                  <a:pt x="6862582" y="5653350"/>
                </a:cubicBezTo>
                <a:cubicBezTo>
                  <a:pt x="6862582" y="5653350"/>
                  <a:pt x="6862582" y="5653350"/>
                  <a:pt x="6867617" y="5633197"/>
                </a:cubicBezTo>
                <a:cubicBezTo>
                  <a:pt x="6867617" y="5633197"/>
                  <a:pt x="6867617" y="5633197"/>
                  <a:pt x="6872651" y="5628160"/>
                </a:cubicBezTo>
                <a:cubicBezTo>
                  <a:pt x="6872651" y="5628160"/>
                  <a:pt x="6872651" y="5628160"/>
                  <a:pt x="6877686" y="5648313"/>
                </a:cubicBezTo>
                <a:cubicBezTo>
                  <a:pt x="6877686" y="5648313"/>
                  <a:pt x="6877686" y="5648313"/>
                  <a:pt x="6902861" y="5643274"/>
                </a:cubicBezTo>
                <a:cubicBezTo>
                  <a:pt x="6902861" y="5643274"/>
                  <a:pt x="6902861" y="5643274"/>
                  <a:pt x="6902861" y="5628160"/>
                </a:cubicBezTo>
                <a:cubicBezTo>
                  <a:pt x="6902861" y="5628160"/>
                  <a:pt x="6902861" y="5628160"/>
                  <a:pt x="6928036" y="5618083"/>
                </a:cubicBezTo>
                <a:cubicBezTo>
                  <a:pt x="6928036" y="5618083"/>
                  <a:pt x="6928036" y="5618083"/>
                  <a:pt x="6948174" y="5587854"/>
                </a:cubicBezTo>
                <a:cubicBezTo>
                  <a:pt x="6948174" y="5587854"/>
                  <a:pt x="6948174" y="5587854"/>
                  <a:pt x="6983420" y="5567701"/>
                </a:cubicBezTo>
                <a:cubicBezTo>
                  <a:pt x="6983420" y="5567701"/>
                  <a:pt x="6983420" y="5567701"/>
                  <a:pt x="6988454" y="5547549"/>
                </a:cubicBezTo>
                <a:cubicBezTo>
                  <a:pt x="7048872" y="5512282"/>
                  <a:pt x="7074047" y="5466939"/>
                  <a:pt x="7139502" y="5426634"/>
                </a:cubicBezTo>
                <a:cubicBezTo>
                  <a:pt x="7139502" y="5426634"/>
                  <a:pt x="7139502" y="5426634"/>
                  <a:pt x="7139502" y="5401443"/>
                </a:cubicBezTo>
                <a:cubicBezTo>
                  <a:pt x="7139502" y="5401443"/>
                  <a:pt x="7139502" y="5401443"/>
                  <a:pt x="7149571" y="5411520"/>
                </a:cubicBezTo>
                <a:cubicBezTo>
                  <a:pt x="7149571" y="5411520"/>
                  <a:pt x="7149571" y="5411520"/>
                  <a:pt x="7169712" y="5401443"/>
                </a:cubicBezTo>
                <a:cubicBezTo>
                  <a:pt x="7169712" y="5401443"/>
                  <a:pt x="7169712" y="5401443"/>
                  <a:pt x="7179781" y="5376254"/>
                </a:cubicBezTo>
                <a:cubicBezTo>
                  <a:pt x="7179781" y="5376254"/>
                  <a:pt x="7179781" y="5376254"/>
                  <a:pt x="7194886" y="5386329"/>
                </a:cubicBezTo>
                <a:cubicBezTo>
                  <a:pt x="7194886" y="5386329"/>
                  <a:pt x="7194886" y="5386329"/>
                  <a:pt x="7220060" y="5340986"/>
                </a:cubicBezTo>
                <a:cubicBezTo>
                  <a:pt x="7220060" y="5340986"/>
                  <a:pt x="7220060" y="5340986"/>
                  <a:pt x="7194886" y="5325872"/>
                </a:cubicBezTo>
                <a:cubicBezTo>
                  <a:pt x="7220060" y="5325872"/>
                  <a:pt x="7225094" y="5285567"/>
                  <a:pt x="7230130" y="5290606"/>
                </a:cubicBezTo>
                <a:cubicBezTo>
                  <a:pt x="7230130" y="5290606"/>
                  <a:pt x="7230130" y="5290606"/>
                  <a:pt x="7250269" y="5290606"/>
                </a:cubicBezTo>
                <a:cubicBezTo>
                  <a:pt x="7250269" y="5290606"/>
                  <a:pt x="7250269" y="5290606"/>
                  <a:pt x="7250269" y="5280529"/>
                </a:cubicBezTo>
                <a:cubicBezTo>
                  <a:pt x="7270410" y="5300681"/>
                  <a:pt x="7260340" y="5260376"/>
                  <a:pt x="7285514" y="5275490"/>
                </a:cubicBezTo>
                <a:cubicBezTo>
                  <a:pt x="7285514" y="5275490"/>
                  <a:pt x="7285514" y="5275490"/>
                  <a:pt x="7265374" y="5265415"/>
                </a:cubicBezTo>
                <a:cubicBezTo>
                  <a:pt x="7265374" y="5265415"/>
                  <a:pt x="7265374" y="5265415"/>
                  <a:pt x="7285514" y="5260376"/>
                </a:cubicBezTo>
                <a:cubicBezTo>
                  <a:pt x="7285514" y="5260376"/>
                  <a:pt x="7285514" y="5260376"/>
                  <a:pt x="7295584" y="5250301"/>
                </a:cubicBezTo>
                <a:cubicBezTo>
                  <a:pt x="7295584" y="5250301"/>
                  <a:pt x="7295584" y="5250301"/>
                  <a:pt x="7290548" y="5240224"/>
                </a:cubicBezTo>
                <a:cubicBezTo>
                  <a:pt x="7290548" y="5240224"/>
                  <a:pt x="7290548" y="5240224"/>
                  <a:pt x="7325792" y="5220071"/>
                </a:cubicBezTo>
                <a:cubicBezTo>
                  <a:pt x="7325792" y="5220071"/>
                  <a:pt x="7325792" y="5220071"/>
                  <a:pt x="7340898" y="5220071"/>
                </a:cubicBezTo>
                <a:cubicBezTo>
                  <a:pt x="7340898" y="5220071"/>
                  <a:pt x="7340898" y="5220071"/>
                  <a:pt x="7350967" y="5220071"/>
                </a:cubicBezTo>
                <a:cubicBezTo>
                  <a:pt x="7350967" y="5220071"/>
                  <a:pt x="7350967" y="5220071"/>
                  <a:pt x="7361036" y="5215033"/>
                </a:cubicBezTo>
                <a:cubicBezTo>
                  <a:pt x="7361036" y="5215033"/>
                  <a:pt x="7361036" y="5215033"/>
                  <a:pt x="7320758" y="5209996"/>
                </a:cubicBezTo>
                <a:cubicBezTo>
                  <a:pt x="7320758" y="5209996"/>
                  <a:pt x="7320758" y="5209996"/>
                  <a:pt x="7340898" y="5199919"/>
                </a:cubicBezTo>
                <a:cubicBezTo>
                  <a:pt x="7340898" y="5199919"/>
                  <a:pt x="7340898" y="5199919"/>
                  <a:pt x="7371108" y="5209996"/>
                </a:cubicBezTo>
                <a:cubicBezTo>
                  <a:pt x="7371108" y="5209996"/>
                  <a:pt x="7371108" y="5209996"/>
                  <a:pt x="7381177" y="5199919"/>
                </a:cubicBezTo>
                <a:cubicBezTo>
                  <a:pt x="7381177" y="5199919"/>
                  <a:pt x="7381177" y="5199919"/>
                  <a:pt x="7361036" y="5174728"/>
                </a:cubicBezTo>
                <a:cubicBezTo>
                  <a:pt x="7361036" y="5174728"/>
                  <a:pt x="7361036" y="5174728"/>
                  <a:pt x="7401316" y="5114271"/>
                </a:cubicBezTo>
                <a:cubicBezTo>
                  <a:pt x="7401316" y="5114271"/>
                  <a:pt x="7401316" y="5114271"/>
                  <a:pt x="7416422" y="5124348"/>
                </a:cubicBezTo>
                <a:cubicBezTo>
                  <a:pt x="7416422" y="5124348"/>
                  <a:pt x="7416422" y="5124348"/>
                  <a:pt x="7436560" y="5104195"/>
                </a:cubicBezTo>
                <a:cubicBezTo>
                  <a:pt x="7436560" y="5104195"/>
                  <a:pt x="7436560" y="5104195"/>
                  <a:pt x="7436560" y="5124348"/>
                </a:cubicBezTo>
                <a:cubicBezTo>
                  <a:pt x="7436560" y="5124348"/>
                  <a:pt x="7436560" y="5124348"/>
                  <a:pt x="7461735" y="5114271"/>
                </a:cubicBezTo>
                <a:cubicBezTo>
                  <a:pt x="7461735" y="5114271"/>
                  <a:pt x="7461735" y="5114271"/>
                  <a:pt x="7471806" y="5099157"/>
                </a:cubicBezTo>
                <a:cubicBezTo>
                  <a:pt x="7471806" y="5099157"/>
                  <a:pt x="7471806" y="5099157"/>
                  <a:pt x="7456701" y="5073966"/>
                </a:cubicBezTo>
                <a:cubicBezTo>
                  <a:pt x="7456701" y="5073966"/>
                  <a:pt x="7456701" y="5073966"/>
                  <a:pt x="7441596" y="5079004"/>
                </a:cubicBezTo>
                <a:cubicBezTo>
                  <a:pt x="7441596" y="5079004"/>
                  <a:pt x="7441596" y="5079004"/>
                  <a:pt x="7416422" y="5099157"/>
                </a:cubicBezTo>
                <a:cubicBezTo>
                  <a:pt x="7416422" y="5099157"/>
                  <a:pt x="7416422" y="5099157"/>
                  <a:pt x="7366072" y="5094118"/>
                </a:cubicBezTo>
                <a:cubicBezTo>
                  <a:pt x="7366072" y="5094118"/>
                  <a:pt x="7366072" y="5094118"/>
                  <a:pt x="7361036" y="5073966"/>
                </a:cubicBezTo>
                <a:cubicBezTo>
                  <a:pt x="7361036" y="5073966"/>
                  <a:pt x="7361036" y="5073966"/>
                  <a:pt x="7381177" y="5073966"/>
                </a:cubicBezTo>
                <a:cubicBezTo>
                  <a:pt x="7386211" y="5053813"/>
                  <a:pt x="7401316" y="5063890"/>
                  <a:pt x="7406352" y="5043738"/>
                </a:cubicBezTo>
                <a:cubicBezTo>
                  <a:pt x="7406352" y="5043738"/>
                  <a:pt x="7406352" y="5043738"/>
                  <a:pt x="7406352" y="5058852"/>
                </a:cubicBezTo>
                <a:cubicBezTo>
                  <a:pt x="7406352" y="5058852"/>
                  <a:pt x="7406352" y="5058852"/>
                  <a:pt x="7451666" y="5048775"/>
                </a:cubicBezTo>
                <a:cubicBezTo>
                  <a:pt x="7451666" y="5048775"/>
                  <a:pt x="7451666" y="5048775"/>
                  <a:pt x="7456701" y="5053813"/>
                </a:cubicBezTo>
                <a:cubicBezTo>
                  <a:pt x="7456701" y="5053813"/>
                  <a:pt x="7456701" y="5053813"/>
                  <a:pt x="7466770" y="5028622"/>
                </a:cubicBezTo>
                <a:cubicBezTo>
                  <a:pt x="7466770" y="5028622"/>
                  <a:pt x="7466770" y="5028622"/>
                  <a:pt x="7496980" y="5013508"/>
                </a:cubicBezTo>
                <a:cubicBezTo>
                  <a:pt x="7496980" y="5013508"/>
                  <a:pt x="7496980" y="5013508"/>
                  <a:pt x="7512084" y="5028622"/>
                </a:cubicBezTo>
                <a:cubicBezTo>
                  <a:pt x="7512084" y="5028622"/>
                  <a:pt x="7512084" y="5028622"/>
                  <a:pt x="7527189" y="5003433"/>
                </a:cubicBezTo>
                <a:cubicBezTo>
                  <a:pt x="7527189" y="5003433"/>
                  <a:pt x="7527189" y="5003433"/>
                  <a:pt x="7552364" y="4998394"/>
                </a:cubicBezTo>
                <a:cubicBezTo>
                  <a:pt x="7552364" y="4998394"/>
                  <a:pt x="7552364" y="4993356"/>
                  <a:pt x="7557399" y="4978242"/>
                </a:cubicBezTo>
                <a:cubicBezTo>
                  <a:pt x="7557399" y="4978242"/>
                  <a:pt x="7557399" y="4978242"/>
                  <a:pt x="7522155" y="4993356"/>
                </a:cubicBezTo>
                <a:cubicBezTo>
                  <a:pt x="7522155" y="4993356"/>
                  <a:pt x="7522155" y="4993356"/>
                  <a:pt x="7542294" y="4968165"/>
                </a:cubicBezTo>
                <a:cubicBezTo>
                  <a:pt x="7512084" y="4963128"/>
                  <a:pt x="7512084" y="4978242"/>
                  <a:pt x="7486910" y="4973204"/>
                </a:cubicBezTo>
                <a:cubicBezTo>
                  <a:pt x="7486910" y="4973204"/>
                  <a:pt x="7486910" y="4973204"/>
                  <a:pt x="7512084" y="4983280"/>
                </a:cubicBezTo>
                <a:cubicBezTo>
                  <a:pt x="7512084" y="4983280"/>
                  <a:pt x="7512084" y="4983280"/>
                  <a:pt x="7496980" y="4998394"/>
                </a:cubicBezTo>
                <a:cubicBezTo>
                  <a:pt x="7496980" y="4998394"/>
                  <a:pt x="7496980" y="4998394"/>
                  <a:pt x="7476840" y="4993356"/>
                </a:cubicBezTo>
                <a:cubicBezTo>
                  <a:pt x="7476840" y="4993356"/>
                  <a:pt x="7476840" y="4993356"/>
                  <a:pt x="7486910" y="4978242"/>
                </a:cubicBezTo>
                <a:cubicBezTo>
                  <a:pt x="7486910" y="4978242"/>
                  <a:pt x="7486910" y="4978242"/>
                  <a:pt x="7451666" y="4978242"/>
                </a:cubicBezTo>
                <a:cubicBezTo>
                  <a:pt x="7451666" y="4978242"/>
                  <a:pt x="7451666" y="4978242"/>
                  <a:pt x="7456701" y="5008470"/>
                </a:cubicBezTo>
                <a:cubicBezTo>
                  <a:pt x="7456701" y="5008470"/>
                  <a:pt x="7456701" y="5008470"/>
                  <a:pt x="7451666" y="4998394"/>
                </a:cubicBezTo>
                <a:cubicBezTo>
                  <a:pt x="7451666" y="4998394"/>
                  <a:pt x="7451666" y="4998394"/>
                  <a:pt x="7441596" y="4998394"/>
                </a:cubicBezTo>
                <a:cubicBezTo>
                  <a:pt x="7441596" y="4998394"/>
                  <a:pt x="7441596" y="4998394"/>
                  <a:pt x="7436560" y="5018547"/>
                </a:cubicBezTo>
                <a:cubicBezTo>
                  <a:pt x="7436560" y="5018547"/>
                  <a:pt x="7436560" y="5018547"/>
                  <a:pt x="7381177" y="5023585"/>
                </a:cubicBezTo>
                <a:cubicBezTo>
                  <a:pt x="7381177" y="5023585"/>
                  <a:pt x="7381177" y="5023585"/>
                  <a:pt x="7340898" y="5038699"/>
                </a:cubicBezTo>
                <a:cubicBezTo>
                  <a:pt x="7340898" y="5038699"/>
                  <a:pt x="7340898" y="5038699"/>
                  <a:pt x="7325792" y="5033661"/>
                </a:cubicBezTo>
                <a:cubicBezTo>
                  <a:pt x="7325792" y="5033661"/>
                  <a:pt x="7325792" y="5033661"/>
                  <a:pt x="7315723" y="5043738"/>
                </a:cubicBezTo>
                <a:cubicBezTo>
                  <a:pt x="7300618" y="5053813"/>
                  <a:pt x="7280479" y="5033661"/>
                  <a:pt x="7270410" y="5048775"/>
                </a:cubicBezTo>
                <a:cubicBezTo>
                  <a:pt x="7270410" y="5048775"/>
                  <a:pt x="7270410" y="5048775"/>
                  <a:pt x="7270410" y="5038699"/>
                </a:cubicBezTo>
                <a:cubicBezTo>
                  <a:pt x="7270410" y="5038699"/>
                  <a:pt x="7270410" y="5038699"/>
                  <a:pt x="7300618" y="5033661"/>
                </a:cubicBezTo>
                <a:cubicBezTo>
                  <a:pt x="7300618" y="5033661"/>
                  <a:pt x="7300618" y="5033661"/>
                  <a:pt x="7320758" y="5013508"/>
                </a:cubicBezTo>
                <a:cubicBezTo>
                  <a:pt x="7320758" y="5013508"/>
                  <a:pt x="7320758" y="5013508"/>
                  <a:pt x="7320758" y="5003433"/>
                </a:cubicBezTo>
                <a:cubicBezTo>
                  <a:pt x="7310688" y="5008470"/>
                  <a:pt x="7300618" y="5023585"/>
                  <a:pt x="7285514" y="5013508"/>
                </a:cubicBezTo>
                <a:cubicBezTo>
                  <a:pt x="7285514" y="5013508"/>
                  <a:pt x="7285514" y="5013508"/>
                  <a:pt x="7285514" y="5023585"/>
                </a:cubicBezTo>
                <a:cubicBezTo>
                  <a:pt x="7285514" y="5023585"/>
                  <a:pt x="7285514" y="5023585"/>
                  <a:pt x="7270410" y="4998394"/>
                </a:cubicBezTo>
                <a:cubicBezTo>
                  <a:pt x="7270410" y="4998394"/>
                  <a:pt x="7270410" y="4998394"/>
                  <a:pt x="7270410" y="4983280"/>
                </a:cubicBezTo>
                <a:cubicBezTo>
                  <a:pt x="7270410" y="4983280"/>
                  <a:pt x="7270410" y="4983280"/>
                  <a:pt x="7300618" y="4983280"/>
                </a:cubicBezTo>
                <a:cubicBezTo>
                  <a:pt x="7300618" y="4983280"/>
                  <a:pt x="7300618" y="4983280"/>
                  <a:pt x="7310688" y="4973204"/>
                </a:cubicBezTo>
                <a:cubicBezTo>
                  <a:pt x="7310688" y="4973204"/>
                  <a:pt x="7310688" y="4973204"/>
                  <a:pt x="7320758" y="4983280"/>
                </a:cubicBezTo>
                <a:cubicBezTo>
                  <a:pt x="7320758" y="4983280"/>
                  <a:pt x="7340898" y="4988317"/>
                  <a:pt x="7315723" y="4983280"/>
                </a:cubicBezTo>
                <a:cubicBezTo>
                  <a:pt x="7315723" y="4983280"/>
                  <a:pt x="7315723" y="4983280"/>
                  <a:pt x="7315723" y="4993356"/>
                </a:cubicBezTo>
                <a:cubicBezTo>
                  <a:pt x="7315723" y="4993356"/>
                  <a:pt x="7315723" y="4993356"/>
                  <a:pt x="7345933" y="4988317"/>
                </a:cubicBezTo>
                <a:cubicBezTo>
                  <a:pt x="7345933" y="4988317"/>
                  <a:pt x="7345933" y="4988317"/>
                  <a:pt x="7356002" y="4973204"/>
                </a:cubicBezTo>
                <a:cubicBezTo>
                  <a:pt x="7356002" y="4963128"/>
                  <a:pt x="7335862" y="4958090"/>
                  <a:pt x="7345933" y="4948013"/>
                </a:cubicBezTo>
                <a:cubicBezTo>
                  <a:pt x="7345933" y="4948013"/>
                  <a:pt x="7345933" y="4948013"/>
                  <a:pt x="7340898" y="4942976"/>
                </a:cubicBezTo>
                <a:cubicBezTo>
                  <a:pt x="7340898" y="4942976"/>
                  <a:pt x="7340898" y="4942976"/>
                  <a:pt x="7320758" y="4948013"/>
                </a:cubicBezTo>
                <a:cubicBezTo>
                  <a:pt x="7320758" y="4948013"/>
                  <a:pt x="7320758" y="4948013"/>
                  <a:pt x="7310688" y="4937937"/>
                </a:cubicBezTo>
                <a:cubicBezTo>
                  <a:pt x="7310688" y="4937937"/>
                  <a:pt x="7310688" y="4937937"/>
                  <a:pt x="7340898" y="4912746"/>
                </a:cubicBezTo>
                <a:cubicBezTo>
                  <a:pt x="7340898" y="4912746"/>
                  <a:pt x="7340898" y="4912746"/>
                  <a:pt x="7320758" y="4907708"/>
                </a:cubicBezTo>
                <a:cubicBezTo>
                  <a:pt x="7320758" y="4907708"/>
                  <a:pt x="7320758" y="4907708"/>
                  <a:pt x="7320758" y="4897632"/>
                </a:cubicBezTo>
                <a:cubicBezTo>
                  <a:pt x="7345933" y="4887555"/>
                  <a:pt x="7305654" y="4922822"/>
                  <a:pt x="7345933" y="4887555"/>
                </a:cubicBezTo>
                <a:cubicBezTo>
                  <a:pt x="7350967" y="4897632"/>
                  <a:pt x="7340898" y="4902669"/>
                  <a:pt x="7345933" y="4912746"/>
                </a:cubicBezTo>
                <a:cubicBezTo>
                  <a:pt x="7345933" y="4912746"/>
                  <a:pt x="7345933" y="4912746"/>
                  <a:pt x="7340898" y="4922822"/>
                </a:cubicBezTo>
                <a:cubicBezTo>
                  <a:pt x="7340898" y="4922822"/>
                  <a:pt x="7340898" y="4922822"/>
                  <a:pt x="7356002" y="4922822"/>
                </a:cubicBezTo>
                <a:cubicBezTo>
                  <a:pt x="7356002" y="4922822"/>
                  <a:pt x="7356002" y="4922822"/>
                  <a:pt x="7366072" y="4942976"/>
                </a:cubicBezTo>
                <a:cubicBezTo>
                  <a:pt x="7366072" y="4942976"/>
                  <a:pt x="7366072" y="4942976"/>
                  <a:pt x="7381177" y="4948013"/>
                </a:cubicBezTo>
                <a:cubicBezTo>
                  <a:pt x="7381177" y="4948013"/>
                  <a:pt x="7381177" y="4948013"/>
                  <a:pt x="7406352" y="4927860"/>
                </a:cubicBezTo>
                <a:cubicBezTo>
                  <a:pt x="7406352" y="4927860"/>
                  <a:pt x="7406352" y="4927860"/>
                  <a:pt x="7401316" y="4912746"/>
                </a:cubicBezTo>
                <a:cubicBezTo>
                  <a:pt x="7401316" y="4912746"/>
                  <a:pt x="7401316" y="4912746"/>
                  <a:pt x="7436560" y="4907708"/>
                </a:cubicBezTo>
                <a:cubicBezTo>
                  <a:pt x="7436560" y="4912746"/>
                  <a:pt x="7461735" y="4912746"/>
                  <a:pt x="7436560" y="4922822"/>
                </a:cubicBezTo>
                <a:cubicBezTo>
                  <a:pt x="7436560" y="4922822"/>
                  <a:pt x="7436560" y="4922822"/>
                  <a:pt x="7456701" y="4927860"/>
                </a:cubicBezTo>
                <a:cubicBezTo>
                  <a:pt x="7456701" y="4927860"/>
                  <a:pt x="7456701" y="4927860"/>
                  <a:pt x="7441596" y="4932899"/>
                </a:cubicBezTo>
                <a:cubicBezTo>
                  <a:pt x="7441596" y="4932899"/>
                  <a:pt x="7441596" y="4932899"/>
                  <a:pt x="7436560" y="4942976"/>
                </a:cubicBezTo>
                <a:cubicBezTo>
                  <a:pt x="7436560" y="4942976"/>
                  <a:pt x="7436560" y="4942976"/>
                  <a:pt x="7441596" y="4953051"/>
                </a:cubicBezTo>
                <a:cubicBezTo>
                  <a:pt x="7441596" y="4953051"/>
                  <a:pt x="7441596" y="4953051"/>
                  <a:pt x="7486910" y="4922822"/>
                </a:cubicBezTo>
                <a:cubicBezTo>
                  <a:pt x="7486910" y="4922822"/>
                  <a:pt x="7486910" y="4922822"/>
                  <a:pt x="7496980" y="4912746"/>
                </a:cubicBezTo>
                <a:cubicBezTo>
                  <a:pt x="7496980" y="4912746"/>
                  <a:pt x="7496980" y="4912746"/>
                  <a:pt x="7491945" y="4897632"/>
                </a:cubicBezTo>
                <a:cubicBezTo>
                  <a:pt x="7491945" y="4897632"/>
                  <a:pt x="7491945" y="4897632"/>
                  <a:pt x="7512084" y="4897632"/>
                </a:cubicBezTo>
                <a:cubicBezTo>
                  <a:pt x="7512084" y="4897632"/>
                  <a:pt x="7512084" y="4897632"/>
                  <a:pt x="7567468" y="4857327"/>
                </a:cubicBezTo>
                <a:cubicBezTo>
                  <a:pt x="7567468" y="4857327"/>
                  <a:pt x="7567468" y="4857327"/>
                  <a:pt x="7577538" y="4862364"/>
                </a:cubicBezTo>
                <a:cubicBezTo>
                  <a:pt x="7577538" y="4862364"/>
                  <a:pt x="7577538" y="4862364"/>
                  <a:pt x="7577538" y="4857327"/>
                </a:cubicBezTo>
                <a:cubicBezTo>
                  <a:pt x="7582574" y="4862364"/>
                  <a:pt x="7587608" y="4862364"/>
                  <a:pt x="7602712" y="4872441"/>
                </a:cubicBezTo>
                <a:cubicBezTo>
                  <a:pt x="7602712" y="4872441"/>
                  <a:pt x="7602712" y="4872441"/>
                  <a:pt x="7622853" y="4872441"/>
                </a:cubicBezTo>
                <a:cubicBezTo>
                  <a:pt x="7622853" y="4867403"/>
                  <a:pt x="7637956" y="4842212"/>
                  <a:pt x="7622853" y="4887555"/>
                </a:cubicBezTo>
                <a:cubicBezTo>
                  <a:pt x="7622853" y="4887555"/>
                  <a:pt x="7622853" y="4887555"/>
                  <a:pt x="7637956" y="4862364"/>
                </a:cubicBezTo>
                <a:cubicBezTo>
                  <a:pt x="7637956" y="4867403"/>
                  <a:pt x="7658097" y="4877480"/>
                  <a:pt x="7658097" y="4847250"/>
                </a:cubicBezTo>
                <a:cubicBezTo>
                  <a:pt x="7688306" y="4842212"/>
                  <a:pt x="7703411" y="4847250"/>
                  <a:pt x="7723552" y="4832136"/>
                </a:cubicBezTo>
                <a:cubicBezTo>
                  <a:pt x="7723552" y="4832136"/>
                  <a:pt x="7723552" y="4832136"/>
                  <a:pt x="7753760" y="4781755"/>
                </a:cubicBezTo>
                <a:cubicBezTo>
                  <a:pt x="7753760" y="4781755"/>
                  <a:pt x="7753760" y="4781755"/>
                  <a:pt x="7768865" y="4776716"/>
                </a:cubicBezTo>
                <a:cubicBezTo>
                  <a:pt x="7768865" y="4776716"/>
                  <a:pt x="7768865" y="4776716"/>
                  <a:pt x="7778934" y="4756564"/>
                </a:cubicBezTo>
                <a:cubicBezTo>
                  <a:pt x="7778934" y="4756564"/>
                  <a:pt x="7778934" y="4756564"/>
                  <a:pt x="7783970" y="4756564"/>
                </a:cubicBezTo>
                <a:cubicBezTo>
                  <a:pt x="7783970" y="4756564"/>
                  <a:pt x="7789004" y="4761602"/>
                  <a:pt x="7799075" y="4766641"/>
                </a:cubicBezTo>
                <a:cubicBezTo>
                  <a:pt x="7799075" y="4766641"/>
                  <a:pt x="7799075" y="4766641"/>
                  <a:pt x="7814178" y="4746488"/>
                </a:cubicBezTo>
                <a:cubicBezTo>
                  <a:pt x="7814178" y="4746488"/>
                  <a:pt x="7814178" y="4746488"/>
                  <a:pt x="7854458" y="4761602"/>
                </a:cubicBezTo>
                <a:cubicBezTo>
                  <a:pt x="7854458" y="4761602"/>
                  <a:pt x="7854458" y="4761602"/>
                  <a:pt x="7864528" y="4741450"/>
                </a:cubicBezTo>
                <a:cubicBezTo>
                  <a:pt x="7864528" y="4741450"/>
                  <a:pt x="7864528" y="4741450"/>
                  <a:pt x="7859494" y="4731374"/>
                </a:cubicBezTo>
                <a:cubicBezTo>
                  <a:pt x="7859494" y="4731374"/>
                  <a:pt x="7859494" y="4731374"/>
                  <a:pt x="7854458" y="4721297"/>
                </a:cubicBezTo>
                <a:cubicBezTo>
                  <a:pt x="7849424" y="4731374"/>
                  <a:pt x="7839353" y="4721297"/>
                  <a:pt x="7834319" y="4731374"/>
                </a:cubicBezTo>
                <a:cubicBezTo>
                  <a:pt x="7834319" y="4731374"/>
                  <a:pt x="7834319" y="4731374"/>
                  <a:pt x="7864528" y="4701145"/>
                </a:cubicBezTo>
                <a:cubicBezTo>
                  <a:pt x="7864528" y="4701145"/>
                  <a:pt x="7864528" y="4701145"/>
                  <a:pt x="7889702" y="4686031"/>
                </a:cubicBezTo>
                <a:cubicBezTo>
                  <a:pt x="7889702" y="4691069"/>
                  <a:pt x="7894738" y="4691069"/>
                  <a:pt x="7904807" y="4696106"/>
                </a:cubicBezTo>
                <a:cubicBezTo>
                  <a:pt x="7904807" y="4696106"/>
                  <a:pt x="7904807" y="4696106"/>
                  <a:pt x="7919912" y="4680992"/>
                </a:cubicBezTo>
                <a:cubicBezTo>
                  <a:pt x="7919912" y="4680992"/>
                  <a:pt x="7919912" y="4680992"/>
                  <a:pt x="7889702" y="4670917"/>
                </a:cubicBezTo>
                <a:cubicBezTo>
                  <a:pt x="7889702" y="4670917"/>
                  <a:pt x="7889702" y="4670917"/>
                  <a:pt x="7924948" y="4645726"/>
                </a:cubicBezTo>
                <a:cubicBezTo>
                  <a:pt x="7924948" y="4645726"/>
                  <a:pt x="7924948" y="4645726"/>
                  <a:pt x="7955156" y="4640687"/>
                </a:cubicBezTo>
                <a:cubicBezTo>
                  <a:pt x="7955156" y="4640687"/>
                  <a:pt x="7955156" y="4640687"/>
                  <a:pt x="7970262" y="4615497"/>
                </a:cubicBezTo>
                <a:cubicBezTo>
                  <a:pt x="7970262" y="4615497"/>
                  <a:pt x="7970262" y="4615497"/>
                  <a:pt x="8030680" y="4560078"/>
                </a:cubicBezTo>
                <a:cubicBezTo>
                  <a:pt x="8030680" y="4560078"/>
                  <a:pt x="8025646" y="4555039"/>
                  <a:pt x="8020610" y="4555039"/>
                </a:cubicBezTo>
                <a:cubicBezTo>
                  <a:pt x="8020610" y="4555039"/>
                  <a:pt x="8020610" y="4555039"/>
                  <a:pt x="7995436" y="4570153"/>
                </a:cubicBezTo>
                <a:cubicBezTo>
                  <a:pt x="7995436" y="4570153"/>
                  <a:pt x="7995436" y="4570153"/>
                  <a:pt x="7970262" y="4560078"/>
                </a:cubicBezTo>
                <a:cubicBezTo>
                  <a:pt x="7970262" y="4560078"/>
                  <a:pt x="7970262" y="4560078"/>
                  <a:pt x="7955156" y="4565116"/>
                </a:cubicBezTo>
                <a:cubicBezTo>
                  <a:pt x="7955156" y="4565116"/>
                  <a:pt x="7955156" y="4565116"/>
                  <a:pt x="7945086" y="4580230"/>
                </a:cubicBezTo>
                <a:cubicBezTo>
                  <a:pt x="7945086" y="4580230"/>
                  <a:pt x="7945086" y="4580230"/>
                  <a:pt x="7869563" y="4595344"/>
                </a:cubicBezTo>
                <a:cubicBezTo>
                  <a:pt x="7869563" y="4595344"/>
                  <a:pt x="7869563" y="4595344"/>
                  <a:pt x="7859494" y="4605421"/>
                </a:cubicBezTo>
                <a:cubicBezTo>
                  <a:pt x="7859494" y="4605421"/>
                  <a:pt x="7859494" y="4605421"/>
                  <a:pt x="7814178" y="4620535"/>
                </a:cubicBezTo>
                <a:cubicBezTo>
                  <a:pt x="7814178" y="4620535"/>
                  <a:pt x="7814178" y="4620535"/>
                  <a:pt x="7783970" y="4595344"/>
                </a:cubicBezTo>
                <a:cubicBezTo>
                  <a:pt x="7783970" y="4595344"/>
                  <a:pt x="7783970" y="4595344"/>
                  <a:pt x="7743690" y="4605421"/>
                </a:cubicBezTo>
                <a:cubicBezTo>
                  <a:pt x="7758796" y="4610458"/>
                  <a:pt x="7713480" y="4620535"/>
                  <a:pt x="7753760" y="4630610"/>
                </a:cubicBezTo>
                <a:cubicBezTo>
                  <a:pt x="7753760" y="4630610"/>
                  <a:pt x="7753760" y="4630610"/>
                  <a:pt x="7738655" y="4640687"/>
                </a:cubicBezTo>
                <a:cubicBezTo>
                  <a:pt x="7738655" y="4640687"/>
                  <a:pt x="7738655" y="4640687"/>
                  <a:pt x="7728586" y="4635649"/>
                </a:cubicBezTo>
                <a:cubicBezTo>
                  <a:pt x="7728586" y="4635649"/>
                  <a:pt x="7728586" y="4635649"/>
                  <a:pt x="7688306" y="4645726"/>
                </a:cubicBezTo>
                <a:cubicBezTo>
                  <a:pt x="7688306" y="4645726"/>
                  <a:pt x="7688306" y="4645726"/>
                  <a:pt x="7663131" y="4630610"/>
                </a:cubicBezTo>
                <a:cubicBezTo>
                  <a:pt x="7663131" y="4630610"/>
                  <a:pt x="7663131" y="4630610"/>
                  <a:pt x="7547330" y="4655801"/>
                </a:cubicBezTo>
                <a:cubicBezTo>
                  <a:pt x="7547330" y="4655801"/>
                  <a:pt x="7547330" y="4655801"/>
                  <a:pt x="7507050" y="4665878"/>
                </a:cubicBezTo>
                <a:cubicBezTo>
                  <a:pt x="7502014" y="4670917"/>
                  <a:pt x="7507050" y="4675954"/>
                  <a:pt x="7512084" y="4670917"/>
                </a:cubicBezTo>
                <a:cubicBezTo>
                  <a:pt x="7507050" y="4675954"/>
                  <a:pt x="7502014" y="4675954"/>
                  <a:pt x="7496980" y="4680992"/>
                </a:cubicBezTo>
                <a:cubicBezTo>
                  <a:pt x="7522155" y="4675954"/>
                  <a:pt x="7547330" y="4680992"/>
                  <a:pt x="7567468" y="4670917"/>
                </a:cubicBezTo>
                <a:cubicBezTo>
                  <a:pt x="7567468" y="4670917"/>
                  <a:pt x="7567468" y="4670917"/>
                  <a:pt x="7572504" y="4680992"/>
                </a:cubicBezTo>
                <a:cubicBezTo>
                  <a:pt x="7572504" y="4680992"/>
                  <a:pt x="7572504" y="4680992"/>
                  <a:pt x="7491945" y="4701145"/>
                </a:cubicBezTo>
                <a:cubicBezTo>
                  <a:pt x="7491945" y="4701145"/>
                  <a:pt x="7491945" y="4701145"/>
                  <a:pt x="7426491" y="4711222"/>
                </a:cubicBezTo>
                <a:cubicBezTo>
                  <a:pt x="7426491" y="4711222"/>
                  <a:pt x="7426491" y="4711222"/>
                  <a:pt x="7451666" y="4691069"/>
                </a:cubicBezTo>
                <a:cubicBezTo>
                  <a:pt x="7451666" y="4691069"/>
                  <a:pt x="7451666" y="4691069"/>
                  <a:pt x="7456701" y="4696106"/>
                </a:cubicBezTo>
                <a:cubicBezTo>
                  <a:pt x="7456701" y="4696106"/>
                  <a:pt x="7456701" y="4696106"/>
                  <a:pt x="7486910" y="4680992"/>
                </a:cubicBezTo>
                <a:cubicBezTo>
                  <a:pt x="7486910" y="4680992"/>
                  <a:pt x="7486910" y="4680992"/>
                  <a:pt x="7456701" y="4670917"/>
                </a:cubicBezTo>
                <a:cubicBezTo>
                  <a:pt x="7456701" y="4670917"/>
                  <a:pt x="7456701" y="4670917"/>
                  <a:pt x="7381177" y="4701145"/>
                </a:cubicBezTo>
                <a:cubicBezTo>
                  <a:pt x="7381177" y="4701145"/>
                  <a:pt x="7381177" y="4701145"/>
                  <a:pt x="7381177" y="4721297"/>
                </a:cubicBezTo>
                <a:cubicBezTo>
                  <a:pt x="7381177" y="4721297"/>
                  <a:pt x="7381177" y="4721297"/>
                  <a:pt x="7401316" y="4716259"/>
                </a:cubicBezTo>
                <a:cubicBezTo>
                  <a:pt x="7401316" y="4716259"/>
                  <a:pt x="7401316" y="4716259"/>
                  <a:pt x="7386211" y="4726336"/>
                </a:cubicBezTo>
                <a:cubicBezTo>
                  <a:pt x="7386211" y="4726336"/>
                  <a:pt x="7386211" y="4726336"/>
                  <a:pt x="7376142" y="4721297"/>
                </a:cubicBezTo>
                <a:cubicBezTo>
                  <a:pt x="7376142" y="4721297"/>
                  <a:pt x="7376142" y="4721297"/>
                  <a:pt x="7335862" y="4736411"/>
                </a:cubicBezTo>
                <a:cubicBezTo>
                  <a:pt x="7335862" y="4736411"/>
                  <a:pt x="7335862" y="4736411"/>
                  <a:pt x="7330828" y="4736411"/>
                </a:cubicBezTo>
                <a:cubicBezTo>
                  <a:pt x="7330828" y="4736411"/>
                  <a:pt x="7330828" y="4736411"/>
                  <a:pt x="7330828" y="4726336"/>
                </a:cubicBezTo>
                <a:cubicBezTo>
                  <a:pt x="7330828" y="4726336"/>
                  <a:pt x="7330828" y="4726336"/>
                  <a:pt x="7361036" y="4726336"/>
                </a:cubicBezTo>
                <a:cubicBezTo>
                  <a:pt x="7361036" y="4726336"/>
                  <a:pt x="7361036" y="4726336"/>
                  <a:pt x="7361036" y="4711222"/>
                </a:cubicBezTo>
                <a:cubicBezTo>
                  <a:pt x="7361036" y="4711222"/>
                  <a:pt x="7361036" y="4711222"/>
                  <a:pt x="7361036" y="4706183"/>
                </a:cubicBezTo>
                <a:cubicBezTo>
                  <a:pt x="7361036" y="4706183"/>
                  <a:pt x="7361036" y="4706183"/>
                  <a:pt x="7345933" y="4696106"/>
                </a:cubicBezTo>
                <a:cubicBezTo>
                  <a:pt x="7345933" y="4696106"/>
                  <a:pt x="7345933" y="4696106"/>
                  <a:pt x="7335862" y="4701145"/>
                </a:cubicBezTo>
                <a:cubicBezTo>
                  <a:pt x="7335862" y="4706183"/>
                  <a:pt x="7335862" y="4706183"/>
                  <a:pt x="7330828" y="4706183"/>
                </a:cubicBezTo>
                <a:cubicBezTo>
                  <a:pt x="7330828" y="4706183"/>
                  <a:pt x="7330828" y="4706183"/>
                  <a:pt x="7325792" y="4706183"/>
                </a:cubicBezTo>
                <a:cubicBezTo>
                  <a:pt x="7320758" y="4711222"/>
                  <a:pt x="7310688" y="4711222"/>
                  <a:pt x="7290548" y="4711222"/>
                </a:cubicBezTo>
                <a:cubicBezTo>
                  <a:pt x="7290548" y="4711222"/>
                  <a:pt x="7290548" y="4711222"/>
                  <a:pt x="7235166" y="4731374"/>
                </a:cubicBezTo>
                <a:cubicBezTo>
                  <a:pt x="7235166" y="4731374"/>
                  <a:pt x="7235166" y="4731374"/>
                  <a:pt x="7194886" y="4731374"/>
                </a:cubicBezTo>
                <a:cubicBezTo>
                  <a:pt x="7194886" y="4731374"/>
                  <a:pt x="7194886" y="4731374"/>
                  <a:pt x="7119362" y="4746488"/>
                </a:cubicBezTo>
                <a:cubicBezTo>
                  <a:pt x="7119362" y="4746488"/>
                  <a:pt x="7119362" y="4746488"/>
                  <a:pt x="7109292" y="4756564"/>
                </a:cubicBezTo>
                <a:cubicBezTo>
                  <a:pt x="7109292" y="4756564"/>
                  <a:pt x="7109292" y="4756564"/>
                  <a:pt x="7084118" y="4751527"/>
                </a:cubicBezTo>
                <a:cubicBezTo>
                  <a:pt x="7084118" y="4751527"/>
                  <a:pt x="7084118" y="4751527"/>
                  <a:pt x="7048872" y="4771679"/>
                </a:cubicBezTo>
                <a:cubicBezTo>
                  <a:pt x="7048872" y="4771679"/>
                  <a:pt x="7048872" y="4771679"/>
                  <a:pt x="7018664" y="4776716"/>
                </a:cubicBezTo>
                <a:cubicBezTo>
                  <a:pt x="7018664" y="4776716"/>
                  <a:pt x="7018664" y="4776716"/>
                  <a:pt x="7003559" y="4771679"/>
                </a:cubicBezTo>
                <a:cubicBezTo>
                  <a:pt x="7003559" y="4771679"/>
                  <a:pt x="7003559" y="4771679"/>
                  <a:pt x="6988454" y="4786793"/>
                </a:cubicBezTo>
                <a:cubicBezTo>
                  <a:pt x="6988454" y="4786793"/>
                  <a:pt x="6988454" y="4781755"/>
                  <a:pt x="6988454" y="4781755"/>
                </a:cubicBezTo>
                <a:cubicBezTo>
                  <a:pt x="6983420" y="4786793"/>
                  <a:pt x="6973349" y="4786793"/>
                  <a:pt x="6958246" y="4791832"/>
                </a:cubicBezTo>
                <a:cubicBezTo>
                  <a:pt x="6958246" y="4791832"/>
                  <a:pt x="6953210" y="4791832"/>
                  <a:pt x="6953210" y="4796869"/>
                </a:cubicBezTo>
                <a:cubicBezTo>
                  <a:pt x="6953210" y="4796869"/>
                  <a:pt x="6953210" y="4796869"/>
                  <a:pt x="6948174" y="4791832"/>
                </a:cubicBezTo>
                <a:cubicBezTo>
                  <a:pt x="6933071" y="4796869"/>
                  <a:pt x="6907896" y="4796869"/>
                  <a:pt x="6872651" y="4801907"/>
                </a:cubicBezTo>
                <a:cubicBezTo>
                  <a:pt x="6872651" y="4801907"/>
                  <a:pt x="6872651" y="4801907"/>
                  <a:pt x="6797127" y="4817021"/>
                </a:cubicBezTo>
                <a:cubicBezTo>
                  <a:pt x="6797127" y="4817021"/>
                  <a:pt x="6797127" y="4817021"/>
                  <a:pt x="6646080" y="4842212"/>
                </a:cubicBezTo>
                <a:cubicBezTo>
                  <a:pt x="6646080" y="4842212"/>
                  <a:pt x="6646080" y="4842212"/>
                  <a:pt x="6636010" y="4822059"/>
                </a:cubicBezTo>
                <a:cubicBezTo>
                  <a:pt x="6636010" y="4822059"/>
                  <a:pt x="6636010" y="4822059"/>
                  <a:pt x="6625941" y="4822059"/>
                </a:cubicBezTo>
                <a:cubicBezTo>
                  <a:pt x="6625941" y="4822059"/>
                  <a:pt x="6625941" y="4822059"/>
                  <a:pt x="6625941" y="4842212"/>
                </a:cubicBezTo>
                <a:cubicBezTo>
                  <a:pt x="6625941" y="4842212"/>
                  <a:pt x="6625941" y="4842212"/>
                  <a:pt x="6580628" y="4862364"/>
                </a:cubicBezTo>
                <a:cubicBezTo>
                  <a:pt x="6580628" y="4862364"/>
                  <a:pt x="6580628" y="4862364"/>
                  <a:pt x="6464824" y="4867403"/>
                </a:cubicBezTo>
                <a:cubicBezTo>
                  <a:pt x="6464824" y="4867403"/>
                  <a:pt x="6464824" y="4867403"/>
                  <a:pt x="6464824" y="4862364"/>
                </a:cubicBezTo>
                <a:cubicBezTo>
                  <a:pt x="6464824" y="4862364"/>
                  <a:pt x="6464824" y="4862364"/>
                  <a:pt x="6434614" y="4862364"/>
                </a:cubicBezTo>
                <a:cubicBezTo>
                  <a:pt x="6434614" y="4862364"/>
                  <a:pt x="6434614" y="4862364"/>
                  <a:pt x="6424544" y="4872441"/>
                </a:cubicBezTo>
                <a:cubicBezTo>
                  <a:pt x="6424544" y="4872441"/>
                  <a:pt x="6424544" y="4872441"/>
                  <a:pt x="6354056" y="4887555"/>
                </a:cubicBezTo>
                <a:cubicBezTo>
                  <a:pt x="6354056" y="4887555"/>
                  <a:pt x="6354056" y="4887555"/>
                  <a:pt x="6328882" y="4872441"/>
                </a:cubicBezTo>
                <a:cubicBezTo>
                  <a:pt x="6318811" y="4862364"/>
                  <a:pt x="6298672" y="4862364"/>
                  <a:pt x="6308742" y="4892594"/>
                </a:cubicBezTo>
                <a:cubicBezTo>
                  <a:pt x="6308742" y="4892594"/>
                  <a:pt x="6308742" y="4892594"/>
                  <a:pt x="6298672" y="4897632"/>
                </a:cubicBezTo>
                <a:cubicBezTo>
                  <a:pt x="6298672" y="4897632"/>
                  <a:pt x="6298672" y="4897632"/>
                  <a:pt x="6278532" y="4872441"/>
                </a:cubicBezTo>
                <a:cubicBezTo>
                  <a:pt x="6278532" y="4872441"/>
                  <a:pt x="6278532" y="4872441"/>
                  <a:pt x="6258392" y="4877480"/>
                </a:cubicBezTo>
                <a:cubicBezTo>
                  <a:pt x="6258392" y="4877480"/>
                  <a:pt x="6258392" y="4877480"/>
                  <a:pt x="6238253" y="4902669"/>
                </a:cubicBezTo>
                <a:cubicBezTo>
                  <a:pt x="6238253" y="4902669"/>
                  <a:pt x="6238253" y="4902669"/>
                  <a:pt x="6203008" y="4912746"/>
                </a:cubicBezTo>
                <a:cubicBezTo>
                  <a:pt x="6203008" y="4912746"/>
                  <a:pt x="6203008" y="4912746"/>
                  <a:pt x="6072101" y="4922822"/>
                </a:cubicBezTo>
                <a:cubicBezTo>
                  <a:pt x="6072101" y="4922822"/>
                  <a:pt x="6072101" y="4922822"/>
                  <a:pt x="6067066" y="4932899"/>
                </a:cubicBezTo>
                <a:cubicBezTo>
                  <a:pt x="6067066" y="4932899"/>
                  <a:pt x="6067066" y="4932899"/>
                  <a:pt x="6051960" y="4927860"/>
                </a:cubicBezTo>
                <a:cubicBezTo>
                  <a:pt x="6051960" y="4927860"/>
                  <a:pt x="6051960" y="4927860"/>
                  <a:pt x="6046926" y="4922822"/>
                </a:cubicBezTo>
                <a:cubicBezTo>
                  <a:pt x="6046926" y="4922822"/>
                  <a:pt x="6046926" y="4922822"/>
                  <a:pt x="6036857" y="4932899"/>
                </a:cubicBezTo>
                <a:cubicBezTo>
                  <a:pt x="6036857" y="4932899"/>
                  <a:pt x="6036857" y="4932899"/>
                  <a:pt x="6001613" y="4932899"/>
                </a:cubicBezTo>
                <a:cubicBezTo>
                  <a:pt x="6001613" y="4932899"/>
                  <a:pt x="6001613" y="4932899"/>
                  <a:pt x="5880774" y="4948013"/>
                </a:cubicBezTo>
                <a:cubicBezTo>
                  <a:pt x="5880774" y="4948013"/>
                  <a:pt x="5880774" y="4948013"/>
                  <a:pt x="5855600" y="4958090"/>
                </a:cubicBezTo>
                <a:cubicBezTo>
                  <a:pt x="5855600" y="4958090"/>
                  <a:pt x="5855600" y="4958090"/>
                  <a:pt x="5780076" y="4973204"/>
                </a:cubicBezTo>
                <a:cubicBezTo>
                  <a:pt x="5780076" y="4973204"/>
                  <a:pt x="5780076" y="4973204"/>
                  <a:pt x="5734762" y="4978242"/>
                </a:cubicBezTo>
                <a:cubicBezTo>
                  <a:pt x="5734762" y="4978242"/>
                  <a:pt x="5734762" y="4978242"/>
                  <a:pt x="5719658" y="4973204"/>
                </a:cubicBezTo>
                <a:cubicBezTo>
                  <a:pt x="5719658" y="4973204"/>
                  <a:pt x="5719658" y="4973204"/>
                  <a:pt x="5689448" y="4978242"/>
                </a:cubicBezTo>
                <a:cubicBezTo>
                  <a:pt x="5689448" y="4978242"/>
                  <a:pt x="5689448" y="4978242"/>
                  <a:pt x="5679378" y="4978242"/>
                </a:cubicBezTo>
                <a:cubicBezTo>
                  <a:pt x="5679378" y="4978242"/>
                  <a:pt x="5679378" y="4978242"/>
                  <a:pt x="5674344" y="4973204"/>
                </a:cubicBezTo>
                <a:cubicBezTo>
                  <a:pt x="5674344" y="4973204"/>
                  <a:pt x="5674344" y="4973204"/>
                  <a:pt x="5603854" y="4993356"/>
                </a:cubicBezTo>
                <a:cubicBezTo>
                  <a:pt x="5603854" y="4993356"/>
                  <a:pt x="5603854" y="4993356"/>
                  <a:pt x="5533366" y="4998394"/>
                </a:cubicBezTo>
                <a:cubicBezTo>
                  <a:pt x="5533366" y="4998394"/>
                  <a:pt x="5533366" y="4998394"/>
                  <a:pt x="5452808" y="5013508"/>
                </a:cubicBezTo>
                <a:cubicBezTo>
                  <a:pt x="5452808" y="5013508"/>
                  <a:pt x="5452808" y="5013508"/>
                  <a:pt x="5447773" y="5008470"/>
                </a:cubicBezTo>
                <a:cubicBezTo>
                  <a:pt x="5447773" y="5008470"/>
                  <a:pt x="5447773" y="5008470"/>
                  <a:pt x="5427632" y="5018547"/>
                </a:cubicBezTo>
                <a:cubicBezTo>
                  <a:pt x="5427632" y="5018547"/>
                  <a:pt x="5427632" y="5018547"/>
                  <a:pt x="5417563" y="5013508"/>
                </a:cubicBezTo>
                <a:cubicBezTo>
                  <a:pt x="5417563" y="5013508"/>
                  <a:pt x="5417563" y="5013508"/>
                  <a:pt x="5362178" y="5028622"/>
                </a:cubicBezTo>
                <a:cubicBezTo>
                  <a:pt x="5362178" y="5028622"/>
                  <a:pt x="5362178" y="5028622"/>
                  <a:pt x="5296724" y="5028622"/>
                </a:cubicBezTo>
                <a:cubicBezTo>
                  <a:pt x="5296724" y="5028622"/>
                  <a:pt x="5296724" y="5028622"/>
                  <a:pt x="5286655" y="5038699"/>
                </a:cubicBezTo>
                <a:cubicBezTo>
                  <a:pt x="5286655" y="5038699"/>
                  <a:pt x="5286655" y="5038699"/>
                  <a:pt x="5251411" y="5033661"/>
                </a:cubicBezTo>
                <a:cubicBezTo>
                  <a:pt x="5251411" y="5033661"/>
                  <a:pt x="5251411" y="5033661"/>
                  <a:pt x="5170854" y="5048775"/>
                </a:cubicBezTo>
                <a:cubicBezTo>
                  <a:pt x="5170854" y="5048775"/>
                  <a:pt x="5170854" y="5048775"/>
                  <a:pt x="5150712" y="5048775"/>
                </a:cubicBezTo>
                <a:cubicBezTo>
                  <a:pt x="5150712" y="5048775"/>
                  <a:pt x="5150712" y="5048775"/>
                  <a:pt x="5140643" y="5058852"/>
                </a:cubicBezTo>
                <a:cubicBezTo>
                  <a:pt x="5140643" y="5058852"/>
                  <a:pt x="5140643" y="5058852"/>
                  <a:pt x="4919106" y="5084043"/>
                </a:cubicBezTo>
                <a:cubicBezTo>
                  <a:pt x="4919106" y="5084043"/>
                  <a:pt x="4919106" y="5084043"/>
                  <a:pt x="4863723" y="5094118"/>
                </a:cubicBezTo>
                <a:cubicBezTo>
                  <a:pt x="4863723" y="5094118"/>
                  <a:pt x="4863723" y="5094118"/>
                  <a:pt x="4858689" y="5109234"/>
                </a:cubicBezTo>
                <a:cubicBezTo>
                  <a:pt x="4858689" y="5114271"/>
                  <a:pt x="4853653" y="5124348"/>
                  <a:pt x="4838549" y="5109234"/>
                </a:cubicBezTo>
                <a:cubicBezTo>
                  <a:pt x="4838549" y="5109234"/>
                  <a:pt x="4838549" y="5109234"/>
                  <a:pt x="4858689" y="5094118"/>
                </a:cubicBezTo>
                <a:cubicBezTo>
                  <a:pt x="4858689" y="5094118"/>
                  <a:pt x="4858689" y="5094118"/>
                  <a:pt x="4818409" y="5094118"/>
                </a:cubicBezTo>
                <a:cubicBezTo>
                  <a:pt x="4818409" y="5094118"/>
                  <a:pt x="4818409" y="5094118"/>
                  <a:pt x="4757989" y="5099157"/>
                </a:cubicBezTo>
                <a:cubicBezTo>
                  <a:pt x="4757989" y="5099157"/>
                  <a:pt x="4757989" y="5099157"/>
                  <a:pt x="4737850" y="5109234"/>
                </a:cubicBezTo>
                <a:cubicBezTo>
                  <a:pt x="4737850" y="5109234"/>
                  <a:pt x="4737850" y="5109234"/>
                  <a:pt x="4702607" y="5109234"/>
                </a:cubicBezTo>
                <a:cubicBezTo>
                  <a:pt x="4702607" y="5109234"/>
                  <a:pt x="4702607" y="5109234"/>
                  <a:pt x="4662327" y="5124348"/>
                </a:cubicBezTo>
                <a:cubicBezTo>
                  <a:pt x="4662327" y="5124348"/>
                  <a:pt x="4662327" y="5124348"/>
                  <a:pt x="4637152" y="5114271"/>
                </a:cubicBezTo>
                <a:cubicBezTo>
                  <a:pt x="4637152" y="5114271"/>
                  <a:pt x="4637152" y="5114271"/>
                  <a:pt x="4556593" y="5129386"/>
                </a:cubicBezTo>
                <a:cubicBezTo>
                  <a:pt x="4556593" y="5129386"/>
                  <a:pt x="4556593" y="5129386"/>
                  <a:pt x="4501210" y="5139462"/>
                </a:cubicBezTo>
                <a:cubicBezTo>
                  <a:pt x="4501210" y="5139462"/>
                  <a:pt x="4501210" y="5139462"/>
                  <a:pt x="4460930" y="5139462"/>
                </a:cubicBezTo>
                <a:cubicBezTo>
                  <a:pt x="4460930" y="5139462"/>
                  <a:pt x="4460930" y="5139462"/>
                  <a:pt x="4390442" y="5149539"/>
                </a:cubicBezTo>
                <a:cubicBezTo>
                  <a:pt x="4390442" y="5149539"/>
                  <a:pt x="4390442" y="5149539"/>
                  <a:pt x="4375337" y="5159614"/>
                </a:cubicBezTo>
                <a:cubicBezTo>
                  <a:pt x="4375337" y="5159614"/>
                  <a:pt x="4375337" y="5159614"/>
                  <a:pt x="4355198" y="5154576"/>
                </a:cubicBezTo>
                <a:cubicBezTo>
                  <a:pt x="4355198" y="5154576"/>
                  <a:pt x="4355198" y="5154576"/>
                  <a:pt x="4324988" y="5169691"/>
                </a:cubicBezTo>
                <a:cubicBezTo>
                  <a:pt x="4324988" y="5169691"/>
                  <a:pt x="4324988" y="5169691"/>
                  <a:pt x="4184010" y="5179766"/>
                </a:cubicBezTo>
                <a:cubicBezTo>
                  <a:pt x="4184010" y="5179766"/>
                  <a:pt x="4184010" y="5179766"/>
                  <a:pt x="4108486" y="5184805"/>
                </a:cubicBezTo>
                <a:cubicBezTo>
                  <a:pt x="4108486" y="5184805"/>
                  <a:pt x="4108486" y="5184805"/>
                  <a:pt x="4098417" y="5204957"/>
                </a:cubicBezTo>
                <a:cubicBezTo>
                  <a:pt x="4098417" y="5204957"/>
                  <a:pt x="4098417" y="5204957"/>
                  <a:pt x="4093381" y="5189843"/>
                </a:cubicBezTo>
                <a:cubicBezTo>
                  <a:pt x="4093381" y="5189843"/>
                  <a:pt x="4093381" y="5189843"/>
                  <a:pt x="4083312" y="5204957"/>
                </a:cubicBezTo>
                <a:cubicBezTo>
                  <a:pt x="4088348" y="5204957"/>
                  <a:pt x="4113522" y="5215033"/>
                  <a:pt x="4063173" y="5199919"/>
                </a:cubicBezTo>
                <a:cubicBezTo>
                  <a:pt x="4063173" y="5199919"/>
                  <a:pt x="4063173" y="5199919"/>
                  <a:pt x="4063173" y="5209996"/>
                </a:cubicBezTo>
                <a:cubicBezTo>
                  <a:pt x="4063173" y="5209996"/>
                  <a:pt x="4063173" y="5209996"/>
                  <a:pt x="4053103" y="5204957"/>
                </a:cubicBezTo>
                <a:cubicBezTo>
                  <a:pt x="4053103" y="5204957"/>
                  <a:pt x="4048068" y="5204957"/>
                  <a:pt x="4048068" y="5199919"/>
                </a:cubicBezTo>
                <a:cubicBezTo>
                  <a:pt x="4048068" y="5199919"/>
                  <a:pt x="4048068" y="5199919"/>
                  <a:pt x="4012825" y="5209996"/>
                </a:cubicBezTo>
                <a:cubicBezTo>
                  <a:pt x="4012825" y="5209996"/>
                  <a:pt x="4012825" y="5209996"/>
                  <a:pt x="4002754" y="5199919"/>
                </a:cubicBezTo>
                <a:cubicBezTo>
                  <a:pt x="4002754" y="5199919"/>
                  <a:pt x="4002754" y="5199919"/>
                  <a:pt x="3902055" y="5225110"/>
                </a:cubicBezTo>
                <a:cubicBezTo>
                  <a:pt x="3937300" y="5245262"/>
                  <a:pt x="3967509" y="5194880"/>
                  <a:pt x="3987649" y="5225110"/>
                </a:cubicBezTo>
                <a:cubicBezTo>
                  <a:pt x="3987649" y="5225110"/>
                  <a:pt x="3987649" y="5225110"/>
                  <a:pt x="4007788" y="5225110"/>
                </a:cubicBezTo>
                <a:cubicBezTo>
                  <a:pt x="4007788" y="5225110"/>
                  <a:pt x="4007788" y="5225110"/>
                  <a:pt x="3962475" y="5250301"/>
                </a:cubicBezTo>
                <a:cubicBezTo>
                  <a:pt x="3962475" y="5250301"/>
                  <a:pt x="3962475" y="5250301"/>
                  <a:pt x="3897021" y="5250301"/>
                </a:cubicBezTo>
                <a:cubicBezTo>
                  <a:pt x="3897021" y="5250301"/>
                  <a:pt x="3897021" y="5250301"/>
                  <a:pt x="3871846" y="5285567"/>
                </a:cubicBezTo>
                <a:cubicBezTo>
                  <a:pt x="3871846" y="5285567"/>
                  <a:pt x="3871846" y="5285567"/>
                  <a:pt x="3831566" y="5280529"/>
                </a:cubicBezTo>
                <a:cubicBezTo>
                  <a:pt x="3841636" y="5280529"/>
                  <a:pt x="3826532" y="5270453"/>
                  <a:pt x="3826532" y="5260376"/>
                </a:cubicBezTo>
                <a:cubicBezTo>
                  <a:pt x="3826532" y="5260376"/>
                  <a:pt x="3826532" y="5260376"/>
                  <a:pt x="3826532" y="5265415"/>
                </a:cubicBezTo>
                <a:cubicBezTo>
                  <a:pt x="3826532" y="5265415"/>
                  <a:pt x="3826532" y="5265415"/>
                  <a:pt x="3811427" y="5250301"/>
                </a:cubicBezTo>
                <a:cubicBezTo>
                  <a:pt x="3811427" y="5250301"/>
                  <a:pt x="3811427" y="5250301"/>
                  <a:pt x="3791287" y="5275490"/>
                </a:cubicBezTo>
                <a:cubicBezTo>
                  <a:pt x="3791287" y="5275490"/>
                  <a:pt x="3791287" y="5275490"/>
                  <a:pt x="3806392" y="5280529"/>
                </a:cubicBezTo>
                <a:cubicBezTo>
                  <a:pt x="3806392" y="5280529"/>
                  <a:pt x="3806392" y="5280529"/>
                  <a:pt x="3776183" y="5280529"/>
                </a:cubicBezTo>
                <a:cubicBezTo>
                  <a:pt x="3776183" y="5290606"/>
                  <a:pt x="3771148" y="5305720"/>
                  <a:pt x="3761078" y="5325872"/>
                </a:cubicBezTo>
                <a:cubicBezTo>
                  <a:pt x="3761078" y="5325872"/>
                  <a:pt x="3761078" y="5325872"/>
                  <a:pt x="3756043" y="5325872"/>
                </a:cubicBezTo>
                <a:cubicBezTo>
                  <a:pt x="3756043" y="5325872"/>
                  <a:pt x="3756043" y="5325872"/>
                  <a:pt x="3761078" y="5310758"/>
                </a:cubicBezTo>
                <a:cubicBezTo>
                  <a:pt x="3761078" y="5310758"/>
                  <a:pt x="3761078" y="5310758"/>
                  <a:pt x="3761078" y="5300681"/>
                </a:cubicBezTo>
                <a:cubicBezTo>
                  <a:pt x="3761078" y="5300681"/>
                  <a:pt x="3761078" y="5300681"/>
                  <a:pt x="3730868" y="5295644"/>
                </a:cubicBezTo>
                <a:cubicBezTo>
                  <a:pt x="3730868" y="5295644"/>
                  <a:pt x="3730868" y="5295644"/>
                  <a:pt x="3735904" y="5290606"/>
                </a:cubicBezTo>
                <a:cubicBezTo>
                  <a:pt x="3735904" y="5290606"/>
                  <a:pt x="3735904" y="5290606"/>
                  <a:pt x="3725834" y="5285567"/>
                </a:cubicBezTo>
                <a:cubicBezTo>
                  <a:pt x="3725834" y="5285567"/>
                  <a:pt x="3725834" y="5285567"/>
                  <a:pt x="3695624" y="5290606"/>
                </a:cubicBezTo>
                <a:cubicBezTo>
                  <a:pt x="3695624" y="5290606"/>
                  <a:pt x="3695624" y="5290606"/>
                  <a:pt x="3695624" y="5300681"/>
                </a:cubicBezTo>
                <a:cubicBezTo>
                  <a:pt x="3695624" y="5300681"/>
                  <a:pt x="3695624" y="5300681"/>
                  <a:pt x="3640240" y="5285567"/>
                </a:cubicBezTo>
                <a:cubicBezTo>
                  <a:pt x="3640240" y="5280529"/>
                  <a:pt x="3635206" y="5280529"/>
                  <a:pt x="3625136" y="5275490"/>
                </a:cubicBezTo>
                <a:cubicBezTo>
                  <a:pt x="3625136" y="5275490"/>
                  <a:pt x="3625136" y="5275490"/>
                  <a:pt x="3675484" y="5265415"/>
                </a:cubicBezTo>
                <a:cubicBezTo>
                  <a:pt x="3680519" y="5265415"/>
                  <a:pt x="3685555" y="5260376"/>
                  <a:pt x="3690589" y="5255338"/>
                </a:cubicBezTo>
                <a:cubicBezTo>
                  <a:pt x="3685555" y="5250301"/>
                  <a:pt x="3675484" y="5245262"/>
                  <a:pt x="3670450" y="5240224"/>
                </a:cubicBezTo>
                <a:cubicBezTo>
                  <a:pt x="3670450" y="5240224"/>
                  <a:pt x="3670450" y="5240224"/>
                  <a:pt x="3660381" y="5235185"/>
                </a:cubicBezTo>
                <a:cubicBezTo>
                  <a:pt x="3660381" y="5235185"/>
                  <a:pt x="3660381" y="5235185"/>
                  <a:pt x="3660381" y="5240224"/>
                </a:cubicBezTo>
                <a:cubicBezTo>
                  <a:pt x="3650311" y="5245262"/>
                  <a:pt x="3635206" y="5280529"/>
                  <a:pt x="3620101" y="5265415"/>
                </a:cubicBezTo>
                <a:cubicBezTo>
                  <a:pt x="3620101" y="5265415"/>
                  <a:pt x="3620101" y="5265415"/>
                  <a:pt x="3599960" y="5270453"/>
                </a:cubicBezTo>
                <a:cubicBezTo>
                  <a:pt x="3599960" y="5270453"/>
                  <a:pt x="3599960" y="5270453"/>
                  <a:pt x="3594926" y="5250301"/>
                </a:cubicBezTo>
                <a:cubicBezTo>
                  <a:pt x="3594926" y="5250301"/>
                  <a:pt x="3594926" y="5250301"/>
                  <a:pt x="3559682" y="5250301"/>
                </a:cubicBezTo>
                <a:cubicBezTo>
                  <a:pt x="3559682" y="5250301"/>
                  <a:pt x="3559682" y="5250301"/>
                  <a:pt x="3584857" y="5240224"/>
                </a:cubicBezTo>
                <a:cubicBezTo>
                  <a:pt x="3584857" y="5240224"/>
                  <a:pt x="3584857" y="5240224"/>
                  <a:pt x="3574787" y="5225110"/>
                </a:cubicBezTo>
                <a:cubicBezTo>
                  <a:pt x="3574787" y="5225110"/>
                  <a:pt x="3574787" y="5225110"/>
                  <a:pt x="3579821" y="5199919"/>
                </a:cubicBezTo>
                <a:cubicBezTo>
                  <a:pt x="3579821" y="5199919"/>
                  <a:pt x="3579821" y="5199919"/>
                  <a:pt x="3620101" y="5199919"/>
                </a:cubicBezTo>
                <a:cubicBezTo>
                  <a:pt x="3620101" y="5199919"/>
                  <a:pt x="3620101" y="5199919"/>
                  <a:pt x="3635206" y="5189843"/>
                </a:cubicBezTo>
                <a:cubicBezTo>
                  <a:pt x="3635206" y="5189843"/>
                  <a:pt x="3635206" y="5189843"/>
                  <a:pt x="3655345" y="5194880"/>
                </a:cubicBezTo>
                <a:cubicBezTo>
                  <a:pt x="3655345" y="5194880"/>
                  <a:pt x="3655345" y="5194880"/>
                  <a:pt x="3695624" y="5184805"/>
                </a:cubicBezTo>
                <a:cubicBezTo>
                  <a:pt x="3695624" y="5184805"/>
                  <a:pt x="3695624" y="5184805"/>
                  <a:pt x="3690589" y="5174728"/>
                </a:cubicBezTo>
                <a:cubicBezTo>
                  <a:pt x="3690589" y="5174728"/>
                  <a:pt x="3700660" y="5154576"/>
                  <a:pt x="3715763" y="5174728"/>
                </a:cubicBezTo>
                <a:cubicBezTo>
                  <a:pt x="3715763" y="5169691"/>
                  <a:pt x="3725834" y="5164652"/>
                  <a:pt x="3715763" y="5184805"/>
                </a:cubicBezTo>
                <a:cubicBezTo>
                  <a:pt x="3715763" y="5184805"/>
                  <a:pt x="3715763" y="5189843"/>
                  <a:pt x="3715763" y="5189843"/>
                </a:cubicBezTo>
                <a:cubicBezTo>
                  <a:pt x="3705695" y="5194880"/>
                  <a:pt x="3685555" y="5199919"/>
                  <a:pt x="3655345" y="5209996"/>
                </a:cubicBezTo>
                <a:cubicBezTo>
                  <a:pt x="3655345" y="5209996"/>
                  <a:pt x="3655345" y="5209996"/>
                  <a:pt x="3660381" y="5215033"/>
                </a:cubicBezTo>
                <a:cubicBezTo>
                  <a:pt x="3660381" y="5215033"/>
                  <a:pt x="3660381" y="5215033"/>
                  <a:pt x="3620101" y="5230148"/>
                </a:cubicBezTo>
                <a:cubicBezTo>
                  <a:pt x="3620101" y="5230148"/>
                  <a:pt x="3620101" y="5230148"/>
                  <a:pt x="3640240" y="5235185"/>
                </a:cubicBezTo>
                <a:cubicBezTo>
                  <a:pt x="3640240" y="5235185"/>
                  <a:pt x="3640240" y="5235185"/>
                  <a:pt x="3695624" y="5230148"/>
                </a:cubicBezTo>
                <a:cubicBezTo>
                  <a:pt x="3695624" y="5230148"/>
                  <a:pt x="3695624" y="5230148"/>
                  <a:pt x="3695624" y="5209996"/>
                </a:cubicBezTo>
                <a:cubicBezTo>
                  <a:pt x="3695624" y="5209996"/>
                  <a:pt x="3695624" y="5209996"/>
                  <a:pt x="3735904" y="5209996"/>
                </a:cubicBezTo>
                <a:cubicBezTo>
                  <a:pt x="3735904" y="5209996"/>
                  <a:pt x="3735904" y="5209996"/>
                  <a:pt x="3725834" y="5189843"/>
                </a:cubicBezTo>
                <a:cubicBezTo>
                  <a:pt x="3725834" y="5189843"/>
                  <a:pt x="3725834" y="5189843"/>
                  <a:pt x="3756043" y="5194880"/>
                </a:cubicBezTo>
                <a:cubicBezTo>
                  <a:pt x="3756043" y="5194880"/>
                  <a:pt x="3756043" y="5194880"/>
                  <a:pt x="3756043" y="5209996"/>
                </a:cubicBezTo>
                <a:cubicBezTo>
                  <a:pt x="3756043" y="5209996"/>
                  <a:pt x="3756043" y="5209996"/>
                  <a:pt x="3776183" y="5209996"/>
                </a:cubicBezTo>
                <a:cubicBezTo>
                  <a:pt x="3776183" y="5209996"/>
                  <a:pt x="3776183" y="5209996"/>
                  <a:pt x="3781218" y="5189843"/>
                </a:cubicBezTo>
                <a:cubicBezTo>
                  <a:pt x="3781218" y="5189843"/>
                  <a:pt x="3781218" y="5189843"/>
                  <a:pt x="3876880" y="5174728"/>
                </a:cubicBezTo>
                <a:cubicBezTo>
                  <a:pt x="3876880" y="5174728"/>
                  <a:pt x="3876880" y="5174728"/>
                  <a:pt x="3866811" y="5164652"/>
                </a:cubicBezTo>
                <a:cubicBezTo>
                  <a:pt x="3866811" y="5164652"/>
                  <a:pt x="3866811" y="5164652"/>
                  <a:pt x="3863664" y="5164652"/>
                </a:cubicBezTo>
                <a:lnTo>
                  <a:pt x="3846672" y="5164652"/>
                </a:lnTo>
                <a:cubicBezTo>
                  <a:pt x="3846672" y="5164652"/>
                  <a:pt x="3846672" y="5164652"/>
                  <a:pt x="3843525" y="5164652"/>
                </a:cubicBezTo>
                <a:lnTo>
                  <a:pt x="3841636" y="5164652"/>
                </a:lnTo>
                <a:lnTo>
                  <a:pt x="3821498" y="5164652"/>
                </a:lnTo>
                <a:cubicBezTo>
                  <a:pt x="3821498" y="5164652"/>
                  <a:pt x="3821498" y="5164652"/>
                  <a:pt x="3806392" y="5149539"/>
                </a:cubicBezTo>
                <a:cubicBezTo>
                  <a:pt x="3806392" y="5149539"/>
                  <a:pt x="3806392" y="5149539"/>
                  <a:pt x="3766113" y="5164652"/>
                </a:cubicBezTo>
                <a:cubicBezTo>
                  <a:pt x="3766113" y="5164652"/>
                  <a:pt x="3766113" y="5164652"/>
                  <a:pt x="3756043" y="5154576"/>
                </a:cubicBezTo>
                <a:cubicBezTo>
                  <a:pt x="3756043" y="5154576"/>
                  <a:pt x="3756043" y="5154576"/>
                  <a:pt x="3725834" y="5169691"/>
                </a:cubicBezTo>
                <a:cubicBezTo>
                  <a:pt x="3725834" y="5169691"/>
                  <a:pt x="3725834" y="5169691"/>
                  <a:pt x="3705695" y="5154576"/>
                </a:cubicBezTo>
                <a:cubicBezTo>
                  <a:pt x="3705695" y="5154576"/>
                  <a:pt x="3705695" y="5154576"/>
                  <a:pt x="3715763" y="5139462"/>
                </a:cubicBezTo>
                <a:cubicBezTo>
                  <a:pt x="3715763" y="5139462"/>
                  <a:pt x="3715763" y="5139462"/>
                  <a:pt x="3761078" y="5139462"/>
                </a:cubicBezTo>
                <a:cubicBezTo>
                  <a:pt x="3761078" y="5139462"/>
                  <a:pt x="3761078" y="5139462"/>
                  <a:pt x="3766113" y="5124348"/>
                </a:cubicBezTo>
                <a:cubicBezTo>
                  <a:pt x="3766113" y="5124348"/>
                  <a:pt x="3766113" y="5124348"/>
                  <a:pt x="3791287" y="5124348"/>
                </a:cubicBezTo>
                <a:cubicBezTo>
                  <a:pt x="3786253" y="5124348"/>
                  <a:pt x="3786253" y="5129386"/>
                  <a:pt x="3816461" y="5139462"/>
                </a:cubicBezTo>
                <a:cubicBezTo>
                  <a:pt x="3816461" y="5139462"/>
                  <a:pt x="3816461" y="5139462"/>
                  <a:pt x="3851708" y="5119309"/>
                </a:cubicBezTo>
                <a:cubicBezTo>
                  <a:pt x="3851708" y="5119309"/>
                  <a:pt x="3851708" y="5119309"/>
                  <a:pt x="3881916" y="5124348"/>
                </a:cubicBezTo>
                <a:cubicBezTo>
                  <a:pt x="3881916" y="5124348"/>
                  <a:pt x="3881916" y="5124348"/>
                  <a:pt x="3912126" y="5114271"/>
                </a:cubicBezTo>
                <a:cubicBezTo>
                  <a:pt x="3912126" y="5114271"/>
                  <a:pt x="3912126" y="5114271"/>
                  <a:pt x="3927231" y="5114271"/>
                </a:cubicBezTo>
                <a:cubicBezTo>
                  <a:pt x="3912126" y="5119309"/>
                  <a:pt x="3917160" y="5119309"/>
                  <a:pt x="3962475" y="5109234"/>
                </a:cubicBezTo>
                <a:cubicBezTo>
                  <a:pt x="3962475" y="5109234"/>
                  <a:pt x="3962475" y="5109234"/>
                  <a:pt x="4083312" y="5089080"/>
                </a:cubicBezTo>
                <a:cubicBezTo>
                  <a:pt x="4083312" y="5089080"/>
                  <a:pt x="4083312" y="5089080"/>
                  <a:pt x="4103452" y="5089080"/>
                </a:cubicBezTo>
                <a:cubicBezTo>
                  <a:pt x="4103452" y="5089080"/>
                  <a:pt x="4103452" y="5089080"/>
                  <a:pt x="4133662" y="5073966"/>
                </a:cubicBezTo>
                <a:cubicBezTo>
                  <a:pt x="4128628" y="5073966"/>
                  <a:pt x="4128628" y="5073966"/>
                  <a:pt x="4123592" y="5073966"/>
                </a:cubicBezTo>
                <a:cubicBezTo>
                  <a:pt x="4148766" y="5068927"/>
                  <a:pt x="4173941" y="5058852"/>
                  <a:pt x="4204151" y="5053813"/>
                </a:cubicBezTo>
                <a:cubicBezTo>
                  <a:pt x="4204151" y="5053813"/>
                  <a:pt x="4204151" y="5053813"/>
                  <a:pt x="4264570" y="5028622"/>
                </a:cubicBezTo>
                <a:cubicBezTo>
                  <a:pt x="4264570" y="5028622"/>
                  <a:pt x="4264570" y="5028622"/>
                  <a:pt x="4309883" y="5023585"/>
                </a:cubicBezTo>
                <a:cubicBezTo>
                  <a:pt x="4309883" y="5023585"/>
                  <a:pt x="4309883" y="5023585"/>
                  <a:pt x="4309883" y="5013508"/>
                </a:cubicBezTo>
                <a:cubicBezTo>
                  <a:pt x="4309883" y="5013508"/>
                  <a:pt x="4309883" y="5013508"/>
                  <a:pt x="4324988" y="5013508"/>
                </a:cubicBezTo>
                <a:cubicBezTo>
                  <a:pt x="4324988" y="5013508"/>
                  <a:pt x="4314918" y="5013508"/>
                  <a:pt x="4319952" y="5018547"/>
                </a:cubicBezTo>
                <a:cubicBezTo>
                  <a:pt x="4319952" y="5018547"/>
                  <a:pt x="4319952" y="5018547"/>
                  <a:pt x="4324988" y="5023585"/>
                </a:cubicBezTo>
                <a:cubicBezTo>
                  <a:pt x="4330022" y="5018547"/>
                  <a:pt x="4335058" y="5013508"/>
                  <a:pt x="4340093" y="4998394"/>
                </a:cubicBezTo>
                <a:cubicBezTo>
                  <a:pt x="4340093" y="4998394"/>
                  <a:pt x="4340093" y="4998394"/>
                  <a:pt x="4365268" y="4983280"/>
                </a:cubicBezTo>
                <a:cubicBezTo>
                  <a:pt x="4365268" y="4983280"/>
                  <a:pt x="4365268" y="4983280"/>
                  <a:pt x="4435756" y="4968165"/>
                </a:cubicBezTo>
                <a:cubicBezTo>
                  <a:pt x="4435756" y="4968165"/>
                  <a:pt x="4435756" y="4968165"/>
                  <a:pt x="4481069" y="4958090"/>
                </a:cubicBezTo>
                <a:cubicBezTo>
                  <a:pt x="4481069" y="4958090"/>
                  <a:pt x="4481069" y="4958090"/>
                  <a:pt x="4491140" y="4948013"/>
                </a:cubicBezTo>
                <a:cubicBezTo>
                  <a:pt x="4491140" y="4948013"/>
                  <a:pt x="4491140" y="4948013"/>
                  <a:pt x="4420651" y="4942976"/>
                </a:cubicBezTo>
                <a:cubicBezTo>
                  <a:pt x="4420651" y="4942976"/>
                  <a:pt x="4420651" y="4942976"/>
                  <a:pt x="4440791" y="4927860"/>
                </a:cubicBezTo>
                <a:cubicBezTo>
                  <a:pt x="4440791" y="4927860"/>
                  <a:pt x="4440791" y="4927860"/>
                  <a:pt x="4410582" y="4912746"/>
                </a:cubicBezTo>
                <a:cubicBezTo>
                  <a:pt x="4410582" y="4912746"/>
                  <a:pt x="4410582" y="4912746"/>
                  <a:pt x="4375337" y="4937937"/>
                </a:cubicBezTo>
                <a:cubicBezTo>
                  <a:pt x="4385407" y="4942976"/>
                  <a:pt x="4400512" y="4932899"/>
                  <a:pt x="4405546" y="4948013"/>
                </a:cubicBezTo>
                <a:cubicBezTo>
                  <a:pt x="4405546" y="4948013"/>
                  <a:pt x="4405546" y="4948013"/>
                  <a:pt x="4385407" y="4963128"/>
                </a:cubicBezTo>
                <a:cubicBezTo>
                  <a:pt x="4380373" y="4963128"/>
                  <a:pt x="4375337" y="4963128"/>
                  <a:pt x="4370302" y="4963128"/>
                </a:cubicBezTo>
                <a:cubicBezTo>
                  <a:pt x="4375337" y="4963128"/>
                  <a:pt x="4375337" y="4958090"/>
                  <a:pt x="4380373" y="4958090"/>
                </a:cubicBezTo>
                <a:cubicBezTo>
                  <a:pt x="4380373" y="4958090"/>
                  <a:pt x="4380373" y="4958090"/>
                  <a:pt x="4360232" y="4932899"/>
                </a:cubicBezTo>
                <a:cubicBezTo>
                  <a:pt x="4365268" y="4932899"/>
                  <a:pt x="4395476" y="4927860"/>
                  <a:pt x="4340093" y="4932899"/>
                </a:cubicBezTo>
                <a:cubicBezTo>
                  <a:pt x="4340093" y="4932899"/>
                  <a:pt x="4340093" y="4932899"/>
                  <a:pt x="4340093" y="4942976"/>
                </a:cubicBezTo>
                <a:cubicBezTo>
                  <a:pt x="4340093" y="4942976"/>
                  <a:pt x="4340093" y="4942976"/>
                  <a:pt x="4319952" y="4922822"/>
                </a:cubicBezTo>
                <a:cubicBezTo>
                  <a:pt x="4345127" y="4922822"/>
                  <a:pt x="4370302" y="4907708"/>
                  <a:pt x="4400512" y="4897632"/>
                </a:cubicBezTo>
                <a:cubicBezTo>
                  <a:pt x="4400512" y="4897632"/>
                  <a:pt x="4400512" y="4897632"/>
                  <a:pt x="4425687" y="4907708"/>
                </a:cubicBezTo>
                <a:cubicBezTo>
                  <a:pt x="4440791" y="4902669"/>
                  <a:pt x="4460930" y="4897632"/>
                  <a:pt x="4476035" y="4912746"/>
                </a:cubicBezTo>
                <a:cubicBezTo>
                  <a:pt x="4476035" y="4912746"/>
                  <a:pt x="4476035" y="4912746"/>
                  <a:pt x="4491140" y="4887555"/>
                </a:cubicBezTo>
                <a:cubicBezTo>
                  <a:pt x="4491140" y="4887555"/>
                  <a:pt x="4491140" y="4887555"/>
                  <a:pt x="4496174" y="4882517"/>
                </a:cubicBezTo>
                <a:cubicBezTo>
                  <a:pt x="4496174" y="4882517"/>
                  <a:pt x="4496174" y="4882517"/>
                  <a:pt x="4516315" y="4897632"/>
                </a:cubicBezTo>
                <a:cubicBezTo>
                  <a:pt x="4516315" y="4897632"/>
                  <a:pt x="4516315" y="4897632"/>
                  <a:pt x="4541490" y="4887555"/>
                </a:cubicBezTo>
                <a:cubicBezTo>
                  <a:pt x="4541490" y="4887555"/>
                  <a:pt x="4541490" y="4887555"/>
                  <a:pt x="4556593" y="4912746"/>
                </a:cubicBezTo>
                <a:cubicBezTo>
                  <a:pt x="4556593" y="4912746"/>
                  <a:pt x="4556593" y="4912746"/>
                  <a:pt x="4571698" y="4902669"/>
                </a:cubicBezTo>
                <a:cubicBezTo>
                  <a:pt x="4571698" y="4902669"/>
                  <a:pt x="4571698" y="4902669"/>
                  <a:pt x="4566664" y="4887555"/>
                </a:cubicBezTo>
                <a:cubicBezTo>
                  <a:pt x="4566664" y="4887555"/>
                  <a:pt x="4566664" y="4887555"/>
                  <a:pt x="4611978" y="4862364"/>
                </a:cubicBezTo>
                <a:cubicBezTo>
                  <a:pt x="4611978" y="4862364"/>
                  <a:pt x="4611978" y="4862364"/>
                  <a:pt x="4541490" y="4862364"/>
                </a:cubicBezTo>
                <a:cubicBezTo>
                  <a:pt x="4541490" y="4862364"/>
                  <a:pt x="4541490" y="4862364"/>
                  <a:pt x="4506245" y="4872441"/>
                </a:cubicBezTo>
                <a:cubicBezTo>
                  <a:pt x="4506245" y="4872441"/>
                  <a:pt x="4506245" y="4872441"/>
                  <a:pt x="4496174" y="4872441"/>
                </a:cubicBezTo>
                <a:cubicBezTo>
                  <a:pt x="4496174" y="4872441"/>
                  <a:pt x="4496174" y="4872441"/>
                  <a:pt x="4501210" y="4862364"/>
                </a:cubicBezTo>
                <a:cubicBezTo>
                  <a:pt x="4501210" y="4862364"/>
                  <a:pt x="4501210" y="4862364"/>
                  <a:pt x="4455896" y="4847250"/>
                </a:cubicBezTo>
                <a:cubicBezTo>
                  <a:pt x="4455896" y="4847250"/>
                  <a:pt x="4455896" y="4847250"/>
                  <a:pt x="4385407" y="4862364"/>
                </a:cubicBezTo>
                <a:cubicBezTo>
                  <a:pt x="4385407" y="4862364"/>
                  <a:pt x="4385407" y="4862364"/>
                  <a:pt x="4380373" y="4872441"/>
                </a:cubicBezTo>
                <a:cubicBezTo>
                  <a:pt x="4380373" y="4872441"/>
                  <a:pt x="4380373" y="4872441"/>
                  <a:pt x="4405546" y="4872441"/>
                </a:cubicBezTo>
                <a:cubicBezTo>
                  <a:pt x="4405546" y="4872441"/>
                  <a:pt x="4405546" y="4872441"/>
                  <a:pt x="4400512" y="4877480"/>
                </a:cubicBezTo>
                <a:cubicBezTo>
                  <a:pt x="4385407" y="4877480"/>
                  <a:pt x="4355198" y="4882517"/>
                  <a:pt x="4304849" y="4892594"/>
                </a:cubicBezTo>
                <a:cubicBezTo>
                  <a:pt x="4304849" y="4892594"/>
                  <a:pt x="4304849" y="4892594"/>
                  <a:pt x="4294778" y="4887555"/>
                </a:cubicBezTo>
                <a:cubicBezTo>
                  <a:pt x="4294778" y="4887555"/>
                  <a:pt x="4294778" y="4887555"/>
                  <a:pt x="4274639" y="4897632"/>
                </a:cubicBezTo>
                <a:cubicBezTo>
                  <a:pt x="4274639" y="4897632"/>
                  <a:pt x="4274639" y="4897632"/>
                  <a:pt x="4189046" y="4912746"/>
                </a:cubicBezTo>
                <a:cubicBezTo>
                  <a:pt x="4189046" y="4912746"/>
                  <a:pt x="4189046" y="4912746"/>
                  <a:pt x="4184010" y="4902669"/>
                </a:cubicBezTo>
                <a:cubicBezTo>
                  <a:pt x="4184010" y="4902669"/>
                  <a:pt x="4184010" y="4902669"/>
                  <a:pt x="4143731" y="4922822"/>
                </a:cubicBezTo>
                <a:cubicBezTo>
                  <a:pt x="4143731" y="4922822"/>
                  <a:pt x="4143731" y="4922822"/>
                  <a:pt x="4128628" y="4912746"/>
                </a:cubicBezTo>
                <a:cubicBezTo>
                  <a:pt x="4128628" y="4912746"/>
                  <a:pt x="4128628" y="4912746"/>
                  <a:pt x="3992683" y="4937937"/>
                </a:cubicBezTo>
                <a:cubicBezTo>
                  <a:pt x="3992683" y="4937937"/>
                  <a:pt x="3992683" y="4937937"/>
                  <a:pt x="3987649" y="4953051"/>
                </a:cubicBezTo>
                <a:cubicBezTo>
                  <a:pt x="3992683" y="4963128"/>
                  <a:pt x="4002754" y="4927860"/>
                  <a:pt x="3992683" y="4968165"/>
                </a:cubicBezTo>
                <a:cubicBezTo>
                  <a:pt x="3992683" y="4968165"/>
                  <a:pt x="3992683" y="4968165"/>
                  <a:pt x="4007788" y="4948013"/>
                </a:cubicBezTo>
                <a:cubicBezTo>
                  <a:pt x="4058137" y="4958090"/>
                  <a:pt x="4037998" y="4922822"/>
                  <a:pt x="4098417" y="4958090"/>
                </a:cubicBezTo>
                <a:cubicBezTo>
                  <a:pt x="4098417" y="4958090"/>
                  <a:pt x="4098417" y="4958090"/>
                  <a:pt x="4093381" y="4968165"/>
                </a:cubicBezTo>
                <a:cubicBezTo>
                  <a:pt x="4093381" y="4968165"/>
                  <a:pt x="4093381" y="4968165"/>
                  <a:pt x="4063173" y="4958090"/>
                </a:cubicBezTo>
                <a:cubicBezTo>
                  <a:pt x="4063173" y="4958090"/>
                  <a:pt x="4063173" y="4958090"/>
                  <a:pt x="4048068" y="4983280"/>
                </a:cubicBezTo>
                <a:cubicBezTo>
                  <a:pt x="4048068" y="4983280"/>
                  <a:pt x="4048068" y="4983280"/>
                  <a:pt x="4058137" y="4998394"/>
                </a:cubicBezTo>
                <a:cubicBezTo>
                  <a:pt x="4058137" y="4998394"/>
                  <a:pt x="4058137" y="4998394"/>
                  <a:pt x="4017858" y="4988317"/>
                </a:cubicBezTo>
                <a:cubicBezTo>
                  <a:pt x="4017858" y="4988317"/>
                  <a:pt x="4017858" y="4988317"/>
                  <a:pt x="3992683" y="4988317"/>
                </a:cubicBezTo>
                <a:cubicBezTo>
                  <a:pt x="3992683" y="4988317"/>
                  <a:pt x="3992683" y="4988317"/>
                  <a:pt x="3982614" y="4953051"/>
                </a:cubicBezTo>
                <a:cubicBezTo>
                  <a:pt x="3977580" y="4953051"/>
                  <a:pt x="3962475" y="4937937"/>
                  <a:pt x="3952404" y="4968165"/>
                </a:cubicBezTo>
                <a:cubicBezTo>
                  <a:pt x="3952404" y="4968165"/>
                  <a:pt x="3952404" y="4968165"/>
                  <a:pt x="3972544" y="4983280"/>
                </a:cubicBezTo>
                <a:cubicBezTo>
                  <a:pt x="3972544" y="4983280"/>
                  <a:pt x="3972544" y="4983280"/>
                  <a:pt x="3927231" y="4988317"/>
                </a:cubicBezTo>
                <a:cubicBezTo>
                  <a:pt x="3927231" y="4988317"/>
                  <a:pt x="3927231" y="4988317"/>
                  <a:pt x="3902055" y="5018547"/>
                </a:cubicBezTo>
                <a:cubicBezTo>
                  <a:pt x="3902055" y="5018547"/>
                  <a:pt x="3902055" y="5018547"/>
                  <a:pt x="3886951" y="5013508"/>
                </a:cubicBezTo>
                <a:cubicBezTo>
                  <a:pt x="3886951" y="5013508"/>
                  <a:pt x="3886951" y="5013508"/>
                  <a:pt x="3876880" y="5023585"/>
                </a:cubicBezTo>
                <a:cubicBezTo>
                  <a:pt x="3876880" y="5023585"/>
                  <a:pt x="3876880" y="5023585"/>
                  <a:pt x="3871846" y="5003433"/>
                </a:cubicBezTo>
                <a:cubicBezTo>
                  <a:pt x="3861777" y="4998394"/>
                  <a:pt x="3846672" y="5018547"/>
                  <a:pt x="3846672" y="4998394"/>
                </a:cubicBezTo>
                <a:cubicBezTo>
                  <a:pt x="3846672" y="4998394"/>
                  <a:pt x="3846672" y="4998394"/>
                  <a:pt x="3816461" y="5008470"/>
                </a:cubicBezTo>
                <a:cubicBezTo>
                  <a:pt x="3816461" y="5043738"/>
                  <a:pt x="3786253" y="4978242"/>
                  <a:pt x="3801356" y="5038699"/>
                </a:cubicBezTo>
                <a:cubicBezTo>
                  <a:pt x="3801356" y="5038699"/>
                  <a:pt x="3801356" y="5038699"/>
                  <a:pt x="3776183" y="5018547"/>
                </a:cubicBezTo>
                <a:cubicBezTo>
                  <a:pt x="3776183" y="5018547"/>
                  <a:pt x="3776183" y="5018547"/>
                  <a:pt x="3766113" y="5023585"/>
                </a:cubicBezTo>
                <a:cubicBezTo>
                  <a:pt x="3766113" y="5028622"/>
                  <a:pt x="3761078" y="5028622"/>
                  <a:pt x="3756043" y="5028622"/>
                </a:cubicBezTo>
                <a:cubicBezTo>
                  <a:pt x="3761078" y="5033661"/>
                  <a:pt x="3771148" y="5033661"/>
                  <a:pt x="3781218" y="5038699"/>
                </a:cubicBezTo>
                <a:cubicBezTo>
                  <a:pt x="3781218" y="5038699"/>
                  <a:pt x="3781218" y="5038699"/>
                  <a:pt x="3751007" y="5038699"/>
                </a:cubicBezTo>
                <a:cubicBezTo>
                  <a:pt x="3751007" y="5038699"/>
                  <a:pt x="3751007" y="5038699"/>
                  <a:pt x="3751007" y="5023585"/>
                </a:cubicBezTo>
                <a:cubicBezTo>
                  <a:pt x="3751007" y="5023585"/>
                  <a:pt x="3751007" y="5023585"/>
                  <a:pt x="3811427" y="4998394"/>
                </a:cubicBezTo>
                <a:cubicBezTo>
                  <a:pt x="3811427" y="4998394"/>
                  <a:pt x="3811427" y="4998394"/>
                  <a:pt x="3806392" y="4983280"/>
                </a:cubicBezTo>
                <a:cubicBezTo>
                  <a:pt x="3806392" y="4983280"/>
                  <a:pt x="3806392" y="4983280"/>
                  <a:pt x="3796323" y="4978242"/>
                </a:cubicBezTo>
                <a:cubicBezTo>
                  <a:pt x="3796323" y="4978242"/>
                  <a:pt x="3796323" y="4978242"/>
                  <a:pt x="3776183" y="4993356"/>
                </a:cubicBezTo>
                <a:cubicBezTo>
                  <a:pt x="3776183" y="4993356"/>
                  <a:pt x="3776183" y="4993356"/>
                  <a:pt x="3776183" y="4998394"/>
                </a:cubicBezTo>
                <a:cubicBezTo>
                  <a:pt x="3776183" y="4998394"/>
                  <a:pt x="3776183" y="4998394"/>
                  <a:pt x="3690589" y="5013508"/>
                </a:cubicBezTo>
                <a:cubicBezTo>
                  <a:pt x="3690589" y="5013508"/>
                  <a:pt x="3690589" y="5013508"/>
                  <a:pt x="3660381" y="5033661"/>
                </a:cubicBezTo>
                <a:cubicBezTo>
                  <a:pt x="3660381" y="5033661"/>
                  <a:pt x="3660381" y="5033661"/>
                  <a:pt x="3690589" y="5048775"/>
                </a:cubicBezTo>
                <a:cubicBezTo>
                  <a:pt x="3690589" y="5048775"/>
                  <a:pt x="3690589" y="5048775"/>
                  <a:pt x="3705695" y="5038699"/>
                </a:cubicBezTo>
                <a:cubicBezTo>
                  <a:pt x="3705695" y="5038699"/>
                  <a:pt x="3705695" y="5038699"/>
                  <a:pt x="3740938" y="5038699"/>
                </a:cubicBezTo>
                <a:cubicBezTo>
                  <a:pt x="3740938" y="5038699"/>
                  <a:pt x="3740938" y="5038699"/>
                  <a:pt x="3690589" y="5068927"/>
                </a:cubicBezTo>
                <a:cubicBezTo>
                  <a:pt x="3690589" y="5068927"/>
                  <a:pt x="3690589" y="5068927"/>
                  <a:pt x="3650311" y="5063890"/>
                </a:cubicBezTo>
                <a:cubicBezTo>
                  <a:pt x="3650311" y="5063890"/>
                  <a:pt x="3650311" y="5063890"/>
                  <a:pt x="3610031" y="5058852"/>
                </a:cubicBezTo>
                <a:cubicBezTo>
                  <a:pt x="3610031" y="5058852"/>
                  <a:pt x="3610031" y="5058852"/>
                  <a:pt x="3579821" y="5073966"/>
                </a:cubicBezTo>
                <a:cubicBezTo>
                  <a:pt x="3579821" y="5073966"/>
                  <a:pt x="3579821" y="5073966"/>
                  <a:pt x="3549612" y="5063890"/>
                </a:cubicBezTo>
                <a:cubicBezTo>
                  <a:pt x="3549612" y="5063890"/>
                  <a:pt x="3549612" y="5063890"/>
                  <a:pt x="3378425" y="5089080"/>
                </a:cubicBezTo>
                <a:cubicBezTo>
                  <a:pt x="3363320" y="5104195"/>
                  <a:pt x="3323042" y="5094118"/>
                  <a:pt x="3307937" y="5124348"/>
                </a:cubicBezTo>
                <a:cubicBezTo>
                  <a:pt x="3307937" y="5124348"/>
                  <a:pt x="3307937" y="5124348"/>
                  <a:pt x="3323042" y="5129386"/>
                </a:cubicBezTo>
                <a:cubicBezTo>
                  <a:pt x="3323042" y="5129386"/>
                  <a:pt x="3323042" y="5129386"/>
                  <a:pt x="3368356" y="5114271"/>
                </a:cubicBezTo>
                <a:cubicBezTo>
                  <a:pt x="3368356" y="5114271"/>
                  <a:pt x="3368356" y="5114271"/>
                  <a:pt x="3398565" y="5114271"/>
                </a:cubicBezTo>
                <a:cubicBezTo>
                  <a:pt x="3398565" y="5114271"/>
                  <a:pt x="3418704" y="5109234"/>
                  <a:pt x="3393530" y="5119309"/>
                </a:cubicBezTo>
                <a:cubicBezTo>
                  <a:pt x="3393530" y="5119309"/>
                  <a:pt x="3393530" y="5119309"/>
                  <a:pt x="3393530" y="5124348"/>
                </a:cubicBezTo>
                <a:cubicBezTo>
                  <a:pt x="3393530" y="5124348"/>
                  <a:pt x="3393530" y="5124348"/>
                  <a:pt x="3544578" y="5114271"/>
                </a:cubicBezTo>
                <a:cubicBezTo>
                  <a:pt x="3544578" y="5114271"/>
                  <a:pt x="3544578" y="5114271"/>
                  <a:pt x="3599960" y="5114271"/>
                </a:cubicBezTo>
                <a:cubicBezTo>
                  <a:pt x="3599960" y="5114271"/>
                  <a:pt x="3599960" y="5114271"/>
                  <a:pt x="3615065" y="5139462"/>
                </a:cubicBezTo>
                <a:cubicBezTo>
                  <a:pt x="3615065" y="5139462"/>
                  <a:pt x="3615065" y="5139462"/>
                  <a:pt x="3579821" y="5139462"/>
                </a:cubicBezTo>
                <a:cubicBezTo>
                  <a:pt x="3579821" y="5139462"/>
                  <a:pt x="3579821" y="5139462"/>
                  <a:pt x="3539541" y="5119309"/>
                </a:cubicBezTo>
                <a:cubicBezTo>
                  <a:pt x="3539541" y="5119309"/>
                  <a:pt x="3539541" y="5119309"/>
                  <a:pt x="3423741" y="5134423"/>
                </a:cubicBezTo>
                <a:cubicBezTo>
                  <a:pt x="3423741" y="5134423"/>
                  <a:pt x="3423741" y="5134423"/>
                  <a:pt x="3418704" y="5124348"/>
                </a:cubicBezTo>
                <a:cubicBezTo>
                  <a:pt x="3418704" y="5124348"/>
                  <a:pt x="3418704" y="5124348"/>
                  <a:pt x="3282762" y="5139462"/>
                </a:cubicBezTo>
                <a:cubicBezTo>
                  <a:pt x="3282762" y="5139462"/>
                  <a:pt x="3282762" y="5139462"/>
                  <a:pt x="3242482" y="5134423"/>
                </a:cubicBezTo>
                <a:cubicBezTo>
                  <a:pt x="3242482" y="5134423"/>
                  <a:pt x="3242482" y="5134423"/>
                  <a:pt x="3202203" y="5144500"/>
                </a:cubicBezTo>
                <a:cubicBezTo>
                  <a:pt x="3202203" y="5144500"/>
                  <a:pt x="3202203" y="5144500"/>
                  <a:pt x="3197169" y="5154576"/>
                </a:cubicBezTo>
                <a:cubicBezTo>
                  <a:pt x="3197169" y="5154576"/>
                  <a:pt x="3197169" y="5154576"/>
                  <a:pt x="3166959" y="5149539"/>
                </a:cubicBezTo>
                <a:cubicBezTo>
                  <a:pt x="3166959" y="5149539"/>
                  <a:pt x="3166959" y="5149539"/>
                  <a:pt x="3121645" y="5159614"/>
                </a:cubicBezTo>
                <a:cubicBezTo>
                  <a:pt x="3111574" y="5164652"/>
                  <a:pt x="3101505" y="5174728"/>
                  <a:pt x="3086400" y="5179766"/>
                </a:cubicBezTo>
                <a:cubicBezTo>
                  <a:pt x="3086400" y="5179766"/>
                  <a:pt x="3086400" y="5179766"/>
                  <a:pt x="3096471" y="5179766"/>
                </a:cubicBezTo>
                <a:cubicBezTo>
                  <a:pt x="3091435" y="5179766"/>
                  <a:pt x="3081366" y="5184805"/>
                  <a:pt x="3071295" y="5189843"/>
                </a:cubicBezTo>
                <a:cubicBezTo>
                  <a:pt x="3071295" y="5189843"/>
                  <a:pt x="3071295" y="5189843"/>
                  <a:pt x="3076331" y="5179766"/>
                </a:cubicBezTo>
                <a:cubicBezTo>
                  <a:pt x="3061226" y="5184805"/>
                  <a:pt x="3041086" y="5184805"/>
                  <a:pt x="3020946" y="5184805"/>
                </a:cubicBezTo>
                <a:cubicBezTo>
                  <a:pt x="3020946" y="5184805"/>
                  <a:pt x="3020946" y="5184805"/>
                  <a:pt x="3020946" y="5189843"/>
                </a:cubicBezTo>
                <a:cubicBezTo>
                  <a:pt x="3020946" y="5189843"/>
                  <a:pt x="3020946" y="5189843"/>
                  <a:pt x="3071295" y="5189843"/>
                </a:cubicBezTo>
                <a:cubicBezTo>
                  <a:pt x="3071295" y="5189843"/>
                  <a:pt x="3071295" y="5189843"/>
                  <a:pt x="3136749" y="5184805"/>
                </a:cubicBezTo>
                <a:cubicBezTo>
                  <a:pt x="3136749" y="5184805"/>
                  <a:pt x="3136749" y="5184805"/>
                  <a:pt x="3166959" y="5199919"/>
                </a:cubicBezTo>
                <a:cubicBezTo>
                  <a:pt x="3166959" y="5199919"/>
                  <a:pt x="3166959" y="5199919"/>
                  <a:pt x="3192134" y="5194880"/>
                </a:cubicBezTo>
                <a:cubicBezTo>
                  <a:pt x="3192134" y="5194880"/>
                  <a:pt x="3192134" y="5194880"/>
                  <a:pt x="3192134" y="5199919"/>
                </a:cubicBezTo>
                <a:cubicBezTo>
                  <a:pt x="3192134" y="5199919"/>
                  <a:pt x="3192134" y="5199919"/>
                  <a:pt x="3227377" y="5199919"/>
                </a:cubicBezTo>
                <a:cubicBezTo>
                  <a:pt x="3237448" y="5204957"/>
                  <a:pt x="3237448" y="5209996"/>
                  <a:pt x="3242482" y="5209996"/>
                </a:cubicBezTo>
                <a:cubicBezTo>
                  <a:pt x="3232413" y="5204957"/>
                  <a:pt x="3227377" y="5179766"/>
                  <a:pt x="3318006" y="5199919"/>
                </a:cubicBezTo>
                <a:cubicBezTo>
                  <a:pt x="3318006" y="5199919"/>
                  <a:pt x="3318006" y="5199919"/>
                  <a:pt x="3373389" y="5184805"/>
                </a:cubicBezTo>
                <a:cubicBezTo>
                  <a:pt x="3373389" y="5184805"/>
                  <a:pt x="3373389" y="5184805"/>
                  <a:pt x="3358286" y="5199919"/>
                </a:cubicBezTo>
                <a:cubicBezTo>
                  <a:pt x="3358286" y="5199919"/>
                  <a:pt x="3358286" y="5199919"/>
                  <a:pt x="3383461" y="5204957"/>
                </a:cubicBezTo>
                <a:cubicBezTo>
                  <a:pt x="3403599" y="5199919"/>
                  <a:pt x="3433809" y="5204957"/>
                  <a:pt x="3448913" y="5199919"/>
                </a:cubicBezTo>
                <a:cubicBezTo>
                  <a:pt x="3448913" y="5199919"/>
                  <a:pt x="3448913" y="5199919"/>
                  <a:pt x="3428774" y="5209996"/>
                </a:cubicBezTo>
                <a:cubicBezTo>
                  <a:pt x="3428774" y="5209996"/>
                  <a:pt x="3428774" y="5209996"/>
                  <a:pt x="3443879" y="5220071"/>
                </a:cubicBezTo>
                <a:cubicBezTo>
                  <a:pt x="3453948" y="5220071"/>
                  <a:pt x="3458984" y="5225110"/>
                  <a:pt x="3469053" y="5199919"/>
                </a:cubicBezTo>
                <a:cubicBezTo>
                  <a:pt x="3469053" y="5199919"/>
                  <a:pt x="3469053" y="5199919"/>
                  <a:pt x="3474089" y="5209996"/>
                </a:cubicBezTo>
                <a:cubicBezTo>
                  <a:pt x="3474089" y="5209996"/>
                  <a:pt x="3474089" y="5209996"/>
                  <a:pt x="3484159" y="5199919"/>
                </a:cubicBezTo>
                <a:cubicBezTo>
                  <a:pt x="3484159" y="5199919"/>
                  <a:pt x="3484159" y="5199919"/>
                  <a:pt x="3489193" y="5204957"/>
                </a:cubicBezTo>
                <a:cubicBezTo>
                  <a:pt x="3514367" y="5204957"/>
                  <a:pt x="3544578" y="5179766"/>
                  <a:pt x="3564716" y="5199919"/>
                </a:cubicBezTo>
                <a:cubicBezTo>
                  <a:pt x="3564716" y="5199919"/>
                  <a:pt x="3564716" y="5199919"/>
                  <a:pt x="3559682" y="5204957"/>
                </a:cubicBezTo>
                <a:cubicBezTo>
                  <a:pt x="3554646" y="5209996"/>
                  <a:pt x="3549612" y="5215033"/>
                  <a:pt x="3534507" y="5230148"/>
                </a:cubicBezTo>
                <a:cubicBezTo>
                  <a:pt x="3534507" y="5230148"/>
                  <a:pt x="3534507" y="5230148"/>
                  <a:pt x="3529473" y="5220071"/>
                </a:cubicBezTo>
                <a:cubicBezTo>
                  <a:pt x="3529473" y="5220071"/>
                  <a:pt x="3529473" y="5220071"/>
                  <a:pt x="3514367" y="5235185"/>
                </a:cubicBezTo>
                <a:cubicBezTo>
                  <a:pt x="3514367" y="5235185"/>
                  <a:pt x="3514367" y="5235185"/>
                  <a:pt x="3448913" y="5245262"/>
                </a:cubicBezTo>
                <a:cubicBezTo>
                  <a:pt x="3448913" y="5245262"/>
                  <a:pt x="3448913" y="5245262"/>
                  <a:pt x="3433809" y="5235185"/>
                </a:cubicBezTo>
                <a:cubicBezTo>
                  <a:pt x="3433809" y="5235185"/>
                  <a:pt x="3433809" y="5235185"/>
                  <a:pt x="3403599" y="5230148"/>
                </a:cubicBezTo>
                <a:cubicBezTo>
                  <a:pt x="3403599" y="5230148"/>
                  <a:pt x="3403599" y="5230148"/>
                  <a:pt x="3403599" y="5250301"/>
                </a:cubicBezTo>
                <a:cubicBezTo>
                  <a:pt x="3403599" y="5250301"/>
                  <a:pt x="3403599" y="5250301"/>
                  <a:pt x="3398565" y="5250301"/>
                </a:cubicBezTo>
                <a:cubicBezTo>
                  <a:pt x="3398565" y="5250301"/>
                  <a:pt x="3398565" y="5250301"/>
                  <a:pt x="3398565" y="5235185"/>
                </a:cubicBezTo>
                <a:cubicBezTo>
                  <a:pt x="3398565" y="5235185"/>
                  <a:pt x="3398565" y="5235185"/>
                  <a:pt x="3323042" y="5250301"/>
                </a:cubicBezTo>
                <a:cubicBezTo>
                  <a:pt x="3323042" y="5250301"/>
                  <a:pt x="3323042" y="5250301"/>
                  <a:pt x="3307937" y="5265415"/>
                </a:cubicBezTo>
                <a:cubicBezTo>
                  <a:pt x="3307937" y="5265415"/>
                  <a:pt x="3307937" y="5265415"/>
                  <a:pt x="3297866" y="5265415"/>
                </a:cubicBezTo>
                <a:cubicBezTo>
                  <a:pt x="3297866" y="5265415"/>
                  <a:pt x="3297866" y="5265415"/>
                  <a:pt x="3307937" y="5255338"/>
                </a:cubicBezTo>
                <a:cubicBezTo>
                  <a:pt x="3307937" y="5255338"/>
                  <a:pt x="3307937" y="5255338"/>
                  <a:pt x="3302901" y="5255338"/>
                </a:cubicBezTo>
                <a:cubicBezTo>
                  <a:pt x="3302901" y="5250301"/>
                  <a:pt x="3292832" y="5240224"/>
                  <a:pt x="3247519" y="5215033"/>
                </a:cubicBezTo>
                <a:cubicBezTo>
                  <a:pt x="3247519" y="5215033"/>
                  <a:pt x="3247519" y="5215033"/>
                  <a:pt x="3237448" y="5240224"/>
                </a:cubicBezTo>
                <a:cubicBezTo>
                  <a:pt x="3237448" y="5240224"/>
                  <a:pt x="3237448" y="5240224"/>
                  <a:pt x="3222343" y="5250301"/>
                </a:cubicBezTo>
                <a:cubicBezTo>
                  <a:pt x="3222343" y="5250301"/>
                  <a:pt x="3222343" y="5250301"/>
                  <a:pt x="3212272" y="5235185"/>
                </a:cubicBezTo>
                <a:cubicBezTo>
                  <a:pt x="3212272" y="5235185"/>
                  <a:pt x="3212272" y="5235185"/>
                  <a:pt x="3166959" y="5265415"/>
                </a:cubicBezTo>
                <a:cubicBezTo>
                  <a:pt x="3166959" y="5265415"/>
                  <a:pt x="3166959" y="5265415"/>
                  <a:pt x="3151854" y="5255338"/>
                </a:cubicBezTo>
                <a:cubicBezTo>
                  <a:pt x="3151854" y="5255338"/>
                  <a:pt x="3151854" y="5255338"/>
                  <a:pt x="3101505" y="5275490"/>
                </a:cubicBezTo>
                <a:cubicBezTo>
                  <a:pt x="3101505" y="5275490"/>
                  <a:pt x="3101505" y="5275490"/>
                  <a:pt x="3041086" y="5265415"/>
                </a:cubicBezTo>
                <a:cubicBezTo>
                  <a:pt x="3041086" y="5265415"/>
                  <a:pt x="3041086" y="5265415"/>
                  <a:pt x="3020946" y="5280529"/>
                </a:cubicBezTo>
                <a:cubicBezTo>
                  <a:pt x="3020946" y="5275490"/>
                  <a:pt x="3015912" y="5275490"/>
                  <a:pt x="3015912" y="5275490"/>
                </a:cubicBezTo>
                <a:cubicBezTo>
                  <a:pt x="3010876" y="5275490"/>
                  <a:pt x="2995771" y="5280529"/>
                  <a:pt x="2965562" y="5285567"/>
                </a:cubicBezTo>
                <a:cubicBezTo>
                  <a:pt x="2965562" y="5285567"/>
                  <a:pt x="2965562" y="5285567"/>
                  <a:pt x="2955494" y="5270453"/>
                </a:cubicBezTo>
                <a:cubicBezTo>
                  <a:pt x="2950457" y="5270453"/>
                  <a:pt x="2950457" y="5270453"/>
                  <a:pt x="2945423" y="5275490"/>
                </a:cubicBezTo>
                <a:cubicBezTo>
                  <a:pt x="2945423" y="5275490"/>
                  <a:pt x="2945423" y="5275490"/>
                  <a:pt x="2925283" y="5275490"/>
                </a:cubicBezTo>
                <a:cubicBezTo>
                  <a:pt x="2925283" y="5275490"/>
                  <a:pt x="2925283" y="5275490"/>
                  <a:pt x="2925283" y="5290606"/>
                </a:cubicBezTo>
                <a:cubicBezTo>
                  <a:pt x="2925283" y="5290606"/>
                  <a:pt x="2925283" y="5290606"/>
                  <a:pt x="2864864" y="5285567"/>
                </a:cubicBezTo>
                <a:cubicBezTo>
                  <a:pt x="2864864" y="5285567"/>
                  <a:pt x="2864864" y="5285567"/>
                  <a:pt x="2895073" y="5270453"/>
                </a:cubicBezTo>
                <a:cubicBezTo>
                  <a:pt x="2890039" y="5265415"/>
                  <a:pt x="2935352" y="5280529"/>
                  <a:pt x="2885003" y="5255338"/>
                </a:cubicBezTo>
                <a:cubicBezTo>
                  <a:pt x="2885003" y="5255338"/>
                  <a:pt x="2885003" y="5255338"/>
                  <a:pt x="2854795" y="5270453"/>
                </a:cubicBezTo>
                <a:cubicBezTo>
                  <a:pt x="2844724" y="5265415"/>
                  <a:pt x="2834654" y="5265415"/>
                  <a:pt x="2814515" y="5260376"/>
                </a:cubicBezTo>
                <a:cubicBezTo>
                  <a:pt x="2814515" y="5260376"/>
                  <a:pt x="2814515" y="5260376"/>
                  <a:pt x="2804446" y="5270453"/>
                </a:cubicBezTo>
                <a:cubicBezTo>
                  <a:pt x="2804446" y="5270453"/>
                  <a:pt x="2804446" y="5270453"/>
                  <a:pt x="2794375" y="5280529"/>
                </a:cubicBezTo>
                <a:cubicBezTo>
                  <a:pt x="2794375" y="5280529"/>
                  <a:pt x="2794375" y="5280529"/>
                  <a:pt x="2814515" y="5290606"/>
                </a:cubicBezTo>
                <a:cubicBezTo>
                  <a:pt x="2814515" y="5290606"/>
                  <a:pt x="2814515" y="5290606"/>
                  <a:pt x="2728922" y="5290606"/>
                </a:cubicBezTo>
                <a:cubicBezTo>
                  <a:pt x="2728922" y="5290606"/>
                  <a:pt x="2728922" y="5290606"/>
                  <a:pt x="2744026" y="5275490"/>
                </a:cubicBezTo>
                <a:cubicBezTo>
                  <a:pt x="2744026" y="5275490"/>
                  <a:pt x="2744026" y="5275490"/>
                  <a:pt x="2744026" y="5280529"/>
                </a:cubicBezTo>
                <a:cubicBezTo>
                  <a:pt x="2749061" y="5275490"/>
                  <a:pt x="2759131" y="5275490"/>
                  <a:pt x="2764166" y="5275490"/>
                </a:cubicBezTo>
                <a:cubicBezTo>
                  <a:pt x="2764166" y="5275490"/>
                  <a:pt x="2764166" y="5275490"/>
                  <a:pt x="2728922" y="5265415"/>
                </a:cubicBezTo>
                <a:cubicBezTo>
                  <a:pt x="2728922" y="5265415"/>
                  <a:pt x="2728922" y="5265415"/>
                  <a:pt x="2723887" y="5275490"/>
                </a:cubicBezTo>
                <a:cubicBezTo>
                  <a:pt x="2723887" y="5275490"/>
                  <a:pt x="2723887" y="5275490"/>
                  <a:pt x="2713817" y="5265415"/>
                </a:cubicBezTo>
                <a:cubicBezTo>
                  <a:pt x="2713817" y="5265415"/>
                  <a:pt x="2713817" y="5265415"/>
                  <a:pt x="2698712" y="5270453"/>
                </a:cubicBezTo>
                <a:cubicBezTo>
                  <a:pt x="2698712" y="5275490"/>
                  <a:pt x="2688642" y="5275490"/>
                  <a:pt x="2683607" y="5275490"/>
                </a:cubicBezTo>
                <a:cubicBezTo>
                  <a:pt x="2683607" y="5275490"/>
                  <a:pt x="2683607" y="5275490"/>
                  <a:pt x="2658432" y="5270453"/>
                </a:cubicBezTo>
                <a:cubicBezTo>
                  <a:pt x="2658432" y="5270453"/>
                  <a:pt x="2658432" y="5270453"/>
                  <a:pt x="2628224" y="5280529"/>
                </a:cubicBezTo>
                <a:cubicBezTo>
                  <a:pt x="2628224" y="5280529"/>
                  <a:pt x="2628224" y="5280529"/>
                  <a:pt x="2623188" y="5280529"/>
                </a:cubicBezTo>
                <a:cubicBezTo>
                  <a:pt x="2618153" y="5280529"/>
                  <a:pt x="2618153" y="5285567"/>
                  <a:pt x="2618153" y="5285567"/>
                </a:cubicBezTo>
                <a:cubicBezTo>
                  <a:pt x="2618153" y="5285567"/>
                  <a:pt x="2618153" y="5285567"/>
                  <a:pt x="2613119" y="5300681"/>
                </a:cubicBezTo>
                <a:cubicBezTo>
                  <a:pt x="2613119" y="5300681"/>
                  <a:pt x="2613119" y="5300681"/>
                  <a:pt x="2608084" y="5295644"/>
                </a:cubicBezTo>
                <a:cubicBezTo>
                  <a:pt x="2608084" y="5295644"/>
                  <a:pt x="2608084" y="5295644"/>
                  <a:pt x="2606196" y="5296903"/>
                </a:cubicBezTo>
                <a:lnTo>
                  <a:pt x="2593978" y="5305054"/>
                </a:lnTo>
                <a:lnTo>
                  <a:pt x="2598014" y="5300681"/>
                </a:lnTo>
                <a:cubicBezTo>
                  <a:pt x="2598014" y="5300681"/>
                  <a:pt x="2598014" y="5300681"/>
                  <a:pt x="2587944" y="5290606"/>
                </a:cubicBezTo>
                <a:cubicBezTo>
                  <a:pt x="2587944" y="5290606"/>
                  <a:pt x="2587944" y="5290606"/>
                  <a:pt x="2532560" y="5305720"/>
                </a:cubicBezTo>
                <a:cubicBezTo>
                  <a:pt x="2532560" y="5305720"/>
                  <a:pt x="2532560" y="5305720"/>
                  <a:pt x="2537595" y="5290606"/>
                </a:cubicBezTo>
                <a:cubicBezTo>
                  <a:pt x="2537595" y="5290606"/>
                  <a:pt x="2537595" y="5290606"/>
                  <a:pt x="2512421" y="5285567"/>
                </a:cubicBezTo>
                <a:cubicBezTo>
                  <a:pt x="2507385" y="5285567"/>
                  <a:pt x="2497316" y="5290606"/>
                  <a:pt x="2487247" y="5290606"/>
                </a:cubicBezTo>
                <a:cubicBezTo>
                  <a:pt x="2487247" y="5290606"/>
                  <a:pt x="2487247" y="5290606"/>
                  <a:pt x="2517456" y="5300681"/>
                </a:cubicBezTo>
                <a:cubicBezTo>
                  <a:pt x="2517456" y="5300681"/>
                  <a:pt x="2517456" y="5300681"/>
                  <a:pt x="2497316" y="5300681"/>
                </a:cubicBezTo>
                <a:cubicBezTo>
                  <a:pt x="2497316" y="5300681"/>
                  <a:pt x="2497316" y="5300681"/>
                  <a:pt x="2492280" y="5305720"/>
                </a:cubicBezTo>
                <a:cubicBezTo>
                  <a:pt x="2497316" y="5305720"/>
                  <a:pt x="2497316" y="5310758"/>
                  <a:pt x="2497316" y="5310758"/>
                </a:cubicBezTo>
                <a:cubicBezTo>
                  <a:pt x="2497316" y="5310758"/>
                  <a:pt x="2497316" y="5315797"/>
                  <a:pt x="2497316" y="5320834"/>
                </a:cubicBezTo>
                <a:cubicBezTo>
                  <a:pt x="2497316" y="5320834"/>
                  <a:pt x="2497316" y="5320834"/>
                  <a:pt x="2487247" y="5310758"/>
                </a:cubicBezTo>
                <a:cubicBezTo>
                  <a:pt x="2487247" y="5310758"/>
                  <a:pt x="2482211" y="5310758"/>
                  <a:pt x="2477177" y="5310758"/>
                </a:cubicBezTo>
                <a:cubicBezTo>
                  <a:pt x="2487247" y="5305720"/>
                  <a:pt x="2472141" y="5290606"/>
                  <a:pt x="2487247" y="5295644"/>
                </a:cubicBezTo>
                <a:cubicBezTo>
                  <a:pt x="2487247" y="5295644"/>
                  <a:pt x="2487247" y="5295644"/>
                  <a:pt x="2477177" y="5290606"/>
                </a:cubicBezTo>
                <a:cubicBezTo>
                  <a:pt x="2477177" y="5290606"/>
                  <a:pt x="2477177" y="5290606"/>
                  <a:pt x="2441933" y="5300681"/>
                </a:cubicBezTo>
                <a:cubicBezTo>
                  <a:pt x="2441933" y="5300681"/>
                  <a:pt x="2441933" y="5300681"/>
                  <a:pt x="2426827" y="5300681"/>
                </a:cubicBezTo>
                <a:cubicBezTo>
                  <a:pt x="2426827" y="5300681"/>
                  <a:pt x="2426827" y="5300681"/>
                  <a:pt x="2426827" y="5315797"/>
                </a:cubicBezTo>
                <a:cubicBezTo>
                  <a:pt x="2421792" y="5315797"/>
                  <a:pt x="2416756" y="5320834"/>
                  <a:pt x="2421792" y="5320834"/>
                </a:cubicBezTo>
                <a:cubicBezTo>
                  <a:pt x="2411722" y="5315797"/>
                  <a:pt x="2401653" y="5310758"/>
                  <a:pt x="2391582" y="5305720"/>
                </a:cubicBezTo>
                <a:cubicBezTo>
                  <a:pt x="2391582" y="5305720"/>
                  <a:pt x="2391582" y="5305720"/>
                  <a:pt x="2381512" y="5315797"/>
                </a:cubicBezTo>
                <a:cubicBezTo>
                  <a:pt x="2381512" y="5315797"/>
                  <a:pt x="2381512" y="5315797"/>
                  <a:pt x="2331163" y="5300681"/>
                </a:cubicBezTo>
                <a:cubicBezTo>
                  <a:pt x="2331163" y="5300681"/>
                  <a:pt x="2331163" y="5300681"/>
                  <a:pt x="2371444" y="5300681"/>
                </a:cubicBezTo>
                <a:cubicBezTo>
                  <a:pt x="2371444" y="5300681"/>
                  <a:pt x="2371444" y="5300681"/>
                  <a:pt x="2371444" y="5275490"/>
                </a:cubicBezTo>
                <a:cubicBezTo>
                  <a:pt x="2376478" y="5270453"/>
                  <a:pt x="2346268" y="5275490"/>
                  <a:pt x="2386548" y="5270453"/>
                </a:cubicBezTo>
                <a:cubicBezTo>
                  <a:pt x="2386548" y="5270453"/>
                  <a:pt x="2386548" y="5270453"/>
                  <a:pt x="2366410" y="5270453"/>
                </a:cubicBezTo>
                <a:cubicBezTo>
                  <a:pt x="2366410" y="5270453"/>
                  <a:pt x="2366410" y="5270453"/>
                  <a:pt x="2336199" y="5290606"/>
                </a:cubicBezTo>
                <a:cubicBezTo>
                  <a:pt x="2336199" y="5290606"/>
                  <a:pt x="2336199" y="5290606"/>
                  <a:pt x="2280814" y="5285567"/>
                </a:cubicBezTo>
                <a:cubicBezTo>
                  <a:pt x="2280814" y="5285567"/>
                  <a:pt x="2280814" y="5285567"/>
                  <a:pt x="2255640" y="5295644"/>
                </a:cubicBezTo>
                <a:cubicBezTo>
                  <a:pt x="2316059" y="5285567"/>
                  <a:pt x="2200257" y="5315797"/>
                  <a:pt x="2311025" y="5300681"/>
                </a:cubicBezTo>
                <a:cubicBezTo>
                  <a:pt x="2311025" y="5300681"/>
                  <a:pt x="2311025" y="5300681"/>
                  <a:pt x="2295919" y="5310758"/>
                </a:cubicBezTo>
                <a:cubicBezTo>
                  <a:pt x="2300955" y="5310758"/>
                  <a:pt x="2300955" y="5310758"/>
                  <a:pt x="2300955" y="5315797"/>
                </a:cubicBezTo>
                <a:cubicBezTo>
                  <a:pt x="2300955" y="5315797"/>
                  <a:pt x="2300955" y="5315797"/>
                  <a:pt x="2280814" y="5320834"/>
                </a:cubicBezTo>
                <a:cubicBezTo>
                  <a:pt x="2280814" y="5320834"/>
                  <a:pt x="2280814" y="5320834"/>
                  <a:pt x="2270745" y="5325872"/>
                </a:cubicBezTo>
                <a:cubicBezTo>
                  <a:pt x="2270745" y="5325872"/>
                  <a:pt x="2270745" y="5325872"/>
                  <a:pt x="2290885" y="5335949"/>
                </a:cubicBezTo>
                <a:cubicBezTo>
                  <a:pt x="2290885" y="5335949"/>
                  <a:pt x="2290885" y="5335949"/>
                  <a:pt x="2230465" y="5361138"/>
                </a:cubicBezTo>
                <a:cubicBezTo>
                  <a:pt x="2230465" y="5361138"/>
                  <a:pt x="2230465" y="5361138"/>
                  <a:pt x="2200257" y="5356101"/>
                </a:cubicBezTo>
                <a:cubicBezTo>
                  <a:pt x="2200257" y="5356101"/>
                  <a:pt x="2200257" y="5356101"/>
                  <a:pt x="2220396" y="5346024"/>
                </a:cubicBezTo>
                <a:cubicBezTo>
                  <a:pt x="2220396" y="5346024"/>
                  <a:pt x="2220396" y="5346024"/>
                  <a:pt x="2190186" y="5335949"/>
                </a:cubicBezTo>
                <a:cubicBezTo>
                  <a:pt x="2190186" y="5335949"/>
                  <a:pt x="2190186" y="5335949"/>
                  <a:pt x="2159977" y="5346024"/>
                </a:cubicBezTo>
                <a:cubicBezTo>
                  <a:pt x="2159977" y="5346024"/>
                  <a:pt x="2159977" y="5346024"/>
                  <a:pt x="2159977" y="5361138"/>
                </a:cubicBezTo>
                <a:cubicBezTo>
                  <a:pt x="2159977" y="5361138"/>
                  <a:pt x="2159977" y="5361138"/>
                  <a:pt x="2134802" y="5386329"/>
                </a:cubicBezTo>
                <a:cubicBezTo>
                  <a:pt x="2134802" y="5386329"/>
                  <a:pt x="2134802" y="5386329"/>
                  <a:pt x="2139837" y="5401443"/>
                </a:cubicBezTo>
                <a:cubicBezTo>
                  <a:pt x="2139837" y="5401443"/>
                  <a:pt x="2139837" y="5401443"/>
                  <a:pt x="2144872" y="5406482"/>
                </a:cubicBezTo>
                <a:cubicBezTo>
                  <a:pt x="2144872" y="5406482"/>
                  <a:pt x="2144872" y="5406482"/>
                  <a:pt x="2159977" y="5391368"/>
                </a:cubicBezTo>
                <a:cubicBezTo>
                  <a:pt x="2159977" y="5391368"/>
                  <a:pt x="2159977" y="5391368"/>
                  <a:pt x="2195222" y="5391368"/>
                </a:cubicBezTo>
                <a:cubicBezTo>
                  <a:pt x="2195222" y="5391368"/>
                  <a:pt x="2195222" y="5391368"/>
                  <a:pt x="2180117" y="5401443"/>
                </a:cubicBezTo>
                <a:cubicBezTo>
                  <a:pt x="2180117" y="5401443"/>
                  <a:pt x="2180117" y="5401443"/>
                  <a:pt x="2195222" y="5411520"/>
                </a:cubicBezTo>
                <a:cubicBezTo>
                  <a:pt x="2195222" y="5411520"/>
                  <a:pt x="2195222" y="5411520"/>
                  <a:pt x="2180117" y="5416559"/>
                </a:cubicBezTo>
                <a:cubicBezTo>
                  <a:pt x="2180117" y="5416559"/>
                  <a:pt x="2180117" y="5416559"/>
                  <a:pt x="2180117" y="5421596"/>
                </a:cubicBezTo>
                <a:cubicBezTo>
                  <a:pt x="2180117" y="5421596"/>
                  <a:pt x="2180117" y="5421596"/>
                  <a:pt x="2200257" y="5436711"/>
                </a:cubicBezTo>
                <a:cubicBezTo>
                  <a:pt x="2200257" y="5436711"/>
                  <a:pt x="2200257" y="5436711"/>
                  <a:pt x="2205291" y="5446787"/>
                </a:cubicBezTo>
                <a:cubicBezTo>
                  <a:pt x="2205291" y="5446787"/>
                  <a:pt x="2205291" y="5446787"/>
                  <a:pt x="2220396" y="5441748"/>
                </a:cubicBezTo>
                <a:cubicBezTo>
                  <a:pt x="2220396" y="5441748"/>
                  <a:pt x="2220396" y="5441748"/>
                  <a:pt x="2210326" y="5431673"/>
                </a:cubicBezTo>
                <a:cubicBezTo>
                  <a:pt x="2210326" y="5431673"/>
                  <a:pt x="2210326" y="5431673"/>
                  <a:pt x="2245570" y="5401443"/>
                </a:cubicBezTo>
                <a:cubicBezTo>
                  <a:pt x="2245570" y="5401443"/>
                  <a:pt x="2245570" y="5401443"/>
                  <a:pt x="2265709" y="5411520"/>
                </a:cubicBezTo>
                <a:cubicBezTo>
                  <a:pt x="2265709" y="5411520"/>
                  <a:pt x="2265709" y="5411520"/>
                  <a:pt x="2275780" y="5386329"/>
                </a:cubicBezTo>
                <a:cubicBezTo>
                  <a:pt x="2280814" y="5391368"/>
                  <a:pt x="2290885" y="5396406"/>
                  <a:pt x="2321094" y="5401443"/>
                </a:cubicBezTo>
                <a:cubicBezTo>
                  <a:pt x="2346268" y="5401443"/>
                  <a:pt x="2305989" y="5391368"/>
                  <a:pt x="2336199" y="5386329"/>
                </a:cubicBezTo>
                <a:cubicBezTo>
                  <a:pt x="2336199" y="5386329"/>
                  <a:pt x="2336199" y="5386329"/>
                  <a:pt x="2351304" y="5391368"/>
                </a:cubicBezTo>
                <a:cubicBezTo>
                  <a:pt x="2351304" y="5391368"/>
                  <a:pt x="2351304" y="5391368"/>
                  <a:pt x="2341233" y="5406482"/>
                </a:cubicBezTo>
                <a:cubicBezTo>
                  <a:pt x="2341233" y="5406482"/>
                  <a:pt x="2341233" y="5406482"/>
                  <a:pt x="2361373" y="5426634"/>
                </a:cubicBezTo>
                <a:cubicBezTo>
                  <a:pt x="2361373" y="5426634"/>
                  <a:pt x="2361373" y="5426634"/>
                  <a:pt x="2401653" y="5416559"/>
                </a:cubicBezTo>
                <a:cubicBezTo>
                  <a:pt x="2401653" y="5416559"/>
                  <a:pt x="2401653" y="5416559"/>
                  <a:pt x="2436897" y="5421596"/>
                </a:cubicBezTo>
                <a:cubicBezTo>
                  <a:pt x="2436897" y="5421596"/>
                  <a:pt x="2436897" y="5421596"/>
                  <a:pt x="2436897" y="5426634"/>
                </a:cubicBezTo>
                <a:cubicBezTo>
                  <a:pt x="2436897" y="5426634"/>
                  <a:pt x="2436897" y="5426634"/>
                  <a:pt x="2391582" y="5446787"/>
                </a:cubicBezTo>
                <a:cubicBezTo>
                  <a:pt x="2391582" y="5446787"/>
                  <a:pt x="2391582" y="5446787"/>
                  <a:pt x="2371444" y="5492130"/>
                </a:cubicBezTo>
                <a:cubicBezTo>
                  <a:pt x="2371444" y="5492130"/>
                  <a:pt x="2371444" y="5492130"/>
                  <a:pt x="2295919" y="5487092"/>
                </a:cubicBezTo>
                <a:cubicBezTo>
                  <a:pt x="2295919" y="5487092"/>
                  <a:pt x="2295919" y="5487092"/>
                  <a:pt x="2295919" y="5482055"/>
                </a:cubicBezTo>
                <a:cubicBezTo>
                  <a:pt x="2295919" y="5482055"/>
                  <a:pt x="2295919" y="5482055"/>
                  <a:pt x="2321094" y="5482055"/>
                </a:cubicBezTo>
                <a:cubicBezTo>
                  <a:pt x="2321094" y="5482055"/>
                  <a:pt x="2321094" y="5482055"/>
                  <a:pt x="2305989" y="5466939"/>
                </a:cubicBezTo>
                <a:cubicBezTo>
                  <a:pt x="2305989" y="5466939"/>
                  <a:pt x="2305989" y="5466939"/>
                  <a:pt x="2250606" y="5471978"/>
                </a:cubicBezTo>
                <a:cubicBezTo>
                  <a:pt x="2250606" y="5471978"/>
                  <a:pt x="2250606" y="5471978"/>
                  <a:pt x="2245570" y="5461902"/>
                </a:cubicBezTo>
                <a:cubicBezTo>
                  <a:pt x="2245570" y="5461902"/>
                  <a:pt x="2245570" y="5461902"/>
                  <a:pt x="2225431" y="5466939"/>
                </a:cubicBezTo>
                <a:cubicBezTo>
                  <a:pt x="2225431" y="5466939"/>
                  <a:pt x="2225431" y="5466939"/>
                  <a:pt x="2235501" y="5487092"/>
                </a:cubicBezTo>
                <a:cubicBezTo>
                  <a:pt x="2235501" y="5487092"/>
                  <a:pt x="2235501" y="5487092"/>
                  <a:pt x="2220396" y="5497169"/>
                </a:cubicBezTo>
                <a:cubicBezTo>
                  <a:pt x="2220396" y="5497169"/>
                  <a:pt x="2220396" y="5497169"/>
                  <a:pt x="2230465" y="5502207"/>
                </a:cubicBezTo>
                <a:cubicBezTo>
                  <a:pt x="2230465" y="5502207"/>
                  <a:pt x="2230465" y="5502207"/>
                  <a:pt x="2230465" y="5512282"/>
                </a:cubicBezTo>
                <a:cubicBezTo>
                  <a:pt x="2230465" y="5512282"/>
                  <a:pt x="2230465" y="5512282"/>
                  <a:pt x="2210326" y="5527396"/>
                </a:cubicBezTo>
                <a:cubicBezTo>
                  <a:pt x="2210326" y="5527396"/>
                  <a:pt x="2210326" y="5527396"/>
                  <a:pt x="2210326" y="5537473"/>
                </a:cubicBezTo>
                <a:cubicBezTo>
                  <a:pt x="2210326" y="5537473"/>
                  <a:pt x="2210326" y="5537473"/>
                  <a:pt x="2240535" y="5527396"/>
                </a:cubicBezTo>
                <a:cubicBezTo>
                  <a:pt x="2240535" y="5527396"/>
                  <a:pt x="2240535" y="5527396"/>
                  <a:pt x="2210326" y="5552587"/>
                </a:cubicBezTo>
                <a:cubicBezTo>
                  <a:pt x="2210326" y="5552587"/>
                  <a:pt x="2210326" y="5552587"/>
                  <a:pt x="2265709" y="5552587"/>
                </a:cubicBezTo>
                <a:cubicBezTo>
                  <a:pt x="2260675" y="5557626"/>
                  <a:pt x="2260675" y="5557626"/>
                  <a:pt x="2255640" y="5562664"/>
                </a:cubicBezTo>
                <a:cubicBezTo>
                  <a:pt x="2255640" y="5562664"/>
                  <a:pt x="2255640" y="5562664"/>
                  <a:pt x="2250606" y="5562664"/>
                </a:cubicBezTo>
                <a:cubicBezTo>
                  <a:pt x="2250606" y="5562664"/>
                  <a:pt x="2250606" y="5562664"/>
                  <a:pt x="2230465" y="5577778"/>
                </a:cubicBezTo>
                <a:cubicBezTo>
                  <a:pt x="2230465" y="5577778"/>
                  <a:pt x="2230465" y="5577778"/>
                  <a:pt x="2195222" y="5587854"/>
                </a:cubicBezTo>
                <a:cubicBezTo>
                  <a:pt x="2195222" y="5587854"/>
                  <a:pt x="2195222" y="5587854"/>
                  <a:pt x="2195222" y="5567701"/>
                </a:cubicBezTo>
                <a:cubicBezTo>
                  <a:pt x="2195222" y="5567701"/>
                  <a:pt x="2195222" y="5567701"/>
                  <a:pt x="2180117" y="5547549"/>
                </a:cubicBezTo>
                <a:cubicBezTo>
                  <a:pt x="2180117" y="5547549"/>
                  <a:pt x="2180117" y="5547549"/>
                  <a:pt x="2180117" y="5532435"/>
                </a:cubicBezTo>
                <a:cubicBezTo>
                  <a:pt x="2180117" y="5532435"/>
                  <a:pt x="2180117" y="5532435"/>
                  <a:pt x="2210326" y="5522359"/>
                </a:cubicBezTo>
                <a:cubicBezTo>
                  <a:pt x="2220396" y="5522359"/>
                  <a:pt x="2220396" y="5507244"/>
                  <a:pt x="2195222" y="5441748"/>
                </a:cubicBezTo>
                <a:cubicBezTo>
                  <a:pt x="2195222" y="5441748"/>
                  <a:pt x="2195222" y="5441748"/>
                  <a:pt x="2185152" y="5436711"/>
                </a:cubicBezTo>
                <a:cubicBezTo>
                  <a:pt x="2185152" y="5436711"/>
                  <a:pt x="2185152" y="5436711"/>
                  <a:pt x="2159977" y="5451825"/>
                </a:cubicBezTo>
                <a:cubicBezTo>
                  <a:pt x="2159977" y="5451825"/>
                  <a:pt x="2159977" y="5451825"/>
                  <a:pt x="2139837" y="5436711"/>
                </a:cubicBezTo>
                <a:cubicBezTo>
                  <a:pt x="2139837" y="5436711"/>
                  <a:pt x="2139837" y="5436711"/>
                  <a:pt x="2119697" y="5436711"/>
                </a:cubicBezTo>
                <a:cubicBezTo>
                  <a:pt x="2119697" y="5436711"/>
                  <a:pt x="2119697" y="5436711"/>
                  <a:pt x="2099558" y="5461902"/>
                </a:cubicBezTo>
                <a:cubicBezTo>
                  <a:pt x="2099558" y="5466939"/>
                  <a:pt x="2074385" y="5456864"/>
                  <a:pt x="2104592" y="5471978"/>
                </a:cubicBezTo>
                <a:cubicBezTo>
                  <a:pt x="2104592" y="5471978"/>
                  <a:pt x="2104592" y="5471978"/>
                  <a:pt x="2089487" y="5477016"/>
                </a:cubicBezTo>
                <a:cubicBezTo>
                  <a:pt x="2089487" y="5477016"/>
                  <a:pt x="2089487" y="5477016"/>
                  <a:pt x="2099558" y="5487092"/>
                </a:cubicBezTo>
                <a:cubicBezTo>
                  <a:pt x="2099558" y="5487092"/>
                  <a:pt x="2099558" y="5487092"/>
                  <a:pt x="2094523" y="5507244"/>
                </a:cubicBezTo>
                <a:cubicBezTo>
                  <a:pt x="2094523" y="5507244"/>
                  <a:pt x="2094523" y="5507244"/>
                  <a:pt x="2074385" y="5502207"/>
                </a:cubicBezTo>
                <a:cubicBezTo>
                  <a:pt x="2074385" y="5502207"/>
                  <a:pt x="2074385" y="5502207"/>
                  <a:pt x="2069348" y="5482055"/>
                </a:cubicBezTo>
                <a:cubicBezTo>
                  <a:pt x="2069348" y="5482055"/>
                  <a:pt x="2069348" y="5482055"/>
                  <a:pt x="2074385" y="5461902"/>
                </a:cubicBezTo>
                <a:cubicBezTo>
                  <a:pt x="2074385" y="5461902"/>
                  <a:pt x="2074385" y="5461902"/>
                  <a:pt x="2064314" y="5436711"/>
                </a:cubicBezTo>
                <a:cubicBezTo>
                  <a:pt x="2064314" y="5436711"/>
                  <a:pt x="2064314" y="5436711"/>
                  <a:pt x="2049209" y="5426634"/>
                </a:cubicBezTo>
                <a:cubicBezTo>
                  <a:pt x="2049209" y="5426634"/>
                  <a:pt x="2049209" y="5426634"/>
                  <a:pt x="2008930" y="5436711"/>
                </a:cubicBezTo>
                <a:cubicBezTo>
                  <a:pt x="2008930" y="5436711"/>
                  <a:pt x="2008930" y="5436711"/>
                  <a:pt x="1988789" y="5446787"/>
                </a:cubicBezTo>
                <a:cubicBezTo>
                  <a:pt x="1988789" y="5446787"/>
                  <a:pt x="1988789" y="5446787"/>
                  <a:pt x="1968650" y="5416559"/>
                </a:cubicBezTo>
                <a:cubicBezTo>
                  <a:pt x="1973686" y="5411520"/>
                  <a:pt x="1978720" y="5411520"/>
                  <a:pt x="1988789" y="5406482"/>
                </a:cubicBezTo>
                <a:cubicBezTo>
                  <a:pt x="1988789" y="5406482"/>
                  <a:pt x="1988789" y="5406482"/>
                  <a:pt x="1983755" y="5416559"/>
                </a:cubicBezTo>
                <a:cubicBezTo>
                  <a:pt x="1983755" y="5416559"/>
                  <a:pt x="1983755" y="5416559"/>
                  <a:pt x="1998860" y="5426634"/>
                </a:cubicBezTo>
                <a:cubicBezTo>
                  <a:pt x="1993825" y="5436711"/>
                  <a:pt x="1998860" y="5436711"/>
                  <a:pt x="2049209" y="5416559"/>
                </a:cubicBezTo>
                <a:cubicBezTo>
                  <a:pt x="2049209" y="5416559"/>
                  <a:pt x="2049209" y="5416559"/>
                  <a:pt x="2044174" y="5411520"/>
                </a:cubicBezTo>
                <a:cubicBezTo>
                  <a:pt x="2054243" y="5411520"/>
                  <a:pt x="2064314" y="5411520"/>
                  <a:pt x="2079418" y="5406482"/>
                </a:cubicBezTo>
                <a:cubicBezTo>
                  <a:pt x="2079418" y="5406482"/>
                  <a:pt x="2079418" y="5406482"/>
                  <a:pt x="2099558" y="5376254"/>
                </a:cubicBezTo>
                <a:cubicBezTo>
                  <a:pt x="2099558" y="5376254"/>
                  <a:pt x="2099558" y="5376254"/>
                  <a:pt x="2124733" y="5376254"/>
                </a:cubicBezTo>
                <a:cubicBezTo>
                  <a:pt x="2124733" y="5376254"/>
                  <a:pt x="2124733" y="5376254"/>
                  <a:pt x="2134802" y="5366177"/>
                </a:cubicBezTo>
                <a:cubicBezTo>
                  <a:pt x="2134802" y="5366177"/>
                  <a:pt x="2134802" y="5366177"/>
                  <a:pt x="2104592" y="5361138"/>
                </a:cubicBezTo>
                <a:cubicBezTo>
                  <a:pt x="2104592" y="5361138"/>
                  <a:pt x="2104592" y="5361138"/>
                  <a:pt x="2129767" y="5346024"/>
                </a:cubicBezTo>
                <a:cubicBezTo>
                  <a:pt x="2129767" y="5346024"/>
                  <a:pt x="2129767" y="5346024"/>
                  <a:pt x="2200257" y="5320834"/>
                </a:cubicBezTo>
                <a:cubicBezTo>
                  <a:pt x="2200257" y="5320834"/>
                  <a:pt x="2200257" y="5320834"/>
                  <a:pt x="2159977" y="5310758"/>
                </a:cubicBezTo>
                <a:cubicBezTo>
                  <a:pt x="2159977" y="5310758"/>
                  <a:pt x="2159977" y="5310758"/>
                  <a:pt x="2175082" y="5290606"/>
                </a:cubicBezTo>
                <a:cubicBezTo>
                  <a:pt x="2175082" y="5290606"/>
                  <a:pt x="2175082" y="5290606"/>
                  <a:pt x="2195222" y="5285567"/>
                </a:cubicBezTo>
                <a:cubicBezTo>
                  <a:pt x="2195222" y="5285567"/>
                  <a:pt x="2195222" y="5285567"/>
                  <a:pt x="2225431" y="5270453"/>
                </a:cubicBezTo>
                <a:cubicBezTo>
                  <a:pt x="2225431" y="5270453"/>
                  <a:pt x="2225431" y="5270453"/>
                  <a:pt x="2220396" y="5245262"/>
                </a:cubicBezTo>
                <a:cubicBezTo>
                  <a:pt x="2220396" y="5245262"/>
                  <a:pt x="2220396" y="5245262"/>
                  <a:pt x="2240535" y="5235185"/>
                </a:cubicBezTo>
                <a:cubicBezTo>
                  <a:pt x="2240535" y="5235185"/>
                  <a:pt x="2240535" y="5235185"/>
                  <a:pt x="2255640" y="5250301"/>
                </a:cubicBezTo>
                <a:cubicBezTo>
                  <a:pt x="2255640" y="5250301"/>
                  <a:pt x="2255640" y="5250301"/>
                  <a:pt x="2311025" y="5230148"/>
                </a:cubicBezTo>
                <a:cubicBezTo>
                  <a:pt x="2311025" y="5235185"/>
                  <a:pt x="2230465" y="5250301"/>
                  <a:pt x="2351304" y="5235185"/>
                </a:cubicBezTo>
                <a:cubicBezTo>
                  <a:pt x="2351304" y="5235185"/>
                  <a:pt x="2351304" y="5235185"/>
                  <a:pt x="2351304" y="5230148"/>
                </a:cubicBezTo>
                <a:cubicBezTo>
                  <a:pt x="2351304" y="5225110"/>
                  <a:pt x="2351304" y="5220071"/>
                  <a:pt x="2356339" y="5215033"/>
                </a:cubicBezTo>
                <a:cubicBezTo>
                  <a:pt x="2356339" y="5215033"/>
                  <a:pt x="2356339" y="5215033"/>
                  <a:pt x="2321094" y="5220071"/>
                </a:cubicBezTo>
                <a:cubicBezTo>
                  <a:pt x="2321094" y="5220071"/>
                  <a:pt x="2321094" y="5220071"/>
                  <a:pt x="2316059" y="5199919"/>
                </a:cubicBezTo>
                <a:cubicBezTo>
                  <a:pt x="2316059" y="5199919"/>
                  <a:pt x="2316059" y="5199919"/>
                  <a:pt x="2341233" y="5199919"/>
                </a:cubicBezTo>
                <a:cubicBezTo>
                  <a:pt x="2341233" y="5199919"/>
                  <a:pt x="2341233" y="5199919"/>
                  <a:pt x="2341233" y="5184805"/>
                </a:cubicBezTo>
                <a:cubicBezTo>
                  <a:pt x="2341233" y="5184805"/>
                  <a:pt x="2341233" y="5184805"/>
                  <a:pt x="2346268" y="5179766"/>
                </a:cubicBezTo>
                <a:cubicBezTo>
                  <a:pt x="2346268" y="5179766"/>
                  <a:pt x="2346268" y="5179766"/>
                  <a:pt x="2341233" y="5164652"/>
                </a:cubicBezTo>
                <a:cubicBezTo>
                  <a:pt x="2341233" y="5164652"/>
                  <a:pt x="2341233" y="5164652"/>
                  <a:pt x="2311025" y="5164652"/>
                </a:cubicBezTo>
                <a:cubicBezTo>
                  <a:pt x="2311025" y="5164652"/>
                  <a:pt x="2311025" y="5164652"/>
                  <a:pt x="2321094" y="5149539"/>
                </a:cubicBezTo>
                <a:cubicBezTo>
                  <a:pt x="2321094" y="5149539"/>
                  <a:pt x="2321094" y="5149539"/>
                  <a:pt x="2280814" y="5114271"/>
                </a:cubicBezTo>
                <a:cubicBezTo>
                  <a:pt x="2275780" y="5114271"/>
                  <a:pt x="2270745" y="5114271"/>
                  <a:pt x="2260675" y="5119309"/>
                </a:cubicBezTo>
                <a:cubicBezTo>
                  <a:pt x="2260675" y="5119309"/>
                  <a:pt x="2260675" y="5119309"/>
                  <a:pt x="2270745" y="5109234"/>
                </a:cubicBezTo>
                <a:cubicBezTo>
                  <a:pt x="2270745" y="5109234"/>
                  <a:pt x="2270745" y="5109234"/>
                  <a:pt x="2220396" y="5094118"/>
                </a:cubicBezTo>
                <a:cubicBezTo>
                  <a:pt x="2220396" y="5094118"/>
                  <a:pt x="2220396" y="5094118"/>
                  <a:pt x="2205291" y="5109234"/>
                </a:cubicBezTo>
                <a:cubicBezTo>
                  <a:pt x="2205291" y="5109234"/>
                  <a:pt x="2205291" y="5109234"/>
                  <a:pt x="2200257" y="5109234"/>
                </a:cubicBezTo>
                <a:cubicBezTo>
                  <a:pt x="2200257" y="5104195"/>
                  <a:pt x="2205291" y="5104195"/>
                  <a:pt x="2205291" y="5094118"/>
                </a:cubicBezTo>
                <a:cubicBezTo>
                  <a:pt x="2205291" y="5094118"/>
                  <a:pt x="2205291" y="5094118"/>
                  <a:pt x="2185152" y="5094118"/>
                </a:cubicBezTo>
                <a:cubicBezTo>
                  <a:pt x="2180117" y="5099157"/>
                  <a:pt x="2159977" y="5099157"/>
                  <a:pt x="2175082" y="5109234"/>
                </a:cubicBezTo>
                <a:cubicBezTo>
                  <a:pt x="2175082" y="5109234"/>
                  <a:pt x="2175082" y="5109234"/>
                  <a:pt x="2159977" y="5119309"/>
                </a:cubicBezTo>
                <a:cubicBezTo>
                  <a:pt x="2159977" y="5119309"/>
                  <a:pt x="2159977" y="5119309"/>
                  <a:pt x="2165011" y="5099157"/>
                </a:cubicBezTo>
                <a:cubicBezTo>
                  <a:pt x="2165011" y="5099157"/>
                  <a:pt x="2165011" y="5099157"/>
                  <a:pt x="2119697" y="5084043"/>
                </a:cubicBezTo>
                <a:cubicBezTo>
                  <a:pt x="2114662" y="5114271"/>
                  <a:pt x="2089487" y="5068927"/>
                  <a:pt x="2069348" y="5114271"/>
                </a:cubicBezTo>
                <a:cubicBezTo>
                  <a:pt x="2069348" y="5114271"/>
                  <a:pt x="2069348" y="5114271"/>
                  <a:pt x="2059279" y="5104195"/>
                </a:cubicBezTo>
                <a:cubicBezTo>
                  <a:pt x="2059279" y="5104195"/>
                  <a:pt x="2059279" y="5104195"/>
                  <a:pt x="2029069" y="5139462"/>
                </a:cubicBezTo>
                <a:cubicBezTo>
                  <a:pt x="2029069" y="5139462"/>
                  <a:pt x="2029069" y="5139462"/>
                  <a:pt x="1983755" y="5129386"/>
                </a:cubicBezTo>
                <a:cubicBezTo>
                  <a:pt x="1983755" y="5129386"/>
                  <a:pt x="1983755" y="5129386"/>
                  <a:pt x="1998860" y="5124348"/>
                </a:cubicBezTo>
                <a:cubicBezTo>
                  <a:pt x="2008930" y="5119309"/>
                  <a:pt x="2024035" y="5114271"/>
                  <a:pt x="2044174" y="5104195"/>
                </a:cubicBezTo>
                <a:cubicBezTo>
                  <a:pt x="2044174" y="5104195"/>
                  <a:pt x="2044174" y="5104195"/>
                  <a:pt x="2042285" y="5102305"/>
                </a:cubicBezTo>
                <a:lnTo>
                  <a:pt x="2030078" y="5090088"/>
                </a:lnTo>
                <a:lnTo>
                  <a:pt x="2054243" y="5073966"/>
                </a:lnTo>
                <a:cubicBezTo>
                  <a:pt x="2054243" y="5073966"/>
                  <a:pt x="2054243" y="5073966"/>
                  <a:pt x="2034105" y="5048775"/>
                </a:cubicBezTo>
                <a:cubicBezTo>
                  <a:pt x="2034105" y="5048775"/>
                  <a:pt x="2034105" y="5048775"/>
                  <a:pt x="2049209" y="5033661"/>
                </a:cubicBezTo>
                <a:cubicBezTo>
                  <a:pt x="2049209" y="5033661"/>
                  <a:pt x="2049209" y="5033661"/>
                  <a:pt x="2044174" y="5043738"/>
                </a:cubicBezTo>
                <a:cubicBezTo>
                  <a:pt x="2044174" y="5043738"/>
                  <a:pt x="2044174" y="5043738"/>
                  <a:pt x="2049209" y="5048775"/>
                </a:cubicBezTo>
                <a:cubicBezTo>
                  <a:pt x="2049209" y="5048775"/>
                  <a:pt x="2049209" y="5048775"/>
                  <a:pt x="2104592" y="5033661"/>
                </a:cubicBezTo>
                <a:cubicBezTo>
                  <a:pt x="2104592" y="5033661"/>
                  <a:pt x="2104592" y="5033661"/>
                  <a:pt x="2119697" y="5038699"/>
                </a:cubicBezTo>
                <a:cubicBezTo>
                  <a:pt x="2119697" y="5038699"/>
                  <a:pt x="2119697" y="5038699"/>
                  <a:pt x="2180117" y="5013508"/>
                </a:cubicBezTo>
                <a:cubicBezTo>
                  <a:pt x="2180117" y="5013508"/>
                  <a:pt x="2180117" y="5013508"/>
                  <a:pt x="2175082" y="5008470"/>
                </a:cubicBezTo>
                <a:cubicBezTo>
                  <a:pt x="2175082" y="5008470"/>
                  <a:pt x="2175082" y="5008470"/>
                  <a:pt x="2165011" y="5003433"/>
                </a:cubicBezTo>
                <a:cubicBezTo>
                  <a:pt x="2165011" y="5003433"/>
                  <a:pt x="2165011" y="5003433"/>
                  <a:pt x="2154941" y="4993356"/>
                </a:cubicBezTo>
                <a:cubicBezTo>
                  <a:pt x="2154941" y="4998394"/>
                  <a:pt x="2154941" y="4998394"/>
                  <a:pt x="2154941" y="4998394"/>
                </a:cubicBezTo>
                <a:cubicBezTo>
                  <a:pt x="2144872" y="4993356"/>
                  <a:pt x="2134802" y="4983280"/>
                  <a:pt x="2114662" y="4973204"/>
                </a:cubicBezTo>
                <a:cubicBezTo>
                  <a:pt x="2114662" y="4973204"/>
                  <a:pt x="2114662" y="4973204"/>
                  <a:pt x="2109628" y="4958090"/>
                </a:cubicBezTo>
                <a:cubicBezTo>
                  <a:pt x="2114662" y="4958090"/>
                  <a:pt x="2104592" y="4948013"/>
                  <a:pt x="2119697" y="4953051"/>
                </a:cubicBezTo>
                <a:cubicBezTo>
                  <a:pt x="2119697" y="4953051"/>
                  <a:pt x="2119697" y="4953051"/>
                  <a:pt x="2089487" y="4942976"/>
                </a:cubicBezTo>
                <a:cubicBezTo>
                  <a:pt x="2089487" y="4942976"/>
                  <a:pt x="2089487" y="4942976"/>
                  <a:pt x="2094523" y="4937937"/>
                </a:cubicBezTo>
                <a:cubicBezTo>
                  <a:pt x="2094523" y="4937937"/>
                  <a:pt x="2094523" y="4937937"/>
                  <a:pt x="2079418" y="4927860"/>
                </a:cubicBezTo>
                <a:cubicBezTo>
                  <a:pt x="2079418" y="4932899"/>
                  <a:pt x="2074385" y="4932899"/>
                  <a:pt x="2069348" y="4937937"/>
                </a:cubicBezTo>
                <a:cubicBezTo>
                  <a:pt x="2074385" y="4942976"/>
                  <a:pt x="2074385" y="4927860"/>
                  <a:pt x="2079418" y="4942976"/>
                </a:cubicBezTo>
                <a:cubicBezTo>
                  <a:pt x="2079418" y="4942976"/>
                  <a:pt x="2079418" y="4942976"/>
                  <a:pt x="2054243" y="4948013"/>
                </a:cubicBezTo>
                <a:cubicBezTo>
                  <a:pt x="2054243" y="4948013"/>
                  <a:pt x="2054243" y="4948013"/>
                  <a:pt x="2079418" y="4958090"/>
                </a:cubicBezTo>
                <a:cubicBezTo>
                  <a:pt x="2079418" y="4958090"/>
                  <a:pt x="2079418" y="4958090"/>
                  <a:pt x="2049209" y="4993356"/>
                </a:cubicBezTo>
                <a:cubicBezTo>
                  <a:pt x="2049209" y="4993356"/>
                  <a:pt x="2049209" y="4993356"/>
                  <a:pt x="2039138" y="4993356"/>
                </a:cubicBezTo>
                <a:cubicBezTo>
                  <a:pt x="2039138" y="4998394"/>
                  <a:pt x="2034105" y="5003433"/>
                  <a:pt x="2029069" y="5013508"/>
                </a:cubicBezTo>
                <a:cubicBezTo>
                  <a:pt x="2029069" y="5013508"/>
                  <a:pt x="2029069" y="5013508"/>
                  <a:pt x="2013964" y="4998394"/>
                </a:cubicBezTo>
                <a:cubicBezTo>
                  <a:pt x="2013964" y="4998394"/>
                  <a:pt x="2013964" y="4998394"/>
                  <a:pt x="2049209" y="4958090"/>
                </a:cubicBezTo>
                <a:cubicBezTo>
                  <a:pt x="2039138" y="4958090"/>
                  <a:pt x="2069348" y="4948013"/>
                  <a:pt x="2029069" y="4953051"/>
                </a:cubicBezTo>
                <a:cubicBezTo>
                  <a:pt x="2029069" y="4953051"/>
                  <a:pt x="2029069" y="4953051"/>
                  <a:pt x="2029069" y="4968165"/>
                </a:cubicBezTo>
                <a:cubicBezTo>
                  <a:pt x="2029069" y="4968165"/>
                  <a:pt x="2029069" y="4968165"/>
                  <a:pt x="2013964" y="4948013"/>
                </a:cubicBezTo>
                <a:cubicBezTo>
                  <a:pt x="2003894" y="4953051"/>
                  <a:pt x="1998860" y="4958090"/>
                  <a:pt x="1983755" y="4968165"/>
                </a:cubicBezTo>
                <a:cubicBezTo>
                  <a:pt x="1983755" y="4968165"/>
                  <a:pt x="1983755" y="4968165"/>
                  <a:pt x="1983755" y="4973204"/>
                </a:cubicBezTo>
                <a:cubicBezTo>
                  <a:pt x="1983755" y="4973204"/>
                  <a:pt x="1983755" y="4973204"/>
                  <a:pt x="1998860" y="4973204"/>
                </a:cubicBezTo>
                <a:cubicBezTo>
                  <a:pt x="1998860" y="4973204"/>
                  <a:pt x="1998860" y="4973204"/>
                  <a:pt x="1943476" y="5018547"/>
                </a:cubicBezTo>
                <a:cubicBezTo>
                  <a:pt x="1943476" y="5018547"/>
                  <a:pt x="1943476" y="5018547"/>
                  <a:pt x="1978720" y="4973204"/>
                </a:cubicBezTo>
                <a:cubicBezTo>
                  <a:pt x="1978720" y="4973204"/>
                  <a:pt x="1978720" y="4973204"/>
                  <a:pt x="1968650" y="4973204"/>
                </a:cubicBezTo>
                <a:cubicBezTo>
                  <a:pt x="1983755" y="4973204"/>
                  <a:pt x="1948511" y="4958090"/>
                  <a:pt x="1983755" y="4948013"/>
                </a:cubicBezTo>
                <a:cubicBezTo>
                  <a:pt x="1983755" y="4948013"/>
                  <a:pt x="1983755" y="4948013"/>
                  <a:pt x="1973686" y="4937937"/>
                </a:cubicBezTo>
                <a:cubicBezTo>
                  <a:pt x="1973686" y="4937937"/>
                  <a:pt x="1973686" y="4937937"/>
                  <a:pt x="2003894" y="4927860"/>
                </a:cubicBezTo>
                <a:cubicBezTo>
                  <a:pt x="2003894" y="4927860"/>
                  <a:pt x="2008930" y="4922822"/>
                  <a:pt x="2008930" y="4932899"/>
                </a:cubicBezTo>
                <a:cubicBezTo>
                  <a:pt x="2008930" y="4932899"/>
                  <a:pt x="2008930" y="4932899"/>
                  <a:pt x="2013964" y="4927860"/>
                </a:cubicBezTo>
                <a:cubicBezTo>
                  <a:pt x="2044174" y="4897632"/>
                  <a:pt x="1998860" y="4953051"/>
                  <a:pt x="2069348" y="4892594"/>
                </a:cubicBezTo>
                <a:cubicBezTo>
                  <a:pt x="2069348" y="4892594"/>
                  <a:pt x="2069348" y="4892594"/>
                  <a:pt x="2089487" y="4882517"/>
                </a:cubicBezTo>
                <a:cubicBezTo>
                  <a:pt x="2089487" y="4882517"/>
                  <a:pt x="2089487" y="4882517"/>
                  <a:pt x="2049209" y="4872441"/>
                </a:cubicBezTo>
                <a:cubicBezTo>
                  <a:pt x="2049209" y="4867403"/>
                  <a:pt x="2039138" y="4867403"/>
                  <a:pt x="1983755" y="4862364"/>
                </a:cubicBezTo>
                <a:cubicBezTo>
                  <a:pt x="1983755" y="4862364"/>
                  <a:pt x="1983755" y="4862364"/>
                  <a:pt x="2008930" y="4847250"/>
                </a:cubicBezTo>
                <a:cubicBezTo>
                  <a:pt x="2008930" y="4847250"/>
                  <a:pt x="2008930" y="4847250"/>
                  <a:pt x="2003894" y="4862364"/>
                </a:cubicBezTo>
                <a:cubicBezTo>
                  <a:pt x="2003894" y="4862364"/>
                  <a:pt x="2003894" y="4862364"/>
                  <a:pt x="2039138" y="4867403"/>
                </a:cubicBezTo>
                <a:cubicBezTo>
                  <a:pt x="2039138" y="4867403"/>
                  <a:pt x="2039138" y="4867403"/>
                  <a:pt x="2074385" y="4847250"/>
                </a:cubicBezTo>
                <a:cubicBezTo>
                  <a:pt x="2079418" y="4847250"/>
                  <a:pt x="2104592" y="4842212"/>
                  <a:pt x="2084453" y="4827098"/>
                </a:cubicBezTo>
                <a:cubicBezTo>
                  <a:pt x="2084453" y="4827098"/>
                  <a:pt x="2084453" y="4827098"/>
                  <a:pt x="2054243" y="4832136"/>
                </a:cubicBezTo>
                <a:cubicBezTo>
                  <a:pt x="2064314" y="4811984"/>
                  <a:pt x="2094523" y="4811984"/>
                  <a:pt x="2104592" y="4796869"/>
                </a:cubicBezTo>
                <a:cubicBezTo>
                  <a:pt x="2104592" y="4796869"/>
                  <a:pt x="2104592" y="4796869"/>
                  <a:pt x="2104592" y="4806945"/>
                </a:cubicBezTo>
                <a:cubicBezTo>
                  <a:pt x="2104592" y="4806945"/>
                  <a:pt x="2104592" y="4806945"/>
                  <a:pt x="2084453" y="4811984"/>
                </a:cubicBezTo>
                <a:cubicBezTo>
                  <a:pt x="2084453" y="4811984"/>
                  <a:pt x="2084453" y="4811984"/>
                  <a:pt x="2104592" y="4832136"/>
                </a:cubicBezTo>
                <a:cubicBezTo>
                  <a:pt x="2104592" y="4832136"/>
                  <a:pt x="2104592" y="4832136"/>
                  <a:pt x="2119697" y="4832136"/>
                </a:cubicBezTo>
                <a:cubicBezTo>
                  <a:pt x="2114662" y="4832136"/>
                  <a:pt x="2134802" y="4827098"/>
                  <a:pt x="2124733" y="4817021"/>
                </a:cubicBezTo>
                <a:cubicBezTo>
                  <a:pt x="2124733" y="4817021"/>
                  <a:pt x="2124733" y="4817021"/>
                  <a:pt x="2129767" y="4822059"/>
                </a:cubicBezTo>
                <a:cubicBezTo>
                  <a:pt x="2139837" y="4811984"/>
                  <a:pt x="2144872" y="4801907"/>
                  <a:pt x="2159977" y="4801907"/>
                </a:cubicBezTo>
                <a:cubicBezTo>
                  <a:pt x="2159977" y="4801907"/>
                  <a:pt x="2159977" y="4801907"/>
                  <a:pt x="2165011" y="4806945"/>
                </a:cubicBezTo>
                <a:cubicBezTo>
                  <a:pt x="2165011" y="4806945"/>
                  <a:pt x="2165011" y="4806945"/>
                  <a:pt x="2170047" y="4801907"/>
                </a:cubicBezTo>
                <a:cubicBezTo>
                  <a:pt x="2170047" y="4801907"/>
                  <a:pt x="2170047" y="4801907"/>
                  <a:pt x="2149908" y="4786793"/>
                </a:cubicBezTo>
                <a:cubicBezTo>
                  <a:pt x="2149908" y="4786793"/>
                  <a:pt x="2149908" y="4786793"/>
                  <a:pt x="2154941" y="4781755"/>
                </a:cubicBezTo>
                <a:cubicBezTo>
                  <a:pt x="2154941" y="4781755"/>
                  <a:pt x="2159977" y="4776716"/>
                  <a:pt x="2165011" y="4771679"/>
                </a:cubicBezTo>
                <a:cubicBezTo>
                  <a:pt x="2175082" y="4771679"/>
                  <a:pt x="2185152" y="4761602"/>
                  <a:pt x="2190186" y="4756564"/>
                </a:cubicBezTo>
                <a:cubicBezTo>
                  <a:pt x="2190186" y="4756564"/>
                  <a:pt x="2185152" y="4761602"/>
                  <a:pt x="2185152" y="4761602"/>
                </a:cubicBezTo>
                <a:cubicBezTo>
                  <a:pt x="2195222" y="4751527"/>
                  <a:pt x="2215362" y="4741450"/>
                  <a:pt x="2235501" y="4721297"/>
                </a:cubicBezTo>
                <a:cubicBezTo>
                  <a:pt x="2235501" y="4726336"/>
                  <a:pt x="2240535" y="4726336"/>
                  <a:pt x="2240535" y="4726336"/>
                </a:cubicBezTo>
                <a:cubicBezTo>
                  <a:pt x="2255640" y="4721297"/>
                  <a:pt x="2265709" y="4731374"/>
                  <a:pt x="2275780" y="4706183"/>
                </a:cubicBezTo>
                <a:cubicBezTo>
                  <a:pt x="2285850" y="4716259"/>
                  <a:pt x="2305989" y="4721297"/>
                  <a:pt x="2311025" y="4706183"/>
                </a:cubicBezTo>
                <a:cubicBezTo>
                  <a:pt x="2311025" y="4706183"/>
                  <a:pt x="2311025" y="4706183"/>
                  <a:pt x="2316059" y="4701145"/>
                </a:cubicBezTo>
                <a:cubicBezTo>
                  <a:pt x="2316059" y="4701145"/>
                  <a:pt x="2316059" y="4701145"/>
                  <a:pt x="2270745" y="4696106"/>
                </a:cubicBezTo>
                <a:cubicBezTo>
                  <a:pt x="2270745" y="4696106"/>
                  <a:pt x="2270745" y="4696106"/>
                  <a:pt x="2230465" y="4675954"/>
                </a:cubicBezTo>
                <a:cubicBezTo>
                  <a:pt x="2230465" y="4675954"/>
                  <a:pt x="2230465" y="4675954"/>
                  <a:pt x="2185152" y="4675954"/>
                </a:cubicBezTo>
                <a:cubicBezTo>
                  <a:pt x="2185152" y="4675954"/>
                  <a:pt x="2185152" y="4675954"/>
                  <a:pt x="2149908" y="4706183"/>
                </a:cubicBezTo>
                <a:cubicBezTo>
                  <a:pt x="2149908" y="4706183"/>
                  <a:pt x="2149908" y="4706183"/>
                  <a:pt x="2165011" y="4680992"/>
                </a:cubicBezTo>
                <a:cubicBezTo>
                  <a:pt x="2165011" y="4680992"/>
                  <a:pt x="2165011" y="4680992"/>
                  <a:pt x="2139837" y="4680992"/>
                </a:cubicBezTo>
                <a:cubicBezTo>
                  <a:pt x="2139837" y="4680992"/>
                  <a:pt x="2139837" y="4680992"/>
                  <a:pt x="2109628" y="4706183"/>
                </a:cubicBezTo>
                <a:cubicBezTo>
                  <a:pt x="2109628" y="4706183"/>
                  <a:pt x="2109628" y="4706183"/>
                  <a:pt x="2069348" y="4721297"/>
                </a:cubicBezTo>
                <a:cubicBezTo>
                  <a:pt x="2069348" y="4721297"/>
                  <a:pt x="2069348" y="4721297"/>
                  <a:pt x="2084453" y="4736411"/>
                </a:cubicBezTo>
                <a:cubicBezTo>
                  <a:pt x="2084453" y="4736411"/>
                  <a:pt x="2084453" y="4736411"/>
                  <a:pt x="2074385" y="4736411"/>
                </a:cubicBezTo>
                <a:cubicBezTo>
                  <a:pt x="2069348" y="4736411"/>
                  <a:pt x="2064314" y="4746488"/>
                  <a:pt x="2044174" y="4761602"/>
                </a:cubicBezTo>
                <a:cubicBezTo>
                  <a:pt x="2044174" y="4761602"/>
                  <a:pt x="2044174" y="4761602"/>
                  <a:pt x="2039138" y="4751527"/>
                </a:cubicBezTo>
                <a:cubicBezTo>
                  <a:pt x="2019000" y="4776716"/>
                  <a:pt x="2059279" y="4721297"/>
                  <a:pt x="2003894" y="4761602"/>
                </a:cubicBezTo>
                <a:cubicBezTo>
                  <a:pt x="2003894" y="4761602"/>
                  <a:pt x="2003894" y="4761602"/>
                  <a:pt x="2019000" y="4771679"/>
                </a:cubicBezTo>
                <a:cubicBezTo>
                  <a:pt x="2019000" y="4771679"/>
                  <a:pt x="2019000" y="4771679"/>
                  <a:pt x="2029069" y="4781755"/>
                </a:cubicBezTo>
                <a:cubicBezTo>
                  <a:pt x="2029069" y="4781755"/>
                  <a:pt x="2029069" y="4781755"/>
                  <a:pt x="2029069" y="4786793"/>
                </a:cubicBezTo>
                <a:cubicBezTo>
                  <a:pt x="2029069" y="4786793"/>
                  <a:pt x="2029069" y="4786793"/>
                  <a:pt x="1983755" y="4796869"/>
                </a:cubicBezTo>
                <a:cubicBezTo>
                  <a:pt x="1983755" y="4806945"/>
                  <a:pt x="2019000" y="4806945"/>
                  <a:pt x="2003894" y="4811984"/>
                </a:cubicBezTo>
                <a:cubicBezTo>
                  <a:pt x="2003894" y="4811984"/>
                  <a:pt x="2003894" y="4811984"/>
                  <a:pt x="2003894" y="4822059"/>
                </a:cubicBezTo>
                <a:cubicBezTo>
                  <a:pt x="2003894" y="4822059"/>
                  <a:pt x="2003894" y="4822059"/>
                  <a:pt x="1973686" y="4811984"/>
                </a:cubicBezTo>
                <a:cubicBezTo>
                  <a:pt x="1973686" y="4811984"/>
                  <a:pt x="1973686" y="4811984"/>
                  <a:pt x="1963615" y="4811984"/>
                </a:cubicBezTo>
                <a:cubicBezTo>
                  <a:pt x="1963615" y="4811984"/>
                  <a:pt x="1963615" y="4811984"/>
                  <a:pt x="1953545" y="4842212"/>
                </a:cubicBezTo>
                <a:cubicBezTo>
                  <a:pt x="1953545" y="4842212"/>
                  <a:pt x="1953545" y="4842212"/>
                  <a:pt x="1928371" y="4852289"/>
                </a:cubicBezTo>
                <a:cubicBezTo>
                  <a:pt x="1928371" y="4852289"/>
                  <a:pt x="1928371" y="4852289"/>
                  <a:pt x="1913266" y="4852289"/>
                </a:cubicBezTo>
                <a:cubicBezTo>
                  <a:pt x="1913266" y="4852289"/>
                  <a:pt x="1913266" y="4852289"/>
                  <a:pt x="1913266" y="4847250"/>
                </a:cubicBezTo>
                <a:cubicBezTo>
                  <a:pt x="1903197" y="4852289"/>
                  <a:pt x="1898163" y="4847250"/>
                  <a:pt x="1923337" y="4817021"/>
                </a:cubicBezTo>
                <a:cubicBezTo>
                  <a:pt x="1923337" y="4817021"/>
                  <a:pt x="1923337" y="4817021"/>
                  <a:pt x="1893127" y="4822059"/>
                </a:cubicBezTo>
                <a:cubicBezTo>
                  <a:pt x="1893127" y="4822059"/>
                  <a:pt x="1883057" y="4847250"/>
                  <a:pt x="1893127" y="4817021"/>
                </a:cubicBezTo>
                <a:cubicBezTo>
                  <a:pt x="1893127" y="4817021"/>
                  <a:pt x="1893127" y="4817021"/>
                  <a:pt x="1913266" y="4806945"/>
                </a:cubicBezTo>
                <a:cubicBezTo>
                  <a:pt x="1913266" y="4806945"/>
                  <a:pt x="1913266" y="4806945"/>
                  <a:pt x="1933406" y="4776716"/>
                </a:cubicBezTo>
                <a:cubicBezTo>
                  <a:pt x="1933406" y="4776716"/>
                  <a:pt x="1933406" y="4776716"/>
                  <a:pt x="1913266" y="4766641"/>
                </a:cubicBezTo>
                <a:cubicBezTo>
                  <a:pt x="1913266" y="4766641"/>
                  <a:pt x="1913266" y="4766641"/>
                  <a:pt x="1933406" y="4756564"/>
                </a:cubicBezTo>
                <a:cubicBezTo>
                  <a:pt x="1933406" y="4756564"/>
                  <a:pt x="1933406" y="4756564"/>
                  <a:pt x="1928371" y="4751527"/>
                </a:cubicBezTo>
                <a:cubicBezTo>
                  <a:pt x="1928371" y="4751527"/>
                  <a:pt x="1928371" y="4751527"/>
                  <a:pt x="1988789" y="4721297"/>
                </a:cubicBezTo>
                <a:cubicBezTo>
                  <a:pt x="1988789" y="4721297"/>
                  <a:pt x="1988789" y="4721297"/>
                  <a:pt x="1993825" y="4726336"/>
                </a:cubicBezTo>
                <a:cubicBezTo>
                  <a:pt x="1993825" y="4726336"/>
                  <a:pt x="1993825" y="4726336"/>
                  <a:pt x="2044174" y="4721297"/>
                </a:cubicBezTo>
                <a:cubicBezTo>
                  <a:pt x="2044174" y="4721297"/>
                  <a:pt x="2039138" y="4726336"/>
                  <a:pt x="2039138" y="4726336"/>
                </a:cubicBezTo>
                <a:cubicBezTo>
                  <a:pt x="2039138" y="4726336"/>
                  <a:pt x="2039138" y="4726336"/>
                  <a:pt x="2044174" y="4731374"/>
                </a:cubicBezTo>
                <a:cubicBezTo>
                  <a:pt x="2044174" y="4731374"/>
                  <a:pt x="2044174" y="4731374"/>
                  <a:pt x="2054243" y="4721297"/>
                </a:cubicBezTo>
                <a:cubicBezTo>
                  <a:pt x="2054243" y="4721297"/>
                  <a:pt x="2054243" y="4721297"/>
                  <a:pt x="2044174" y="4706183"/>
                </a:cubicBezTo>
                <a:cubicBezTo>
                  <a:pt x="2059279" y="4686031"/>
                  <a:pt x="2044174" y="4746488"/>
                  <a:pt x="2059279" y="4680992"/>
                </a:cubicBezTo>
                <a:cubicBezTo>
                  <a:pt x="2059279" y="4680992"/>
                  <a:pt x="2059279" y="4680992"/>
                  <a:pt x="2039138" y="4670917"/>
                </a:cubicBezTo>
                <a:cubicBezTo>
                  <a:pt x="2044174" y="4670917"/>
                  <a:pt x="2049209" y="4665878"/>
                  <a:pt x="2054243" y="4665878"/>
                </a:cubicBezTo>
                <a:cubicBezTo>
                  <a:pt x="2054243" y="4665878"/>
                  <a:pt x="2054243" y="4665878"/>
                  <a:pt x="2064314" y="4670917"/>
                </a:cubicBezTo>
                <a:cubicBezTo>
                  <a:pt x="2064314" y="4670917"/>
                  <a:pt x="2064314" y="4670917"/>
                  <a:pt x="2079418" y="4635649"/>
                </a:cubicBezTo>
                <a:cubicBezTo>
                  <a:pt x="2079418" y="4635649"/>
                  <a:pt x="2079418" y="4635649"/>
                  <a:pt x="2074385" y="4620535"/>
                </a:cubicBezTo>
                <a:cubicBezTo>
                  <a:pt x="2074385" y="4620535"/>
                  <a:pt x="2074385" y="4620535"/>
                  <a:pt x="2074385" y="4605421"/>
                </a:cubicBezTo>
                <a:cubicBezTo>
                  <a:pt x="2074385" y="4605421"/>
                  <a:pt x="2074385" y="4605421"/>
                  <a:pt x="2094523" y="4620535"/>
                </a:cubicBezTo>
                <a:cubicBezTo>
                  <a:pt x="2094523" y="4620535"/>
                  <a:pt x="2094523" y="4620535"/>
                  <a:pt x="2104592" y="4620535"/>
                </a:cubicBezTo>
                <a:cubicBezTo>
                  <a:pt x="2104592" y="4620535"/>
                  <a:pt x="2104592" y="4620535"/>
                  <a:pt x="2104592" y="4618647"/>
                </a:cubicBezTo>
                <a:lnTo>
                  <a:pt x="2104592" y="4615497"/>
                </a:lnTo>
                <a:cubicBezTo>
                  <a:pt x="2119697" y="4610458"/>
                  <a:pt x="2094523" y="4655801"/>
                  <a:pt x="2124733" y="4605421"/>
                </a:cubicBezTo>
                <a:cubicBezTo>
                  <a:pt x="2124733" y="4605421"/>
                  <a:pt x="2129767" y="4605421"/>
                  <a:pt x="2129767" y="4605421"/>
                </a:cubicBezTo>
                <a:cubicBezTo>
                  <a:pt x="2129767" y="4605421"/>
                  <a:pt x="2129767" y="4605421"/>
                  <a:pt x="2134802" y="4605421"/>
                </a:cubicBezTo>
                <a:cubicBezTo>
                  <a:pt x="2134802" y="4605421"/>
                  <a:pt x="2134802" y="4605421"/>
                  <a:pt x="2149908" y="4595344"/>
                </a:cubicBezTo>
                <a:cubicBezTo>
                  <a:pt x="2149908" y="4595344"/>
                  <a:pt x="2149908" y="4595344"/>
                  <a:pt x="2175082" y="4590306"/>
                </a:cubicBezTo>
                <a:cubicBezTo>
                  <a:pt x="2175082" y="4590306"/>
                  <a:pt x="2175082" y="4590306"/>
                  <a:pt x="2159977" y="4580230"/>
                </a:cubicBezTo>
                <a:cubicBezTo>
                  <a:pt x="2165011" y="4580230"/>
                  <a:pt x="2170047" y="4575192"/>
                  <a:pt x="2180117" y="4570153"/>
                </a:cubicBezTo>
                <a:cubicBezTo>
                  <a:pt x="2180117" y="4570153"/>
                  <a:pt x="2180117" y="4570153"/>
                  <a:pt x="2185152" y="4565116"/>
                </a:cubicBezTo>
                <a:cubicBezTo>
                  <a:pt x="2170047" y="4575192"/>
                  <a:pt x="2139837" y="4575192"/>
                  <a:pt x="2180117" y="4560078"/>
                </a:cubicBezTo>
                <a:cubicBezTo>
                  <a:pt x="2180117" y="4560078"/>
                  <a:pt x="2180117" y="4560078"/>
                  <a:pt x="2175082" y="4555039"/>
                </a:cubicBezTo>
                <a:cubicBezTo>
                  <a:pt x="2175082" y="4555039"/>
                  <a:pt x="2175082" y="4555039"/>
                  <a:pt x="2180117" y="4539925"/>
                </a:cubicBezTo>
                <a:cubicBezTo>
                  <a:pt x="2180117" y="4544964"/>
                  <a:pt x="2185152" y="4544964"/>
                  <a:pt x="2185152" y="4550001"/>
                </a:cubicBezTo>
                <a:cubicBezTo>
                  <a:pt x="2190186" y="4550001"/>
                  <a:pt x="2190186" y="4555039"/>
                  <a:pt x="2190186" y="4555039"/>
                </a:cubicBezTo>
                <a:cubicBezTo>
                  <a:pt x="2200257" y="4550001"/>
                  <a:pt x="2220396" y="4539925"/>
                  <a:pt x="2245570" y="4534887"/>
                </a:cubicBezTo>
                <a:cubicBezTo>
                  <a:pt x="2245570" y="4534887"/>
                  <a:pt x="2245570" y="4534887"/>
                  <a:pt x="2260675" y="4534887"/>
                </a:cubicBezTo>
                <a:cubicBezTo>
                  <a:pt x="2260675" y="4534887"/>
                  <a:pt x="2260675" y="4534887"/>
                  <a:pt x="2250606" y="4539925"/>
                </a:cubicBezTo>
                <a:cubicBezTo>
                  <a:pt x="2250606" y="4539925"/>
                  <a:pt x="2250606" y="4539925"/>
                  <a:pt x="2270745" y="4544964"/>
                </a:cubicBezTo>
                <a:cubicBezTo>
                  <a:pt x="2270745" y="4544964"/>
                  <a:pt x="2270745" y="4544964"/>
                  <a:pt x="2260675" y="4555039"/>
                </a:cubicBezTo>
                <a:cubicBezTo>
                  <a:pt x="2260675" y="4555039"/>
                  <a:pt x="2260675" y="4555039"/>
                  <a:pt x="2290885" y="4575192"/>
                </a:cubicBezTo>
                <a:cubicBezTo>
                  <a:pt x="2280814" y="4580230"/>
                  <a:pt x="2305989" y="4595344"/>
                  <a:pt x="2270745" y="4580230"/>
                </a:cubicBezTo>
                <a:cubicBezTo>
                  <a:pt x="2275780" y="4585269"/>
                  <a:pt x="2275780" y="4590306"/>
                  <a:pt x="2275780" y="4590306"/>
                </a:cubicBezTo>
                <a:cubicBezTo>
                  <a:pt x="2280814" y="4590306"/>
                  <a:pt x="2290885" y="4590306"/>
                  <a:pt x="2300955" y="4590306"/>
                </a:cubicBezTo>
                <a:cubicBezTo>
                  <a:pt x="2300955" y="4590306"/>
                  <a:pt x="2300955" y="4590306"/>
                  <a:pt x="2300955" y="4570153"/>
                </a:cubicBezTo>
                <a:cubicBezTo>
                  <a:pt x="2316059" y="4585269"/>
                  <a:pt x="2316059" y="4550001"/>
                  <a:pt x="2321094" y="4555039"/>
                </a:cubicBezTo>
                <a:cubicBezTo>
                  <a:pt x="2321094" y="4555039"/>
                  <a:pt x="2321094" y="4555039"/>
                  <a:pt x="2386548" y="4550001"/>
                </a:cubicBezTo>
                <a:cubicBezTo>
                  <a:pt x="2376478" y="4544964"/>
                  <a:pt x="2381512" y="4539925"/>
                  <a:pt x="2381512" y="4534887"/>
                </a:cubicBezTo>
                <a:cubicBezTo>
                  <a:pt x="2381512" y="4534887"/>
                  <a:pt x="2381512" y="4534887"/>
                  <a:pt x="2346268" y="4534887"/>
                </a:cubicBezTo>
                <a:cubicBezTo>
                  <a:pt x="2346268" y="4534887"/>
                  <a:pt x="2346268" y="4534887"/>
                  <a:pt x="2295919" y="4519773"/>
                </a:cubicBezTo>
                <a:cubicBezTo>
                  <a:pt x="2300955" y="4514734"/>
                  <a:pt x="2295919" y="4509696"/>
                  <a:pt x="2290885" y="4499620"/>
                </a:cubicBezTo>
                <a:cubicBezTo>
                  <a:pt x="2290885" y="4499620"/>
                  <a:pt x="2290885" y="4499620"/>
                  <a:pt x="2245570" y="4509696"/>
                </a:cubicBezTo>
                <a:cubicBezTo>
                  <a:pt x="2245570" y="4509696"/>
                  <a:pt x="2245570" y="4509696"/>
                  <a:pt x="2230465" y="4499620"/>
                </a:cubicBezTo>
                <a:cubicBezTo>
                  <a:pt x="2230465" y="4499620"/>
                  <a:pt x="2230465" y="4499620"/>
                  <a:pt x="2245570" y="4494582"/>
                </a:cubicBezTo>
                <a:cubicBezTo>
                  <a:pt x="2245570" y="4494582"/>
                  <a:pt x="2245570" y="4494582"/>
                  <a:pt x="2250606" y="4494582"/>
                </a:cubicBezTo>
                <a:cubicBezTo>
                  <a:pt x="2250606" y="4494582"/>
                  <a:pt x="2250606" y="4494582"/>
                  <a:pt x="2250606" y="4484505"/>
                </a:cubicBezTo>
                <a:cubicBezTo>
                  <a:pt x="2250606" y="4484505"/>
                  <a:pt x="2250606" y="4484505"/>
                  <a:pt x="2285850" y="4494582"/>
                </a:cubicBezTo>
                <a:cubicBezTo>
                  <a:pt x="2285850" y="4494582"/>
                  <a:pt x="2285850" y="4494582"/>
                  <a:pt x="2275780" y="4479468"/>
                </a:cubicBezTo>
                <a:cubicBezTo>
                  <a:pt x="2275780" y="4479468"/>
                  <a:pt x="2275780" y="4479468"/>
                  <a:pt x="2225431" y="4469391"/>
                </a:cubicBezTo>
                <a:cubicBezTo>
                  <a:pt x="2225431" y="4469391"/>
                  <a:pt x="2225431" y="4469391"/>
                  <a:pt x="2220396" y="4459315"/>
                </a:cubicBezTo>
                <a:cubicBezTo>
                  <a:pt x="2220396" y="4459315"/>
                  <a:pt x="2220396" y="4459315"/>
                  <a:pt x="2190186" y="4454277"/>
                </a:cubicBezTo>
                <a:cubicBezTo>
                  <a:pt x="2190186" y="4454277"/>
                  <a:pt x="2190186" y="4454277"/>
                  <a:pt x="2175082" y="4464352"/>
                </a:cubicBezTo>
                <a:cubicBezTo>
                  <a:pt x="2175082" y="4469391"/>
                  <a:pt x="2175082" y="4474429"/>
                  <a:pt x="2165011" y="4484505"/>
                </a:cubicBezTo>
                <a:cubicBezTo>
                  <a:pt x="2165011" y="4484505"/>
                  <a:pt x="2165011" y="4484505"/>
                  <a:pt x="2139837" y="4484505"/>
                </a:cubicBezTo>
                <a:cubicBezTo>
                  <a:pt x="2134802" y="4479468"/>
                  <a:pt x="2139837" y="4479468"/>
                  <a:pt x="2139837" y="4474429"/>
                </a:cubicBezTo>
                <a:cubicBezTo>
                  <a:pt x="2139837" y="4474429"/>
                  <a:pt x="2139837" y="4474429"/>
                  <a:pt x="2159977" y="4464352"/>
                </a:cubicBezTo>
                <a:cubicBezTo>
                  <a:pt x="2159977" y="4464352"/>
                  <a:pt x="2165011" y="4464352"/>
                  <a:pt x="2165011" y="4464352"/>
                </a:cubicBezTo>
                <a:cubicBezTo>
                  <a:pt x="2165011" y="4464352"/>
                  <a:pt x="2165011" y="4464352"/>
                  <a:pt x="2154941" y="4454277"/>
                </a:cubicBezTo>
                <a:cubicBezTo>
                  <a:pt x="2154941" y="4454277"/>
                  <a:pt x="2154941" y="4454277"/>
                  <a:pt x="2119697" y="4464352"/>
                </a:cubicBezTo>
                <a:cubicBezTo>
                  <a:pt x="2119697" y="4464352"/>
                  <a:pt x="2119697" y="4464352"/>
                  <a:pt x="2139837" y="4474429"/>
                </a:cubicBezTo>
                <a:cubicBezTo>
                  <a:pt x="2139837" y="4474429"/>
                  <a:pt x="2139837" y="4474429"/>
                  <a:pt x="2119697" y="4474429"/>
                </a:cubicBezTo>
                <a:cubicBezTo>
                  <a:pt x="2119697" y="4474429"/>
                  <a:pt x="2119697" y="4474429"/>
                  <a:pt x="2104592" y="4459315"/>
                </a:cubicBezTo>
                <a:cubicBezTo>
                  <a:pt x="2104592" y="4459315"/>
                  <a:pt x="2104592" y="4459315"/>
                  <a:pt x="2069348" y="4469391"/>
                </a:cubicBezTo>
                <a:cubicBezTo>
                  <a:pt x="2069348" y="4469391"/>
                  <a:pt x="2069348" y="4469391"/>
                  <a:pt x="2044174" y="4499620"/>
                </a:cubicBezTo>
                <a:cubicBezTo>
                  <a:pt x="2044174" y="4499620"/>
                  <a:pt x="2044174" y="4499620"/>
                  <a:pt x="2029069" y="4484505"/>
                </a:cubicBezTo>
                <a:cubicBezTo>
                  <a:pt x="2029069" y="4484505"/>
                  <a:pt x="2029069" y="4484505"/>
                  <a:pt x="2044174" y="4474429"/>
                </a:cubicBezTo>
                <a:cubicBezTo>
                  <a:pt x="2044174" y="4474429"/>
                  <a:pt x="2044174" y="4474429"/>
                  <a:pt x="1988789" y="4469391"/>
                </a:cubicBezTo>
                <a:cubicBezTo>
                  <a:pt x="1988789" y="4474429"/>
                  <a:pt x="1983755" y="4474429"/>
                  <a:pt x="1978720" y="4479468"/>
                </a:cubicBezTo>
                <a:cubicBezTo>
                  <a:pt x="1973686" y="4474429"/>
                  <a:pt x="1968650" y="4464352"/>
                  <a:pt x="1988789" y="4454277"/>
                </a:cubicBezTo>
                <a:cubicBezTo>
                  <a:pt x="1988789" y="4454277"/>
                  <a:pt x="1988789" y="4454277"/>
                  <a:pt x="1993825" y="4464352"/>
                </a:cubicBezTo>
                <a:cubicBezTo>
                  <a:pt x="1998860" y="4464352"/>
                  <a:pt x="2008930" y="4459315"/>
                  <a:pt x="1998860" y="4469391"/>
                </a:cubicBezTo>
                <a:cubicBezTo>
                  <a:pt x="2013964" y="4474429"/>
                  <a:pt x="2029069" y="4429086"/>
                  <a:pt x="2039138" y="4469391"/>
                </a:cubicBezTo>
                <a:cubicBezTo>
                  <a:pt x="2039138" y="4459315"/>
                  <a:pt x="2079418" y="4489543"/>
                  <a:pt x="2039138" y="4449238"/>
                </a:cubicBezTo>
                <a:cubicBezTo>
                  <a:pt x="2039138" y="4449238"/>
                  <a:pt x="2039138" y="4444200"/>
                  <a:pt x="2034105" y="4444200"/>
                </a:cubicBezTo>
                <a:cubicBezTo>
                  <a:pt x="2039138" y="4444200"/>
                  <a:pt x="2049209" y="4444200"/>
                  <a:pt x="2069348" y="4434125"/>
                </a:cubicBezTo>
                <a:cubicBezTo>
                  <a:pt x="2054243" y="4429086"/>
                  <a:pt x="2084453" y="4408934"/>
                  <a:pt x="2044174" y="4419011"/>
                </a:cubicBezTo>
                <a:cubicBezTo>
                  <a:pt x="2044174" y="4419011"/>
                  <a:pt x="2044174" y="4419011"/>
                  <a:pt x="2034105" y="4429086"/>
                </a:cubicBezTo>
                <a:cubicBezTo>
                  <a:pt x="2034105" y="4429086"/>
                  <a:pt x="2034105" y="4429086"/>
                  <a:pt x="2029069" y="4419011"/>
                </a:cubicBezTo>
                <a:cubicBezTo>
                  <a:pt x="2029069" y="4413972"/>
                  <a:pt x="2029069" y="4413972"/>
                  <a:pt x="2029069" y="4413972"/>
                </a:cubicBezTo>
                <a:cubicBezTo>
                  <a:pt x="2029069" y="4413972"/>
                  <a:pt x="2029069" y="4413972"/>
                  <a:pt x="2039138" y="4413972"/>
                </a:cubicBezTo>
                <a:cubicBezTo>
                  <a:pt x="2039138" y="4413972"/>
                  <a:pt x="2039138" y="4413972"/>
                  <a:pt x="2024035" y="4403895"/>
                </a:cubicBezTo>
                <a:cubicBezTo>
                  <a:pt x="2024035" y="4403895"/>
                  <a:pt x="2024035" y="4403895"/>
                  <a:pt x="1993825" y="4408934"/>
                </a:cubicBezTo>
                <a:cubicBezTo>
                  <a:pt x="1963615" y="4373667"/>
                  <a:pt x="2049209" y="4408934"/>
                  <a:pt x="1993825" y="4358553"/>
                </a:cubicBezTo>
                <a:cubicBezTo>
                  <a:pt x="1993825" y="4358553"/>
                  <a:pt x="1993825" y="4358553"/>
                  <a:pt x="2008930" y="4358553"/>
                </a:cubicBezTo>
                <a:cubicBezTo>
                  <a:pt x="2008930" y="4358553"/>
                  <a:pt x="2008930" y="4358553"/>
                  <a:pt x="2024035" y="4343438"/>
                </a:cubicBezTo>
                <a:cubicBezTo>
                  <a:pt x="2024035" y="4343438"/>
                  <a:pt x="2024035" y="4343438"/>
                  <a:pt x="2049209" y="4343438"/>
                </a:cubicBezTo>
                <a:cubicBezTo>
                  <a:pt x="2049209" y="4343438"/>
                  <a:pt x="2049209" y="4343438"/>
                  <a:pt x="2049209" y="4338401"/>
                </a:cubicBezTo>
                <a:cubicBezTo>
                  <a:pt x="2049209" y="4338401"/>
                  <a:pt x="2049209" y="4338401"/>
                  <a:pt x="2084453" y="4328324"/>
                </a:cubicBezTo>
                <a:cubicBezTo>
                  <a:pt x="2084453" y="4328324"/>
                  <a:pt x="2084453" y="4328324"/>
                  <a:pt x="2079418" y="4323285"/>
                </a:cubicBezTo>
                <a:cubicBezTo>
                  <a:pt x="2069348" y="4323285"/>
                  <a:pt x="2049209" y="4313210"/>
                  <a:pt x="2003894" y="4293057"/>
                </a:cubicBezTo>
                <a:cubicBezTo>
                  <a:pt x="2003894" y="4293057"/>
                  <a:pt x="2003894" y="4293057"/>
                  <a:pt x="1993274" y="4284555"/>
                </a:cubicBezTo>
                <a:lnTo>
                  <a:pt x="1978720" y="4272905"/>
                </a:lnTo>
                <a:lnTo>
                  <a:pt x="1984306" y="4267315"/>
                </a:lnTo>
                <a:cubicBezTo>
                  <a:pt x="1987847" y="4263773"/>
                  <a:pt x="1992567" y="4259050"/>
                  <a:pt x="1998860" y="4252753"/>
                </a:cubicBezTo>
                <a:cubicBezTo>
                  <a:pt x="1998860" y="4252753"/>
                  <a:pt x="1998860" y="4252753"/>
                  <a:pt x="2029069" y="4257790"/>
                </a:cubicBezTo>
                <a:cubicBezTo>
                  <a:pt x="2029069" y="4257790"/>
                  <a:pt x="2029069" y="4257790"/>
                  <a:pt x="2034105" y="4247714"/>
                </a:cubicBezTo>
                <a:cubicBezTo>
                  <a:pt x="2034105" y="4247714"/>
                  <a:pt x="2034105" y="4247714"/>
                  <a:pt x="2029069" y="4242676"/>
                </a:cubicBezTo>
                <a:cubicBezTo>
                  <a:pt x="2029069" y="4242676"/>
                  <a:pt x="2029069" y="4242676"/>
                  <a:pt x="2059279" y="4227562"/>
                </a:cubicBezTo>
                <a:cubicBezTo>
                  <a:pt x="2059279" y="4227562"/>
                  <a:pt x="2059279" y="4227562"/>
                  <a:pt x="2039138" y="4222523"/>
                </a:cubicBezTo>
                <a:cubicBezTo>
                  <a:pt x="2039138" y="4222523"/>
                  <a:pt x="2039138" y="4222523"/>
                  <a:pt x="2049209" y="4207409"/>
                </a:cubicBezTo>
                <a:cubicBezTo>
                  <a:pt x="2049209" y="4207409"/>
                  <a:pt x="2049209" y="4207409"/>
                  <a:pt x="2049209" y="4187257"/>
                </a:cubicBezTo>
                <a:cubicBezTo>
                  <a:pt x="2049209" y="4187257"/>
                  <a:pt x="2049209" y="4187257"/>
                  <a:pt x="2019000" y="4172143"/>
                </a:cubicBezTo>
                <a:cubicBezTo>
                  <a:pt x="2019000" y="4172143"/>
                  <a:pt x="2019000" y="4172143"/>
                  <a:pt x="2034105" y="4157027"/>
                </a:cubicBezTo>
                <a:cubicBezTo>
                  <a:pt x="2034105" y="4157027"/>
                  <a:pt x="2034105" y="4157027"/>
                  <a:pt x="1993825" y="4131836"/>
                </a:cubicBezTo>
                <a:cubicBezTo>
                  <a:pt x="1993825" y="4131836"/>
                  <a:pt x="1993825" y="4131836"/>
                  <a:pt x="1993825" y="4091532"/>
                </a:cubicBezTo>
                <a:cubicBezTo>
                  <a:pt x="1993825" y="4091532"/>
                  <a:pt x="1993825" y="4091532"/>
                  <a:pt x="2013964" y="4086495"/>
                </a:cubicBezTo>
                <a:cubicBezTo>
                  <a:pt x="2013964" y="4086495"/>
                  <a:pt x="2013964" y="4086495"/>
                  <a:pt x="2013964" y="4061304"/>
                </a:cubicBezTo>
                <a:cubicBezTo>
                  <a:pt x="2019000" y="4061304"/>
                  <a:pt x="1993825" y="4061304"/>
                  <a:pt x="2024035" y="4056265"/>
                </a:cubicBezTo>
                <a:cubicBezTo>
                  <a:pt x="2024035" y="4056265"/>
                  <a:pt x="2024035" y="4056265"/>
                  <a:pt x="1993825" y="4041151"/>
                </a:cubicBezTo>
                <a:cubicBezTo>
                  <a:pt x="1993825" y="4041151"/>
                  <a:pt x="1993825" y="4041151"/>
                  <a:pt x="2008930" y="4036113"/>
                </a:cubicBezTo>
                <a:cubicBezTo>
                  <a:pt x="2008930" y="4036113"/>
                  <a:pt x="2008930" y="4036113"/>
                  <a:pt x="2054243" y="4041151"/>
                </a:cubicBezTo>
                <a:cubicBezTo>
                  <a:pt x="2054243" y="4041151"/>
                  <a:pt x="2054243" y="4041151"/>
                  <a:pt x="2069348" y="4041151"/>
                </a:cubicBezTo>
                <a:cubicBezTo>
                  <a:pt x="2069348" y="4041151"/>
                  <a:pt x="2069348" y="4041151"/>
                  <a:pt x="2069348" y="4031074"/>
                </a:cubicBezTo>
                <a:cubicBezTo>
                  <a:pt x="2069348" y="4031074"/>
                  <a:pt x="2069348" y="4031074"/>
                  <a:pt x="2074385" y="4020999"/>
                </a:cubicBezTo>
                <a:cubicBezTo>
                  <a:pt x="2074385" y="4020999"/>
                  <a:pt x="2074385" y="4020999"/>
                  <a:pt x="2044174" y="4005885"/>
                </a:cubicBezTo>
                <a:cubicBezTo>
                  <a:pt x="2044174" y="4005885"/>
                  <a:pt x="2044174" y="4005885"/>
                  <a:pt x="2034105" y="4005885"/>
                </a:cubicBezTo>
                <a:cubicBezTo>
                  <a:pt x="2034105" y="4005885"/>
                  <a:pt x="2034105" y="4005885"/>
                  <a:pt x="2079418" y="3990769"/>
                </a:cubicBezTo>
                <a:cubicBezTo>
                  <a:pt x="2079418" y="3990769"/>
                  <a:pt x="2079418" y="3990769"/>
                  <a:pt x="2084453" y="3985732"/>
                </a:cubicBezTo>
                <a:cubicBezTo>
                  <a:pt x="2089487" y="3985732"/>
                  <a:pt x="2084453" y="3995808"/>
                  <a:pt x="2079418" y="3995808"/>
                </a:cubicBezTo>
                <a:cubicBezTo>
                  <a:pt x="2079418" y="3995808"/>
                  <a:pt x="2079418" y="3995808"/>
                  <a:pt x="2104592" y="4005885"/>
                </a:cubicBezTo>
                <a:cubicBezTo>
                  <a:pt x="2104592" y="4005885"/>
                  <a:pt x="2104592" y="4005885"/>
                  <a:pt x="2124733" y="3995808"/>
                </a:cubicBezTo>
                <a:cubicBezTo>
                  <a:pt x="2124733" y="3995808"/>
                  <a:pt x="2124733" y="3995808"/>
                  <a:pt x="2129767" y="3965578"/>
                </a:cubicBezTo>
                <a:cubicBezTo>
                  <a:pt x="2129767" y="3965578"/>
                  <a:pt x="2129767" y="3965578"/>
                  <a:pt x="2159977" y="3965578"/>
                </a:cubicBezTo>
                <a:cubicBezTo>
                  <a:pt x="2159977" y="3965578"/>
                  <a:pt x="2159977" y="3965578"/>
                  <a:pt x="2159977" y="3955503"/>
                </a:cubicBezTo>
                <a:cubicBezTo>
                  <a:pt x="2159977" y="3955503"/>
                  <a:pt x="2159977" y="3955503"/>
                  <a:pt x="2200257" y="3950464"/>
                </a:cubicBezTo>
                <a:cubicBezTo>
                  <a:pt x="2200257" y="3950464"/>
                  <a:pt x="2200257" y="3950464"/>
                  <a:pt x="2220396" y="3950464"/>
                </a:cubicBezTo>
                <a:cubicBezTo>
                  <a:pt x="2220396" y="3950464"/>
                  <a:pt x="2220396" y="3950464"/>
                  <a:pt x="2235501" y="3925273"/>
                </a:cubicBezTo>
                <a:cubicBezTo>
                  <a:pt x="2235501" y="3925273"/>
                  <a:pt x="2235501" y="3925273"/>
                  <a:pt x="2230465" y="3905121"/>
                </a:cubicBezTo>
                <a:cubicBezTo>
                  <a:pt x="2210326" y="3900084"/>
                  <a:pt x="2225431" y="3935350"/>
                  <a:pt x="2200257" y="3905121"/>
                </a:cubicBezTo>
                <a:cubicBezTo>
                  <a:pt x="2200257" y="3905121"/>
                  <a:pt x="2200257" y="3905121"/>
                  <a:pt x="2185152" y="3915198"/>
                </a:cubicBezTo>
                <a:cubicBezTo>
                  <a:pt x="2185152" y="3915198"/>
                  <a:pt x="2185152" y="3915198"/>
                  <a:pt x="2180117" y="3890007"/>
                </a:cubicBezTo>
                <a:cubicBezTo>
                  <a:pt x="2180117" y="3890007"/>
                  <a:pt x="2180117" y="3890007"/>
                  <a:pt x="2159977" y="3890007"/>
                </a:cubicBezTo>
                <a:cubicBezTo>
                  <a:pt x="2159977" y="3900084"/>
                  <a:pt x="2124733" y="3905121"/>
                  <a:pt x="2159977" y="3915198"/>
                </a:cubicBezTo>
                <a:cubicBezTo>
                  <a:pt x="2159977" y="3915198"/>
                  <a:pt x="2159977" y="3915198"/>
                  <a:pt x="2109628" y="3930312"/>
                </a:cubicBezTo>
                <a:cubicBezTo>
                  <a:pt x="2109628" y="3930312"/>
                  <a:pt x="2109628" y="3930312"/>
                  <a:pt x="2094523" y="3930312"/>
                </a:cubicBezTo>
                <a:cubicBezTo>
                  <a:pt x="2094523" y="3930312"/>
                  <a:pt x="2094523" y="3930312"/>
                  <a:pt x="2089487" y="3915198"/>
                </a:cubicBezTo>
                <a:cubicBezTo>
                  <a:pt x="2089487" y="3915198"/>
                  <a:pt x="2089487" y="3915198"/>
                  <a:pt x="2064314" y="3905121"/>
                </a:cubicBezTo>
                <a:cubicBezTo>
                  <a:pt x="2064314" y="3905121"/>
                  <a:pt x="2064314" y="3905121"/>
                  <a:pt x="2089487" y="3890007"/>
                </a:cubicBezTo>
                <a:cubicBezTo>
                  <a:pt x="2089487" y="3890007"/>
                  <a:pt x="2089487" y="3890007"/>
                  <a:pt x="2119697" y="3910160"/>
                </a:cubicBezTo>
                <a:cubicBezTo>
                  <a:pt x="2119697" y="3910160"/>
                  <a:pt x="2119697" y="3910160"/>
                  <a:pt x="2134802" y="3890007"/>
                </a:cubicBezTo>
                <a:cubicBezTo>
                  <a:pt x="2134802" y="3890007"/>
                  <a:pt x="2134802" y="3890007"/>
                  <a:pt x="2124733" y="3884969"/>
                </a:cubicBezTo>
                <a:cubicBezTo>
                  <a:pt x="2124733" y="3884969"/>
                  <a:pt x="2124733" y="3884969"/>
                  <a:pt x="2104592" y="3890007"/>
                </a:cubicBezTo>
                <a:cubicBezTo>
                  <a:pt x="2104592" y="3890007"/>
                  <a:pt x="2104592" y="3890007"/>
                  <a:pt x="2104592" y="3864816"/>
                </a:cubicBezTo>
                <a:cubicBezTo>
                  <a:pt x="2104592" y="3864816"/>
                  <a:pt x="2104592" y="3864816"/>
                  <a:pt x="2104592" y="3859779"/>
                </a:cubicBezTo>
                <a:cubicBezTo>
                  <a:pt x="2104592" y="3859779"/>
                  <a:pt x="2104592" y="3859779"/>
                  <a:pt x="2114662" y="3849702"/>
                </a:cubicBezTo>
                <a:cubicBezTo>
                  <a:pt x="2114662" y="3849702"/>
                  <a:pt x="2114662" y="3849702"/>
                  <a:pt x="2119697" y="3864816"/>
                </a:cubicBezTo>
                <a:cubicBezTo>
                  <a:pt x="2119697" y="3864816"/>
                  <a:pt x="2119697" y="3864816"/>
                  <a:pt x="2139837" y="3854741"/>
                </a:cubicBezTo>
                <a:cubicBezTo>
                  <a:pt x="2139837" y="3854741"/>
                  <a:pt x="2139837" y="3854741"/>
                  <a:pt x="2124733" y="3839627"/>
                </a:cubicBezTo>
                <a:cubicBezTo>
                  <a:pt x="2124733" y="3839627"/>
                  <a:pt x="2124733" y="3839627"/>
                  <a:pt x="2139837" y="3834588"/>
                </a:cubicBezTo>
                <a:cubicBezTo>
                  <a:pt x="2139837" y="3834588"/>
                  <a:pt x="2139837" y="3834588"/>
                  <a:pt x="2129767" y="3824511"/>
                </a:cubicBezTo>
                <a:cubicBezTo>
                  <a:pt x="2129767" y="3824511"/>
                  <a:pt x="2129767" y="3824511"/>
                  <a:pt x="2013964" y="3890007"/>
                </a:cubicBezTo>
                <a:cubicBezTo>
                  <a:pt x="2013964" y="3890007"/>
                  <a:pt x="2013964" y="3890007"/>
                  <a:pt x="2029069" y="3905121"/>
                </a:cubicBezTo>
                <a:cubicBezTo>
                  <a:pt x="2029069" y="3905121"/>
                  <a:pt x="2029069" y="3905121"/>
                  <a:pt x="2008930" y="3910160"/>
                </a:cubicBezTo>
                <a:cubicBezTo>
                  <a:pt x="2008930" y="3910160"/>
                  <a:pt x="2008930" y="3910160"/>
                  <a:pt x="1998860" y="3895046"/>
                </a:cubicBezTo>
                <a:cubicBezTo>
                  <a:pt x="1993825" y="3895046"/>
                  <a:pt x="1993825" y="3900084"/>
                  <a:pt x="1988789" y="3905121"/>
                </a:cubicBezTo>
                <a:cubicBezTo>
                  <a:pt x="1988789" y="3905121"/>
                  <a:pt x="1988789" y="3905121"/>
                  <a:pt x="1988789" y="3915198"/>
                </a:cubicBezTo>
                <a:cubicBezTo>
                  <a:pt x="1988789" y="3915198"/>
                  <a:pt x="1988789" y="3915198"/>
                  <a:pt x="1933406" y="3940389"/>
                </a:cubicBezTo>
                <a:cubicBezTo>
                  <a:pt x="1933406" y="3940389"/>
                  <a:pt x="1933406" y="3940389"/>
                  <a:pt x="1923337" y="3925273"/>
                </a:cubicBezTo>
                <a:cubicBezTo>
                  <a:pt x="1923337" y="3925273"/>
                  <a:pt x="1923337" y="3925273"/>
                  <a:pt x="1893127" y="3920236"/>
                </a:cubicBezTo>
                <a:cubicBezTo>
                  <a:pt x="1893127" y="3920236"/>
                  <a:pt x="1893127" y="3920236"/>
                  <a:pt x="1893127" y="3905121"/>
                </a:cubicBezTo>
                <a:cubicBezTo>
                  <a:pt x="1893127" y="3905121"/>
                  <a:pt x="1893127" y="3905121"/>
                  <a:pt x="1857883" y="3905121"/>
                </a:cubicBezTo>
                <a:cubicBezTo>
                  <a:pt x="1857883" y="3905121"/>
                  <a:pt x="1857883" y="3905121"/>
                  <a:pt x="1872988" y="3874893"/>
                </a:cubicBezTo>
                <a:cubicBezTo>
                  <a:pt x="1872988" y="3874893"/>
                  <a:pt x="1872988" y="3874893"/>
                  <a:pt x="1817603" y="3874893"/>
                </a:cubicBezTo>
                <a:cubicBezTo>
                  <a:pt x="1812567" y="3879932"/>
                  <a:pt x="1807533" y="3884969"/>
                  <a:pt x="1812567" y="3890007"/>
                </a:cubicBezTo>
                <a:cubicBezTo>
                  <a:pt x="1812567" y="3890007"/>
                  <a:pt x="1812567" y="3890007"/>
                  <a:pt x="1822638" y="3890007"/>
                </a:cubicBezTo>
                <a:cubicBezTo>
                  <a:pt x="1812567" y="3890007"/>
                  <a:pt x="1802498" y="3890007"/>
                  <a:pt x="1802498" y="3910160"/>
                </a:cubicBezTo>
                <a:cubicBezTo>
                  <a:pt x="1802498" y="3910160"/>
                  <a:pt x="1802498" y="3910160"/>
                  <a:pt x="1842778" y="3940389"/>
                </a:cubicBezTo>
                <a:cubicBezTo>
                  <a:pt x="1842778" y="3940389"/>
                  <a:pt x="1842778" y="3940389"/>
                  <a:pt x="1792428" y="3935350"/>
                </a:cubicBezTo>
                <a:cubicBezTo>
                  <a:pt x="1792428" y="3935350"/>
                  <a:pt x="1792428" y="3935350"/>
                  <a:pt x="1792428" y="3940389"/>
                </a:cubicBezTo>
                <a:cubicBezTo>
                  <a:pt x="1792428" y="3940389"/>
                  <a:pt x="1792428" y="3940389"/>
                  <a:pt x="1777323" y="3940389"/>
                </a:cubicBezTo>
                <a:cubicBezTo>
                  <a:pt x="1777323" y="3940389"/>
                  <a:pt x="1777323" y="3940389"/>
                  <a:pt x="1792428" y="3930312"/>
                </a:cubicBezTo>
                <a:cubicBezTo>
                  <a:pt x="1792428" y="3930312"/>
                  <a:pt x="1792428" y="3930312"/>
                  <a:pt x="1802498" y="3925273"/>
                </a:cubicBezTo>
                <a:cubicBezTo>
                  <a:pt x="1802498" y="3925273"/>
                  <a:pt x="1802498" y="3925273"/>
                  <a:pt x="1782360" y="3905121"/>
                </a:cubicBezTo>
                <a:cubicBezTo>
                  <a:pt x="1772289" y="3910160"/>
                  <a:pt x="1742079" y="3920236"/>
                  <a:pt x="1757184" y="3930312"/>
                </a:cubicBezTo>
                <a:cubicBezTo>
                  <a:pt x="1757184" y="3930312"/>
                  <a:pt x="1757184" y="3930312"/>
                  <a:pt x="1721940" y="3940389"/>
                </a:cubicBezTo>
                <a:cubicBezTo>
                  <a:pt x="1721940" y="3940389"/>
                  <a:pt x="1721940" y="3940389"/>
                  <a:pt x="1711871" y="3950464"/>
                </a:cubicBezTo>
                <a:cubicBezTo>
                  <a:pt x="1711871" y="3950464"/>
                  <a:pt x="1711871" y="3950464"/>
                  <a:pt x="1701800" y="3955503"/>
                </a:cubicBezTo>
                <a:cubicBezTo>
                  <a:pt x="1701800" y="3955503"/>
                  <a:pt x="1701800" y="3955503"/>
                  <a:pt x="1671591" y="3940389"/>
                </a:cubicBezTo>
                <a:cubicBezTo>
                  <a:pt x="1671591" y="3940389"/>
                  <a:pt x="1671591" y="3940389"/>
                  <a:pt x="1666556" y="3935350"/>
                </a:cubicBezTo>
                <a:cubicBezTo>
                  <a:pt x="1666556" y="3935350"/>
                  <a:pt x="1666556" y="3935350"/>
                  <a:pt x="1641381" y="3965578"/>
                </a:cubicBezTo>
                <a:cubicBezTo>
                  <a:pt x="1641381" y="3965578"/>
                  <a:pt x="1641381" y="3965578"/>
                  <a:pt x="1656486" y="3980694"/>
                </a:cubicBezTo>
                <a:cubicBezTo>
                  <a:pt x="1656486" y="3980694"/>
                  <a:pt x="1656486" y="3980694"/>
                  <a:pt x="1646417" y="3990769"/>
                </a:cubicBezTo>
                <a:cubicBezTo>
                  <a:pt x="1646417" y="3990769"/>
                  <a:pt x="1646417" y="3990769"/>
                  <a:pt x="1656486" y="4000846"/>
                </a:cubicBezTo>
                <a:cubicBezTo>
                  <a:pt x="1656486" y="4000846"/>
                  <a:pt x="1656486" y="4000846"/>
                  <a:pt x="1621243" y="4000846"/>
                </a:cubicBezTo>
                <a:cubicBezTo>
                  <a:pt x="1621243" y="4000846"/>
                  <a:pt x="1621243" y="4000846"/>
                  <a:pt x="1621243" y="3985732"/>
                </a:cubicBezTo>
                <a:cubicBezTo>
                  <a:pt x="1621243" y="3985732"/>
                  <a:pt x="1621243" y="3985732"/>
                  <a:pt x="1601102" y="3980694"/>
                </a:cubicBezTo>
                <a:cubicBezTo>
                  <a:pt x="1601102" y="3980694"/>
                  <a:pt x="1601102" y="3980694"/>
                  <a:pt x="1596068" y="3980694"/>
                </a:cubicBezTo>
                <a:cubicBezTo>
                  <a:pt x="1596068" y="3980694"/>
                  <a:pt x="1596068" y="3980694"/>
                  <a:pt x="1646417" y="3950464"/>
                </a:cubicBezTo>
                <a:cubicBezTo>
                  <a:pt x="1646417" y="3950464"/>
                  <a:pt x="1646417" y="3950464"/>
                  <a:pt x="1641381" y="3945426"/>
                </a:cubicBezTo>
                <a:cubicBezTo>
                  <a:pt x="1641381" y="3945426"/>
                  <a:pt x="1641381" y="3945426"/>
                  <a:pt x="1661522" y="3925273"/>
                </a:cubicBezTo>
                <a:cubicBezTo>
                  <a:pt x="1661522" y="3925273"/>
                  <a:pt x="1661522" y="3925273"/>
                  <a:pt x="1681661" y="3925273"/>
                </a:cubicBezTo>
                <a:cubicBezTo>
                  <a:pt x="1681661" y="3925273"/>
                  <a:pt x="1681661" y="3925273"/>
                  <a:pt x="1691730" y="3905121"/>
                </a:cubicBezTo>
                <a:cubicBezTo>
                  <a:pt x="1691730" y="3905121"/>
                  <a:pt x="1691730" y="3905121"/>
                  <a:pt x="1701800" y="3910160"/>
                </a:cubicBezTo>
                <a:cubicBezTo>
                  <a:pt x="1711871" y="3925273"/>
                  <a:pt x="1661522" y="3910160"/>
                  <a:pt x="1711871" y="3930312"/>
                </a:cubicBezTo>
                <a:cubicBezTo>
                  <a:pt x="1711871" y="3930312"/>
                  <a:pt x="1711871" y="3930312"/>
                  <a:pt x="1737046" y="3925273"/>
                </a:cubicBezTo>
                <a:cubicBezTo>
                  <a:pt x="1737046" y="3925273"/>
                  <a:pt x="1737046" y="3925273"/>
                  <a:pt x="1772289" y="3895046"/>
                </a:cubicBezTo>
                <a:cubicBezTo>
                  <a:pt x="1772289" y="3895046"/>
                  <a:pt x="1772289" y="3895046"/>
                  <a:pt x="1797464" y="3869855"/>
                </a:cubicBezTo>
                <a:cubicBezTo>
                  <a:pt x="1797464" y="3869855"/>
                  <a:pt x="1797464" y="3869855"/>
                  <a:pt x="1787394" y="3864816"/>
                </a:cubicBezTo>
                <a:cubicBezTo>
                  <a:pt x="1787394" y="3864816"/>
                  <a:pt x="1787394" y="3864816"/>
                  <a:pt x="1792428" y="3849702"/>
                </a:cubicBezTo>
                <a:cubicBezTo>
                  <a:pt x="1792428" y="3849702"/>
                  <a:pt x="1792428" y="3849702"/>
                  <a:pt x="1807533" y="3859779"/>
                </a:cubicBezTo>
                <a:cubicBezTo>
                  <a:pt x="1807533" y="3859779"/>
                  <a:pt x="1807533" y="3859779"/>
                  <a:pt x="1827672" y="3849702"/>
                </a:cubicBezTo>
                <a:cubicBezTo>
                  <a:pt x="1827672" y="3849702"/>
                  <a:pt x="1827672" y="3849702"/>
                  <a:pt x="1792428" y="3839627"/>
                </a:cubicBezTo>
                <a:cubicBezTo>
                  <a:pt x="1792428" y="3839627"/>
                  <a:pt x="1792428" y="3839627"/>
                  <a:pt x="1711871" y="3874893"/>
                </a:cubicBezTo>
                <a:cubicBezTo>
                  <a:pt x="1711871" y="3874893"/>
                  <a:pt x="1711871" y="3874893"/>
                  <a:pt x="1550753" y="3980694"/>
                </a:cubicBezTo>
                <a:cubicBezTo>
                  <a:pt x="1550753" y="3980694"/>
                  <a:pt x="1550753" y="3980694"/>
                  <a:pt x="1545718" y="3990769"/>
                </a:cubicBezTo>
                <a:cubicBezTo>
                  <a:pt x="1545718" y="3990769"/>
                  <a:pt x="1545718" y="3990769"/>
                  <a:pt x="1575927" y="3985732"/>
                </a:cubicBezTo>
                <a:cubicBezTo>
                  <a:pt x="1575927" y="3985732"/>
                  <a:pt x="1575927" y="3985732"/>
                  <a:pt x="1601102" y="3995808"/>
                </a:cubicBezTo>
                <a:cubicBezTo>
                  <a:pt x="1601102" y="3995808"/>
                  <a:pt x="1601102" y="3995808"/>
                  <a:pt x="1611173" y="4005885"/>
                </a:cubicBezTo>
                <a:cubicBezTo>
                  <a:pt x="1611173" y="4005885"/>
                  <a:pt x="1611173" y="4005885"/>
                  <a:pt x="1525578" y="4051227"/>
                </a:cubicBezTo>
                <a:cubicBezTo>
                  <a:pt x="1525578" y="4051227"/>
                  <a:pt x="1525578" y="4051227"/>
                  <a:pt x="1485300" y="4071379"/>
                </a:cubicBezTo>
                <a:cubicBezTo>
                  <a:pt x="1485300" y="4071379"/>
                  <a:pt x="1485300" y="4071379"/>
                  <a:pt x="1455090" y="4101608"/>
                </a:cubicBezTo>
                <a:cubicBezTo>
                  <a:pt x="1455090" y="4101608"/>
                  <a:pt x="1455090" y="4101608"/>
                  <a:pt x="1434950" y="4086495"/>
                </a:cubicBezTo>
                <a:cubicBezTo>
                  <a:pt x="1434950" y="4086495"/>
                  <a:pt x="1434950" y="4086495"/>
                  <a:pt x="1319148" y="4172143"/>
                </a:cubicBezTo>
                <a:cubicBezTo>
                  <a:pt x="1319148" y="4172143"/>
                  <a:pt x="1319148" y="4172143"/>
                  <a:pt x="1314112" y="4182218"/>
                </a:cubicBezTo>
                <a:cubicBezTo>
                  <a:pt x="1314112" y="4182218"/>
                  <a:pt x="1314112" y="4182218"/>
                  <a:pt x="1283902" y="4192295"/>
                </a:cubicBezTo>
                <a:cubicBezTo>
                  <a:pt x="1283902" y="4192295"/>
                  <a:pt x="1283902" y="4192295"/>
                  <a:pt x="1278868" y="4202371"/>
                </a:cubicBezTo>
                <a:cubicBezTo>
                  <a:pt x="1278868" y="4202371"/>
                  <a:pt x="1278868" y="4202371"/>
                  <a:pt x="1263763" y="4212448"/>
                </a:cubicBezTo>
                <a:cubicBezTo>
                  <a:pt x="1263763" y="4212448"/>
                  <a:pt x="1258728" y="4212448"/>
                  <a:pt x="1248658" y="4217485"/>
                </a:cubicBezTo>
                <a:cubicBezTo>
                  <a:pt x="1248658" y="4217485"/>
                  <a:pt x="1248658" y="4217485"/>
                  <a:pt x="1238589" y="4222523"/>
                </a:cubicBezTo>
                <a:cubicBezTo>
                  <a:pt x="1233555" y="4227562"/>
                  <a:pt x="1223484" y="4232600"/>
                  <a:pt x="1213414" y="4242676"/>
                </a:cubicBezTo>
                <a:cubicBezTo>
                  <a:pt x="1213414" y="4242676"/>
                  <a:pt x="1213414" y="4242676"/>
                  <a:pt x="1248658" y="4197332"/>
                </a:cubicBezTo>
                <a:cubicBezTo>
                  <a:pt x="1248658" y="4197332"/>
                  <a:pt x="1248658" y="4197332"/>
                  <a:pt x="1278868" y="4182218"/>
                </a:cubicBezTo>
                <a:cubicBezTo>
                  <a:pt x="1278868" y="4182218"/>
                  <a:pt x="1278868" y="4182218"/>
                  <a:pt x="1258728" y="4167104"/>
                </a:cubicBezTo>
                <a:cubicBezTo>
                  <a:pt x="1258728" y="4167104"/>
                  <a:pt x="1258728" y="4167104"/>
                  <a:pt x="1233555" y="4192295"/>
                </a:cubicBezTo>
                <a:cubicBezTo>
                  <a:pt x="1233555" y="4192295"/>
                  <a:pt x="1233555" y="4192295"/>
                  <a:pt x="1208378" y="4192295"/>
                </a:cubicBezTo>
                <a:cubicBezTo>
                  <a:pt x="1218449" y="4182218"/>
                  <a:pt x="1223484" y="4167104"/>
                  <a:pt x="1218449" y="4162066"/>
                </a:cubicBezTo>
                <a:cubicBezTo>
                  <a:pt x="1218449" y="4162066"/>
                  <a:pt x="1218449" y="4162066"/>
                  <a:pt x="1188239" y="4162066"/>
                </a:cubicBezTo>
                <a:cubicBezTo>
                  <a:pt x="1188239" y="4162066"/>
                  <a:pt x="1188239" y="4162066"/>
                  <a:pt x="1168100" y="4192295"/>
                </a:cubicBezTo>
                <a:cubicBezTo>
                  <a:pt x="1188239" y="4187257"/>
                  <a:pt x="1168100" y="4222523"/>
                  <a:pt x="1203344" y="4202371"/>
                </a:cubicBezTo>
                <a:cubicBezTo>
                  <a:pt x="1203344" y="4202371"/>
                  <a:pt x="1203344" y="4202371"/>
                  <a:pt x="1188239" y="4217485"/>
                </a:cubicBezTo>
                <a:cubicBezTo>
                  <a:pt x="1188239" y="4217485"/>
                  <a:pt x="1188239" y="4217485"/>
                  <a:pt x="1152995" y="4227562"/>
                </a:cubicBezTo>
                <a:cubicBezTo>
                  <a:pt x="1152995" y="4227562"/>
                  <a:pt x="1152995" y="4227562"/>
                  <a:pt x="1132856" y="4217485"/>
                </a:cubicBezTo>
                <a:cubicBezTo>
                  <a:pt x="1132856" y="4217485"/>
                  <a:pt x="1132856" y="4217485"/>
                  <a:pt x="1107682" y="4177180"/>
                </a:cubicBezTo>
                <a:cubicBezTo>
                  <a:pt x="1107682" y="4177180"/>
                  <a:pt x="1107682" y="4177180"/>
                  <a:pt x="1097611" y="4177180"/>
                </a:cubicBezTo>
                <a:cubicBezTo>
                  <a:pt x="1112716" y="4146952"/>
                  <a:pt x="1163065" y="4157027"/>
                  <a:pt x="1168100" y="4116722"/>
                </a:cubicBezTo>
                <a:cubicBezTo>
                  <a:pt x="1168100" y="4116722"/>
                  <a:pt x="1168100" y="4116722"/>
                  <a:pt x="1193275" y="4116722"/>
                </a:cubicBezTo>
                <a:cubicBezTo>
                  <a:pt x="1193275" y="4116722"/>
                  <a:pt x="1193275" y="4116722"/>
                  <a:pt x="1223484" y="4066342"/>
                </a:cubicBezTo>
                <a:cubicBezTo>
                  <a:pt x="1223484" y="4066342"/>
                  <a:pt x="1223484" y="4066342"/>
                  <a:pt x="1218449" y="4056265"/>
                </a:cubicBezTo>
                <a:cubicBezTo>
                  <a:pt x="1218449" y="4056265"/>
                  <a:pt x="1218449" y="4056265"/>
                  <a:pt x="1233555" y="4031074"/>
                </a:cubicBezTo>
                <a:cubicBezTo>
                  <a:pt x="1233555" y="4031074"/>
                  <a:pt x="1233555" y="4031074"/>
                  <a:pt x="1168100" y="4015960"/>
                </a:cubicBezTo>
                <a:cubicBezTo>
                  <a:pt x="1168100" y="4015960"/>
                  <a:pt x="1168100" y="4015960"/>
                  <a:pt x="1168100" y="4005885"/>
                </a:cubicBezTo>
                <a:cubicBezTo>
                  <a:pt x="1168100" y="4005885"/>
                  <a:pt x="1168100" y="4005885"/>
                  <a:pt x="1147960" y="4015960"/>
                </a:cubicBezTo>
                <a:cubicBezTo>
                  <a:pt x="1147960" y="4015960"/>
                  <a:pt x="1147960" y="4015960"/>
                  <a:pt x="1147960" y="4026037"/>
                </a:cubicBezTo>
                <a:cubicBezTo>
                  <a:pt x="1147960" y="4026037"/>
                  <a:pt x="1147960" y="4026037"/>
                  <a:pt x="1092577" y="4041151"/>
                </a:cubicBezTo>
                <a:cubicBezTo>
                  <a:pt x="1092577" y="4041151"/>
                  <a:pt x="1092577" y="4041151"/>
                  <a:pt x="1082507" y="4046190"/>
                </a:cubicBezTo>
                <a:cubicBezTo>
                  <a:pt x="1077472" y="4041151"/>
                  <a:pt x="1057333" y="4046190"/>
                  <a:pt x="1001948" y="4076418"/>
                </a:cubicBezTo>
                <a:cubicBezTo>
                  <a:pt x="1001948" y="4076418"/>
                  <a:pt x="1001948" y="4076418"/>
                  <a:pt x="991879" y="4076418"/>
                </a:cubicBezTo>
                <a:cubicBezTo>
                  <a:pt x="991879" y="4076418"/>
                  <a:pt x="991879" y="4076418"/>
                  <a:pt x="981809" y="4071379"/>
                </a:cubicBezTo>
                <a:cubicBezTo>
                  <a:pt x="981809" y="4071379"/>
                  <a:pt x="981809" y="4071379"/>
                  <a:pt x="1006984" y="4066342"/>
                </a:cubicBezTo>
                <a:cubicBezTo>
                  <a:pt x="1006984" y="4066342"/>
                  <a:pt x="1006984" y="4066342"/>
                  <a:pt x="1037192" y="4041151"/>
                </a:cubicBezTo>
                <a:cubicBezTo>
                  <a:pt x="1037192" y="4041151"/>
                  <a:pt x="1037192" y="4041151"/>
                  <a:pt x="1037192" y="4010922"/>
                </a:cubicBezTo>
                <a:cubicBezTo>
                  <a:pt x="1037192" y="4010922"/>
                  <a:pt x="1037192" y="4010922"/>
                  <a:pt x="1057333" y="4015960"/>
                </a:cubicBezTo>
                <a:cubicBezTo>
                  <a:pt x="1057333" y="4015960"/>
                  <a:pt x="1057333" y="4015960"/>
                  <a:pt x="1072436" y="4000846"/>
                </a:cubicBezTo>
                <a:cubicBezTo>
                  <a:pt x="1072436" y="4000846"/>
                  <a:pt x="1072436" y="4000846"/>
                  <a:pt x="1057333" y="3985732"/>
                </a:cubicBezTo>
                <a:cubicBezTo>
                  <a:pt x="1057333" y="3985732"/>
                  <a:pt x="1057333" y="3985732"/>
                  <a:pt x="1032158" y="3980694"/>
                </a:cubicBezTo>
                <a:cubicBezTo>
                  <a:pt x="1032158" y="3980694"/>
                  <a:pt x="1032158" y="3980694"/>
                  <a:pt x="971738" y="4000846"/>
                </a:cubicBezTo>
                <a:cubicBezTo>
                  <a:pt x="971738" y="4000846"/>
                  <a:pt x="971738" y="4000846"/>
                  <a:pt x="951599" y="4020999"/>
                </a:cubicBezTo>
                <a:cubicBezTo>
                  <a:pt x="936494" y="4020999"/>
                  <a:pt x="996913" y="3985732"/>
                  <a:pt x="926424" y="4026037"/>
                </a:cubicBezTo>
                <a:cubicBezTo>
                  <a:pt x="926424" y="4026037"/>
                  <a:pt x="926424" y="4026037"/>
                  <a:pt x="941530" y="4005885"/>
                </a:cubicBezTo>
                <a:cubicBezTo>
                  <a:pt x="941530" y="4005885"/>
                  <a:pt x="941530" y="4005885"/>
                  <a:pt x="971738" y="3985732"/>
                </a:cubicBezTo>
                <a:cubicBezTo>
                  <a:pt x="971738" y="3985732"/>
                  <a:pt x="971738" y="3985732"/>
                  <a:pt x="971738" y="3975655"/>
                </a:cubicBezTo>
                <a:cubicBezTo>
                  <a:pt x="971738" y="3975655"/>
                  <a:pt x="971738" y="3975655"/>
                  <a:pt x="941530" y="3980694"/>
                </a:cubicBezTo>
                <a:cubicBezTo>
                  <a:pt x="941530" y="3980694"/>
                  <a:pt x="941530" y="3980694"/>
                  <a:pt x="891180" y="4036113"/>
                </a:cubicBezTo>
                <a:cubicBezTo>
                  <a:pt x="891180" y="4036113"/>
                  <a:pt x="891180" y="4036113"/>
                  <a:pt x="921389" y="4031074"/>
                </a:cubicBezTo>
                <a:cubicBezTo>
                  <a:pt x="921389" y="4031074"/>
                  <a:pt x="921389" y="4031074"/>
                  <a:pt x="886145" y="4061304"/>
                </a:cubicBezTo>
                <a:cubicBezTo>
                  <a:pt x="886145" y="4061304"/>
                  <a:pt x="886145" y="4061304"/>
                  <a:pt x="886145" y="4046190"/>
                </a:cubicBezTo>
                <a:cubicBezTo>
                  <a:pt x="886145" y="4046190"/>
                  <a:pt x="886145" y="4046190"/>
                  <a:pt x="871040" y="4056265"/>
                </a:cubicBezTo>
                <a:cubicBezTo>
                  <a:pt x="871040" y="4056265"/>
                  <a:pt x="871040" y="4056265"/>
                  <a:pt x="840831" y="4056265"/>
                </a:cubicBezTo>
                <a:cubicBezTo>
                  <a:pt x="840831" y="4056265"/>
                  <a:pt x="840831" y="4056265"/>
                  <a:pt x="810621" y="4086495"/>
                </a:cubicBezTo>
                <a:cubicBezTo>
                  <a:pt x="810621" y="4086495"/>
                  <a:pt x="810621" y="4086495"/>
                  <a:pt x="770342" y="4076418"/>
                </a:cubicBezTo>
                <a:cubicBezTo>
                  <a:pt x="770342" y="4076418"/>
                  <a:pt x="770342" y="4076418"/>
                  <a:pt x="760272" y="4066342"/>
                </a:cubicBezTo>
                <a:cubicBezTo>
                  <a:pt x="760272" y="4066342"/>
                  <a:pt x="760272" y="4066342"/>
                  <a:pt x="765308" y="4051227"/>
                </a:cubicBezTo>
                <a:cubicBezTo>
                  <a:pt x="765308" y="4051227"/>
                  <a:pt x="765308" y="4051227"/>
                  <a:pt x="750202" y="4031074"/>
                </a:cubicBezTo>
                <a:cubicBezTo>
                  <a:pt x="765308" y="4031074"/>
                  <a:pt x="775377" y="4020999"/>
                  <a:pt x="780413" y="4015960"/>
                </a:cubicBezTo>
                <a:cubicBezTo>
                  <a:pt x="780413" y="4015960"/>
                  <a:pt x="780413" y="4015960"/>
                  <a:pt x="765308" y="4015960"/>
                </a:cubicBezTo>
                <a:cubicBezTo>
                  <a:pt x="765308" y="4015960"/>
                  <a:pt x="765308" y="4015960"/>
                  <a:pt x="815657" y="3950464"/>
                </a:cubicBezTo>
                <a:cubicBezTo>
                  <a:pt x="815657" y="3950464"/>
                  <a:pt x="815657" y="3950464"/>
                  <a:pt x="795516" y="3950464"/>
                </a:cubicBezTo>
                <a:cubicBezTo>
                  <a:pt x="805587" y="3950464"/>
                  <a:pt x="780413" y="3965578"/>
                  <a:pt x="800552" y="3940389"/>
                </a:cubicBezTo>
                <a:cubicBezTo>
                  <a:pt x="800552" y="3940389"/>
                  <a:pt x="800552" y="3940389"/>
                  <a:pt x="785447" y="3940389"/>
                </a:cubicBezTo>
                <a:cubicBezTo>
                  <a:pt x="810621" y="3910160"/>
                  <a:pt x="815657" y="3965578"/>
                  <a:pt x="830762" y="3915198"/>
                </a:cubicBezTo>
                <a:cubicBezTo>
                  <a:pt x="830762" y="3915198"/>
                  <a:pt x="830762" y="3915198"/>
                  <a:pt x="800552" y="3915198"/>
                </a:cubicBezTo>
                <a:cubicBezTo>
                  <a:pt x="800552" y="3915198"/>
                  <a:pt x="800552" y="3915198"/>
                  <a:pt x="709923" y="3985732"/>
                </a:cubicBezTo>
                <a:cubicBezTo>
                  <a:pt x="709923" y="3985732"/>
                  <a:pt x="709923" y="3985732"/>
                  <a:pt x="669644" y="4020999"/>
                </a:cubicBezTo>
                <a:cubicBezTo>
                  <a:pt x="669644" y="4020999"/>
                  <a:pt x="669644" y="4026037"/>
                  <a:pt x="674679" y="4031074"/>
                </a:cubicBezTo>
                <a:cubicBezTo>
                  <a:pt x="674679" y="4031074"/>
                  <a:pt x="674679" y="4031074"/>
                  <a:pt x="649505" y="4026037"/>
                </a:cubicBezTo>
                <a:cubicBezTo>
                  <a:pt x="649505" y="4026037"/>
                  <a:pt x="649505" y="4026037"/>
                  <a:pt x="689784" y="3985732"/>
                </a:cubicBezTo>
                <a:cubicBezTo>
                  <a:pt x="689784" y="3985732"/>
                  <a:pt x="689784" y="3985732"/>
                  <a:pt x="684749" y="3980694"/>
                </a:cubicBezTo>
                <a:cubicBezTo>
                  <a:pt x="684749" y="3980694"/>
                  <a:pt x="684749" y="3980694"/>
                  <a:pt x="709923" y="3950464"/>
                </a:cubicBezTo>
                <a:cubicBezTo>
                  <a:pt x="709923" y="3950464"/>
                  <a:pt x="709923" y="3950464"/>
                  <a:pt x="699854" y="3950464"/>
                </a:cubicBezTo>
                <a:cubicBezTo>
                  <a:pt x="709923" y="3965578"/>
                  <a:pt x="669644" y="3935350"/>
                  <a:pt x="674679" y="3980694"/>
                </a:cubicBezTo>
                <a:cubicBezTo>
                  <a:pt x="674679" y="3980694"/>
                  <a:pt x="674679" y="3980694"/>
                  <a:pt x="664610" y="3990769"/>
                </a:cubicBezTo>
                <a:cubicBezTo>
                  <a:pt x="664610" y="3990769"/>
                  <a:pt x="664610" y="3990769"/>
                  <a:pt x="649505" y="3980694"/>
                </a:cubicBezTo>
                <a:cubicBezTo>
                  <a:pt x="649505" y="3980694"/>
                  <a:pt x="649505" y="3980694"/>
                  <a:pt x="614260" y="3990769"/>
                </a:cubicBezTo>
                <a:cubicBezTo>
                  <a:pt x="614260" y="3990769"/>
                  <a:pt x="614260" y="3990769"/>
                  <a:pt x="579016" y="3950464"/>
                </a:cubicBezTo>
                <a:cubicBezTo>
                  <a:pt x="579016" y="3950464"/>
                  <a:pt x="579016" y="3950464"/>
                  <a:pt x="599155" y="3915198"/>
                </a:cubicBezTo>
                <a:cubicBezTo>
                  <a:pt x="599155" y="3915198"/>
                  <a:pt x="599155" y="3915198"/>
                  <a:pt x="573981" y="3900084"/>
                </a:cubicBezTo>
                <a:cubicBezTo>
                  <a:pt x="573981" y="3900084"/>
                  <a:pt x="573981" y="3900084"/>
                  <a:pt x="609225" y="3884969"/>
                </a:cubicBezTo>
                <a:cubicBezTo>
                  <a:pt x="609225" y="3884969"/>
                  <a:pt x="609225" y="3884969"/>
                  <a:pt x="604189" y="3864816"/>
                </a:cubicBezTo>
                <a:cubicBezTo>
                  <a:pt x="604189" y="3864816"/>
                  <a:pt x="604189" y="3864816"/>
                  <a:pt x="624330" y="3864816"/>
                </a:cubicBezTo>
                <a:cubicBezTo>
                  <a:pt x="624330" y="3864816"/>
                  <a:pt x="624330" y="3864816"/>
                  <a:pt x="609225" y="3839627"/>
                </a:cubicBezTo>
                <a:cubicBezTo>
                  <a:pt x="609225" y="3839627"/>
                  <a:pt x="609225" y="3839627"/>
                  <a:pt x="644469" y="3819474"/>
                </a:cubicBezTo>
                <a:cubicBezTo>
                  <a:pt x="644469" y="3819474"/>
                  <a:pt x="659574" y="3779168"/>
                  <a:pt x="599155" y="3814436"/>
                </a:cubicBezTo>
                <a:cubicBezTo>
                  <a:pt x="599155" y="3814436"/>
                  <a:pt x="599155" y="3814436"/>
                  <a:pt x="573981" y="3814436"/>
                </a:cubicBezTo>
                <a:cubicBezTo>
                  <a:pt x="573981" y="3814436"/>
                  <a:pt x="573981" y="3814436"/>
                  <a:pt x="548806" y="3849702"/>
                </a:cubicBezTo>
                <a:cubicBezTo>
                  <a:pt x="548806" y="3849702"/>
                  <a:pt x="548806" y="3849702"/>
                  <a:pt x="518596" y="3849702"/>
                </a:cubicBezTo>
                <a:cubicBezTo>
                  <a:pt x="518596" y="3849702"/>
                  <a:pt x="518596" y="3849702"/>
                  <a:pt x="543771" y="3834588"/>
                </a:cubicBezTo>
                <a:cubicBezTo>
                  <a:pt x="543771" y="3834588"/>
                  <a:pt x="543771" y="3834588"/>
                  <a:pt x="538737" y="3814436"/>
                </a:cubicBezTo>
                <a:cubicBezTo>
                  <a:pt x="543771" y="3799320"/>
                  <a:pt x="548806" y="3834588"/>
                  <a:pt x="548806" y="3809397"/>
                </a:cubicBezTo>
                <a:cubicBezTo>
                  <a:pt x="553842" y="3804359"/>
                  <a:pt x="563911" y="3804359"/>
                  <a:pt x="573981" y="3799320"/>
                </a:cubicBezTo>
                <a:cubicBezTo>
                  <a:pt x="573981" y="3799320"/>
                  <a:pt x="573981" y="3799320"/>
                  <a:pt x="584050" y="3789245"/>
                </a:cubicBezTo>
                <a:cubicBezTo>
                  <a:pt x="584050" y="3789245"/>
                  <a:pt x="584050" y="3789245"/>
                  <a:pt x="584050" y="3753978"/>
                </a:cubicBezTo>
                <a:cubicBezTo>
                  <a:pt x="584050" y="3753978"/>
                  <a:pt x="584050" y="3753978"/>
                  <a:pt x="579016" y="3753978"/>
                </a:cubicBezTo>
                <a:cubicBezTo>
                  <a:pt x="579016" y="3753978"/>
                  <a:pt x="579016" y="3753978"/>
                  <a:pt x="523632" y="3799320"/>
                </a:cubicBezTo>
                <a:cubicBezTo>
                  <a:pt x="523632" y="3799320"/>
                  <a:pt x="523632" y="3799320"/>
                  <a:pt x="513562" y="3799320"/>
                </a:cubicBezTo>
                <a:cubicBezTo>
                  <a:pt x="513562" y="3799320"/>
                  <a:pt x="513562" y="3799320"/>
                  <a:pt x="513562" y="3789245"/>
                </a:cubicBezTo>
                <a:cubicBezTo>
                  <a:pt x="513562" y="3789245"/>
                  <a:pt x="513562" y="3789245"/>
                  <a:pt x="533701" y="3784206"/>
                </a:cubicBezTo>
                <a:cubicBezTo>
                  <a:pt x="533701" y="3784206"/>
                  <a:pt x="533701" y="3784206"/>
                  <a:pt x="538737" y="3753978"/>
                </a:cubicBezTo>
                <a:cubicBezTo>
                  <a:pt x="538737" y="3753978"/>
                  <a:pt x="538737" y="3753978"/>
                  <a:pt x="563911" y="3738863"/>
                </a:cubicBezTo>
                <a:cubicBezTo>
                  <a:pt x="563911" y="3738863"/>
                  <a:pt x="563911" y="3738863"/>
                  <a:pt x="553842" y="3703597"/>
                </a:cubicBezTo>
                <a:cubicBezTo>
                  <a:pt x="553842" y="3703597"/>
                  <a:pt x="553842" y="3703597"/>
                  <a:pt x="563911" y="3688483"/>
                </a:cubicBezTo>
                <a:cubicBezTo>
                  <a:pt x="563911" y="3688483"/>
                  <a:pt x="568945" y="3688483"/>
                  <a:pt x="568945" y="3688483"/>
                </a:cubicBezTo>
                <a:cubicBezTo>
                  <a:pt x="568945" y="3688483"/>
                  <a:pt x="568945" y="3688483"/>
                  <a:pt x="579016" y="3683444"/>
                </a:cubicBezTo>
                <a:cubicBezTo>
                  <a:pt x="579016" y="3683444"/>
                  <a:pt x="579016" y="3683444"/>
                  <a:pt x="563911" y="3673369"/>
                </a:cubicBezTo>
                <a:cubicBezTo>
                  <a:pt x="563911" y="3673369"/>
                  <a:pt x="563911" y="3673369"/>
                  <a:pt x="558876" y="3663292"/>
                </a:cubicBezTo>
                <a:cubicBezTo>
                  <a:pt x="558876" y="3663292"/>
                  <a:pt x="558876" y="3663292"/>
                  <a:pt x="513562" y="3693521"/>
                </a:cubicBezTo>
                <a:cubicBezTo>
                  <a:pt x="528666" y="3713674"/>
                  <a:pt x="483352" y="3688483"/>
                  <a:pt x="488388" y="3738863"/>
                </a:cubicBezTo>
                <a:cubicBezTo>
                  <a:pt x="488388" y="3738863"/>
                  <a:pt x="488388" y="3738863"/>
                  <a:pt x="473283" y="3743901"/>
                </a:cubicBezTo>
                <a:cubicBezTo>
                  <a:pt x="473283" y="3743901"/>
                  <a:pt x="473283" y="3743901"/>
                  <a:pt x="488388" y="3774131"/>
                </a:cubicBezTo>
                <a:cubicBezTo>
                  <a:pt x="488388" y="3774131"/>
                  <a:pt x="488388" y="3774131"/>
                  <a:pt x="478318" y="3799320"/>
                </a:cubicBezTo>
                <a:cubicBezTo>
                  <a:pt x="478318" y="3799320"/>
                  <a:pt x="478318" y="3799320"/>
                  <a:pt x="493422" y="3799320"/>
                </a:cubicBezTo>
                <a:cubicBezTo>
                  <a:pt x="493422" y="3799320"/>
                  <a:pt x="493422" y="3804359"/>
                  <a:pt x="493422" y="3804359"/>
                </a:cubicBezTo>
                <a:cubicBezTo>
                  <a:pt x="483352" y="3804359"/>
                  <a:pt x="478318" y="3809397"/>
                  <a:pt x="468247" y="3814436"/>
                </a:cubicBezTo>
                <a:cubicBezTo>
                  <a:pt x="463213" y="3809397"/>
                  <a:pt x="458178" y="3809397"/>
                  <a:pt x="453142" y="3809397"/>
                </a:cubicBezTo>
                <a:cubicBezTo>
                  <a:pt x="453142" y="3809397"/>
                  <a:pt x="453142" y="3809397"/>
                  <a:pt x="473283" y="3779168"/>
                </a:cubicBezTo>
                <a:cubicBezTo>
                  <a:pt x="473283" y="3779168"/>
                  <a:pt x="473283" y="3779168"/>
                  <a:pt x="463213" y="3779168"/>
                </a:cubicBezTo>
                <a:cubicBezTo>
                  <a:pt x="463213" y="3779168"/>
                  <a:pt x="463213" y="3779168"/>
                  <a:pt x="443072" y="3794283"/>
                </a:cubicBezTo>
                <a:cubicBezTo>
                  <a:pt x="443072" y="3794283"/>
                  <a:pt x="443072" y="3794283"/>
                  <a:pt x="448108" y="3753978"/>
                </a:cubicBezTo>
                <a:cubicBezTo>
                  <a:pt x="448108" y="3753978"/>
                  <a:pt x="448108" y="3753978"/>
                  <a:pt x="468247" y="3748940"/>
                </a:cubicBezTo>
                <a:cubicBezTo>
                  <a:pt x="468247" y="3748940"/>
                  <a:pt x="468247" y="3748940"/>
                  <a:pt x="453142" y="3738863"/>
                </a:cubicBezTo>
                <a:cubicBezTo>
                  <a:pt x="453142" y="3738863"/>
                  <a:pt x="453142" y="3738863"/>
                  <a:pt x="453142" y="3703597"/>
                </a:cubicBezTo>
                <a:cubicBezTo>
                  <a:pt x="453142" y="3703597"/>
                  <a:pt x="453142" y="3703597"/>
                  <a:pt x="387690" y="3733826"/>
                </a:cubicBezTo>
                <a:cubicBezTo>
                  <a:pt x="387690" y="3733826"/>
                  <a:pt x="387690" y="3733826"/>
                  <a:pt x="352445" y="3764054"/>
                </a:cubicBezTo>
                <a:cubicBezTo>
                  <a:pt x="352445" y="3764054"/>
                  <a:pt x="352445" y="3764054"/>
                  <a:pt x="347410" y="3764054"/>
                </a:cubicBezTo>
                <a:cubicBezTo>
                  <a:pt x="347410" y="3764054"/>
                  <a:pt x="347410" y="3764054"/>
                  <a:pt x="337340" y="3774131"/>
                </a:cubicBezTo>
                <a:cubicBezTo>
                  <a:pt x="337340" y="3774131"/>
                  <a:pt x="337340" y="3774131"/>
                  <a:pt x="337340" y="3779168"/>
                </a:cubicBezTo>
                <a:cubicBezTo>
                  <a:pt x="337340" y="3779168"/>
                  <a:pt x="337340" y="3779168"/>
                  <a:pt x="347410" y="3789245"/>
                </a:cubicBezTo>
                <a:cubicBezTo>
                  <a:pt x="352445" y="3779168"/>
                  <a:pt x="367549" y="3779168"/>
                  <a:pt x="382654" y="3779168"/>
                </a:cubicBezTo>
                <a:cubicBezTo>
                  <a:pt x="382654" y="3779168"/>
                  <a:pt x="382654" y="3779168"/>
                  <a:pt x="337340" y="3804359"/>
                </a:cubicBezTo>
                <a:cubicBezTo>
                  <a:pt x="337340" y="3804359"/>
                  <a:pt x="337340" y="3804359"/>
                  <a:pt x="337340" y="3799320"/>
                </a:cubicBezTo>
                <a:cubicBezTo>
                  <a:pt x="337340" y="3799320"/>
                  <a:pt x="337340" y="3799320"/>
                  <a:pt x="286991" y="3814436"/>
                </a:cubicBezTo>
                <a:cubicBezTo>
                  <a:pt x="286991" y="3814436"/>
                  <a:pt x="286991" y="3814436"/>
                  <a:pt x="302095" y="3784206"/>
                </a:cubicBezTo>
                <a:cubicBezTo>
                  <a:pt x="302095" y="3784206"/>
                  <a:pt x="302095" y="3784206"/>
                  <a:pt x="312166" y="3774131"/>
                </a:cubicBezTo>
                <a:cubicBezTo>
                  <a:pt x="312166" y="3774131"/>
                  <a:pt x="312166" y="3774131"/>
                  <a:pt x="307130" y="3764054"/>
                </a:cubicBezTo>
                <a:cubicBezTo>
                  <a:pt x="307130" y="3764054"/>
                  <a:pt x="307130" y="3764054"/>
                  <a:pt x="327271" y="3733826"/>
                </a:cubicBezTo>
                <a:cubicBezTo>
                  <a:pt x="317200" y="3733826"/>
                  <a:pt x="312166" y="3728788"/>
                  <a:pt x="307130" y="3708635"/>
                </a:cubicBezTo>
                <a:cubicBezTo>
                  <a:pt x="307130" y="3708635"/>
                  <a:pt x="307130" y="3708635"/>
                  <a:pt x="317200" y="3698558"/>
                </a:cubicBezTo>
                <a:cubicBezTo>
                  <a:pt x="317200" y="3698558"/>
                  <a:pt x="317200" y="3698558"/>
                  <a:pt x="317200" y="3688483"/>
                </a:cubicBezTo>
                <a:cubicBezTo>
                  <a:pt x="281956" y="3668330"/>
                  <a:pt x="307130" y="3738863"/>
                  <a:pt x="281956" y="3673369"/>
                </a:cubicBezTo>
                <a:cubicBezTo>
                  <a:pt x="281956" y="3673369"/>
                  <a:pt x="281956" y="3673369"/>
                  <a:pt x="312166" y="3668330"/>
                </a:cubicBezTo>
                <a:cubicBezTo>
                  <a:pt x="312166" y="3668330"/>
                  <a:pt x="312166" y="3668330"/>
                  <a:pt x="317200" y="3658253"/>
                </a:cubicBezTo>
                <a:cubicBezTo>
                  <a:pt x="302095" y="3643139"/>
                  <a:pt x="266851" y="3713674"/>
                  <a:pt x="302095" y="3628025"/>
                </a:cubicBezTo>
                <a:cubicBezTo>
                  <a:pt x="302095" y="3628025"/>
                  <a:pt x="302095" y="3628025"/>
                  <a:pt x="317200" y="3607873"/>
                </a:cubicBezTo>
                <a:cubicBezTo>
                  <a:pt x="312166" y="3607873"/>
                  <a:pt x="307130" y="3597796"/>
                  <a:pt x="307130" y="3572605"/>
                </a:cubicBezTo>
                <a:cubicBezTo>
                  <a:pt x="307130" y="3572605"/>
                  <a:pt x="307130" y="3572605"/>
                  <a:pt x="312166" y="3567568"/>
                </a:cubicBezTo>
                <a:cubicBezTo>
                  <a:pt x="312166" y="3567568"/>
                  <a:pt x="312166" y="3567568"/>
                  <a:pt x="281956" y="3552453"/>
                </a:cubicBezTo>
                <a:cubicBezTo>
                  <a:pt x="281956" y="3552453"/>
                  <a:pt x="281956" y="3552453"/>
                  <a:pt x="327271" y="3547416"/>
                </a:cubicBezTo>
                <a:cubicBezTo>
                  <a:pt x="327271" y="3547416"/>
                  <a:pt x="327271" y="3547416"/>
                  <a:pt x="332305" y="3547416"/>
                </a:cubicBezTo>
                <a:cubicBezTo>
                  <a:pt x="332305" y="3547416"/>
                  <a:pt x="332305" y="3547416"/>
                  <a:pt x="322235" y="3537339"/>
                </a:cubicBezTo>
                <a:cubicBezTo>
                  <a:pt x="322235" y="3542377"/>
                  <a:pt x="307130" y="3552453"/>
                  <a:pt x="327271" y="3527263"/>
                </a:cubicBezTo>
                <a:cubicBezTo>
                  <a:pt x="327271" y="3527263"/>
                  <a:pt x="327271" y="3527263"/>
                  <a:pt x="302095" y="3527263"/>
                </a:cubicBezTo>
                <a:cubicBezTo>
                  <a:pt x="302095" y="3527263"/>
                  <a:pt x="302095" y="3527263"/>
                  <a:pt x="312166" y="3512148"/>
                </a:cubicBezTo>
                <a:cubicBezTo>
                  <a:pt x="312166" y="3512148"/>
                  <a:pt x="312166" y="3512148"/>
                  <a:pt x="327271" y="3522225"/>
                </a:cubicBezTo>
                <a:cubicBezTo>
                  <a:pt x="327271" y="3522225"/>
                  <a:pt x="327271" y="3522225"/>
                  <a:pt x="387690" y="3476881"/>
                </a:cubicBezTo>
                <a:cubicBezTo>
                  <a:pt x="387690" y="3476881"/>
                  <a:pt x="387690" y="3476881"/>
                  <a:pt x="332305" y="3471843"/>
                </a:cubicBezTo>
                <a:cubicBezTo>
                  <a:pt x="332305" y="3471843"/>
                  <a:pt x="332305" y="3471843"/>
                  <a:pt x="332305" y="3461767"/>
                </a:cubicBezTo>
                <a:cubicBezTo>
                  <a:pt x="332305" y="3461767"/>
                  <a:pt x="332305" y="3461767"/>
                  <a:pt x="362515" y="3461767"/>
                </a:cubicBezTo>
                <a:cubicBezTo>
                  <a:pt x="362515" y="3461767"/>
                  <a:pt x="362515" y="3461767"/>
                  <a:pt x="357479" y="3421462"/>
                </a:cubicBezTo>
                <a:cubicBezTo>
                  <a:pt x="357479" y="3421462"/>
                  <a:pt x="357479" y="3421462"/>
                  <a:pt x="382654" y="3411385"/>
                </a:cubicBezTo>
                <a:cubicBezTo>
                  <a:pt x="387690" y="3406347"/>
                  <a:pt x="397759" y="3431538"/>
                  <a:pt x="387690" y="3401310"/>
                </a:cubicBezTo>
                <a:cubicBezTo>
                  <a:pt x="387690" y="3401310"/>
                  <a:pt x="387690" y="3401310"/>
                  <a:pt x="317200" y="3411385"/>
                </a:cubicBezTo>
                <a:cubicBezTo>
                  <a:pt x="322235" y="3426499"/>
                  <a:pt x="297061" y="3421462"/>
                  <a:pt x="286991" y="3421462"/>
                </a:cubicBezTo>
                <a:cubicBezTo>
                  <a:pt x="286991" y="3421462"/>
                  <a:pt x="286991" y="3421462"/>
                  <a:pt x="271886" y="3436576"/>
                </a:cubicBezTo>
                <a:cubicBezTo>
                  <a:pt x="271886" y="3436576"/>
                  <a:pt x="271886" y="3436576"/>
                  <a:pt x="241676" y="3426499"/>
                </a:cubicBezTo>
                <a:cubicBezTo>
                  <a:pt x="241676" y="3426499"/>
                  <a:pt x="241676" y="3426499"/>
                  <a:pt x="211468" y="3461767"/>
                </a:cubicBezTo>
                <a:cubicBezTo>
                  <a:pt x="211468" y="3461767"/>
                  <a:pt x="211468" y="3461767"/>
                  <a:pt x="201398" y="3451690"/>
                </a:cubicBezTo>
                <a:cubicBezTo>
                  <a:pt x="201398" y="3451690"/>
                  <a:pt x="201398" y="3451690"/>
                  <a:pt x="186293" y="3471843"/>
                </a:cubicBezTo>
                <a:cubicBezTo>
                  <a:pt x="186293" y="3471843"/>
                  <a:pt x="186293" y="3471843"/>
                  <a:pt x="161118" y="3481920"/>
                </a:cubicBezTo>
                <a:cubicBezTo>
                  <a:pt x="151047" y="3491995"/>
                  <a:pt x="135944" y="3507111"/>
                  <a:pt x="105734" y="3532300"/>
                </a:cubicBezTo>
                <a:cubicBezTo>
                  <a:pt x="105734" y="3532300"/>
                  <a:pt x="105734" y="3532300"/>
                  <a:pt x="100700" y="3512148"/>
                </a:cubicBezTo>
                <a:cubicBezTo>
                  <a:pt x="100700" y="3512148"/>
                  <a:pt x="100700" y="3512148"/>
                  <a:pt x="105734" y="3497034"/>
                </a:cubicBezTo>
                <a:cubicBezTo>
                  <a:pt x="105734" y="3497034"/>
                  <a:pt x="105734" y="3497034"/>
                  <a:pt x="90629" y="3491995"/>
                </a:cubicBezTo>
                <a:cubicBezTo>
                  <a:pt x="100700" y="3481920"/>
                  <a:pt x="120839" y="3461767"/>
                  <a:pt x="130909" y="3481920"/>
                </a:cubicBezTo>
                <a:cubicBezTo>
                  <a:pt x="130909" y="3481920"/>
                  <a:pt x="130909" y="3481920"/>
                  <a:pt x="181258" y="3461767"/>
                </a:cubicBezTo>
                <a:cubicBezTo>
                  <a:pt x="181258" y="3461767"/>
                  <a:pt x="181258" y="3461767"/>
                  <a:pt x="156083" y="3441615"/>
                </a:cubicBezTo>
                <a:cubicBezTo>
                  <a:pt x="156083" y="3441615"/>
                  <a:pt x="156083" y="3441615"/>
                  <a:pt x="156083" y="3401310"/>
                </a:cubicBezTo>
                <a:cubicBezTo>
                  <a:pt x="156083" y="3401310"/>
                  <a:pt x="156083" y="3401310"/>
                  <a:pt x="186293" y="3401310"/>
                </a:cubicBezTo>
                <a:cubicBezTo>
                  <a:pt x="186293" y="3401310"/>
                  <a:pt x="186293" y="3401310"/>
                  <a:pt x="196363" y="3391233"/>
                </a:cubicBezTo>
                <a:cubicBezTo>
                  <a:pt x="196363" y="3391233"/>
                  <a:pt x="196363" y="3391233"/>
                  <a:pt x="196363" y="3376119"/>
                </a:cubicBezTo>
                <a:cubicBezTo>
                  <a:pt x="176223" y="3376119"/>
                  <a:pt x="251747" y="3340853"/>
                  <a:pt x="206432" y="3355967"/>
                </a:cubicBezTo>
                <a:cubicBezTo>
                  <a:pt x="206432" y="3355967"/>
                  <a:pt x="206432" y="3355967"/>
                  <a:pt x="211468" y="3350928"/>
                </a:cubicBezTo>
                <a:cubicBezTo>
                  <a:pt x="211468" y="3350928"/>
                  <a:pt x="211468" y="3350928"/>
                  <a:pt x="211468" y="3325737"/>
                </a:cubicBezTo>
                <a:cubicBezTo>
                  <a:pt x="216502" y="3315662"/>
                  <a:pt x="246712" y="3340853"/>
                  <a:pt x="231607" y="3305585"/>
                </a:cubicBezTo>
                <a:cubicBezTo>
                  <a:pt x="231607" y="3305585"/>
                  <a:pt x="231607" y="3305585"/>
                  <a:pt x="231607" y="3295509"/>
                </a:cubicBezTo>
                <a:cubicBezTo>
                  <a:pt x="231607" y="3295509"/>
                  <a:pt x="231607" y="3295509"/>
                  <a:pt x="206432" y="3295509"/>
                </a:cubicBezTo>
                <a:cubicBezTo>
                  <a:pt x="206432" y="3295509"/>
                  <a:pt x="206432" y="3295509"/>
                  <a:pt x="236642" y="3265280"/>
                </a:cubicBezTo>
                <a:cubicBezTo>
                  <a:pt x="236642" y="3265280"/>
                  <a:pt x="236642" y="3265280"/>
                  <a:pt x="231607" y="3260241"/>
                </a:cubicBezTo>
                <a:cubicBezTo>
                  <a:pt x="231607" y="3260241"/>
                  <a:pt x="231607" y="3260241"/>
                  <a:pt x="246712" y="3250166"/>
                </a:cubicBezTo>
                <a:cubicBezTo>
                  <a:pt x="246712" y="3235052"/>
                  <a:pt x="196363" y="3310623"/>
                  <a:pt x="246712" y="3214899"/>
                </a:cubicBezTo>
                <a:cubicBezTo>
                  <a:pt x="246712" y="3214899"/>
                  <a:pt x="246712" y="3214899"/>
                  <a:pt x="246712" y="3184670"/>
                </a:cubicBezTo>
                <a:cubicBezTo>
                  <a:pt x="246712" y="3184670"/>
                  <a:pt x="246712" y="3184670"/>
                  <a:pt x="206432" y="3184670"/>
                </a:cubicBezTo>
                <a:cubicBezTo>
                  <a:pt x="206432" y="3184670"/>
                  <a:pt x="206432" y="3184670"/>
                  <a:pt x="221537" y="3214899"/>
                </a:cubicBezTo>
                <a:cubicBezTo>
                  <a:pt x="221537" y="3214899"/>
                  <a:pt x="221537" y="3214899"/>
                  <a:pt x="216502" y="3224975"/>
                </a:cubicBezTo>
                <a:cubicBezTo>
                  <a:pt x="216502" y="3224975"/>
                  <a:pt x="216502" y="3224975"/>
                  <a:pt x="181258" y="3209861"/>
                </a:cubicBezTo>
                <a:cubicBezTo>
                  <a:pt x="181258" y="3209861"/>
                  <a:pt x="181258" y="3209861"/>
                  <a:pt x="176223" y="3219936"/>
                </a:cubicBezTo>
                <a:cubicBezTo>
                  <a:pt x="176223" y="3219936"/>
                  <a:pt x="176223" y="3219936"/>
                  <a:pt x="176223" y="3194747"/>
                </a:cubicBezTo>
                <a:cubicBezTo>
                  <a:pt x="181258" y="3194747"/>
                  <a:pt x="181258" y="3224975"/>
                  <a:pt x="186293" y="3189709"/>
                </a:cubicBezTo>
                <a:cubicBezTo>
                  <a:pt x="186293" y="3189709"/>
                  <a:pt x="186293" y="3189709"/>
                  <a:pt x="151047" y="3169556"/>
                </a:cubicBezTo>
                <a:cubicBezTo>
                  <a:pt x="151047" y="3169556"/>
                  <a:pt x="151047" y="3169556"/>
                  <a:pt x="151047" y="3174595"/>
                </a:cubicBezTo>
                <a:cubicBezTo>
                  <a:pt x="146014" y="3169556"/>
                  <a:pt x="135944" y="3179632"/>
                  <a:pt x="130909" y="3209861"/>
                </a:cubicBezTo>
                <a:cubicBezTo>
                  <a:pt x="130909" y="3209861"/>
                  <a:pt x="130909" y="3209861"/>
                  <a:pt x="105734" y="3214899"/>
                </a:cubicBezTo>
                <a:cubicBezTo>
                  <a:pt x="105734" y="3214899"/>
                  <a:pt x="105734" y="3214899"/>
                  <a:pt x="125875" y="3224975"/>
                </a:cubicBezTo>
                <a:cubicBezTo>
                  <a:pt x="125875" y="3224975"/>
                  <a:pt x="125875" y="3224975"/>
                  <a:pt x="115804" y="3260241"/>
                </a:cubicBezTo>
                <a:cubicBezTo>
                  <a:pt x="115804" y="3265280"/>
                  <a:pt x="120839" y="3265280"/>
                  <a:pt x="130909" y="3265280"/>
                </a:cubicBezTo>
                <a:cubicBezTo>
                  <a:pt x="125875" y="3265280"/>
                  <a:pt x="125875" y="3270318"/>
                  <a:pt x="120839" y="3270318"/>
                </a:cubicBezTo>
                <a:cubicBezTo>
                  <a:pt x="120839" y="3270318"/>
                  <a:pt x="115804" y="3265280"/>
                  <a:pt x="115804" y="3265280"/>
                </a:cubicBezTo>
                <a:cubicBezTo>
                  <a:pt x="115804" y="3265280"/>
                  <a:pt x="115804" y="3265280"/>
                  <a:pt x="110770" y="3275357"/>
                </a:cubicBezTo>
                <a:cubicBezTo>
                  <a:pt x="110770" y="3275357"/>
                  <a:pt x="110770" y="3275357"/>
                  <a:pt x="105734" y="3290471"/>
                </a:cubicBezTo>
                <a:cubicBezTo>
                  <a:pt x="105734" y="3290471"/>
                  <a:pt x="105734" y="3290471"/>
                  <a:pt x="80560" y="3315662"/>
                </a:cubicBezTo>
                <a:cubicBezTo>
                  <a:pt x="80560" y="3315662"/>
                  <a:pt x="80560" y="3315662"/>
                  <a:pt x="80560" y="3330776"/>
                </a:cubicBezTo>
                <a:cubicBezTo>
                  <a:pt x="80560" y="3330776"/>
                  <a:pt x="80560" y="3330776"/>
                  <a:pt x="60420" y="3340853"/>
                </a:cubicBezTo>
                <a:cubicBezTo>
                  <a:pt x="60420" y="3340853"/>
                  <a:pt x="60420" y="3340853"/>
                  <a:pt x="65454" y="3345890"/>
                </a:cubicBezTo>
                <a:cubicBezTo>
                  <a:pt x="65454" y="3345890"/>
                  <a:pt x="65454" y="3345890"/>
                  <a:pt x="45315" y="3355967"/>
                </a:cubicBezTo>
                <a:cubicBezTo>
                  <a:pt x="45315" y="3355967"/>
                  <a:pt x="45315" y="3355967"/>
                  <a:pt x="35246" y="3350928"/>
                </a:cubicBezTo>
                <a:cubicBezTo>
                  <a:pt x="35246" y="3350928"/>
                  <a:pt x="35246" y="3350928"/>
                  <a:pt x="25176" y="3345890"/>
                </a:cubicBezTo>
                <a:cubicBezTo>
                  <a:pt x="25176" y="3345890"/>
                  <a:pt x="25176" y="3345890"/>
                  <a:pt x="25176" y="3335814"/>
                </a:cubicBezTo>
                <a:cubicBezTo>
                  <a:pt x="25176" y="3335814"/>
                  <a:pt x="25176" y="3335814"/>
                  <a:pt x="40280" y="3325737"/>
                </a:cubicBezTo>
                <a:cubicBezTo>
                  <a:pt x="40280" y="3325737"/>
                  <a:pt x="40280" y="3325737"/>
                  <a:pt x="10071" y="3310623"/>
                </a:cubicBezTo>
                <a:cubicBezTo>
                  <a:pt x="10071" y="3310623"/>
                  <a:pt x="10071" y="3310623"/>
                  <a:pt x="0" y="3285432"/>
                </a:cubicBezTo>
                <a:cubicBezTo>
                  <a:pt x="35246" y="3295509"/>
                  <a:pt x="-20139" y="3250166"/>
                  <a:pt x="30210" y="3285432"/>
                </a:cubicBezTo>
                <a:cubicBezTo>
                  <a:pt x="30210" y="3285432"/>
                  <a:pt x="30210" y="3285432"/>
                  <a:pt x="65454" y="3285432"/>
                </a:cubicBezTo>
                <a:cubicBezTo>
                  <a:pt x="65454" y="3285432"/>
                  <a:pt x="65454" y="3285432"/>
                  <a:pt x="65454" y="3250166"/>
                </a:cubicBezTo>
                <a:cubicBezTo>
                  <a:pt x="65454" y="3250166"/>
                  <a:pt x="65454" y="3250166"/>
                  <a:pt x="85595" y="3224975"/>
                </a:cubicBezTo>
                <a:cubicBezTo>
                  <a:pt x="85595" y="3224975"/>
                  <a:pt x="85595" y="3224975"/>
                  <a:pt x="50351" y="3194747"/>
                </a:cubicBezTo>
                <a:cubicBezTo>
                  <a:pt x="50351" y="3194747"/>
                  <a:pt x="50351" y="3194747"/>
                  <a:pt x="75524" y="3174595"/>
                </a:cubicBezTo>
                <a:cubicBezTo>
                  <a:pt x="75524" y="3174595"/>
                  <a:pt x="75524" y="3174595"/>
                  <a:pt x="85595" y="3189709"/>
                </a:cubicBezTo>
                <a:cubicBezTo>
                  <a:pt x="85595" y="3189709"/>
                  <a:pt x="85595" y="3189709"/>
                  <a:pt x="130909" y="3159479"/>
                </a:cubicBezTo>
                <a:cubicBezTo>
                  <a:pt x="130909" y="3159479"/>
                  <a:pt x="130909" y="3159479"/>
                  <a:pt x="135944" y="3159479"/>
                </a:cubicBezTo>
                <a:cubicBezTo>
                  <a:pt x="135944" y="3159479"/>
                  <a:pt x="135944" y="3159479"/>
                  <a:pt x="135944" y="3139327"/>
                </a:cubicBezTo>
                <a:cubicBezTo>
                  <a:pt x="135944" y="3139327"/>
                  <a:pt x="140978" y="3124213"/>
                  <a:pt x="146014" y="3149404"/>
                </a:cubicBezTo>
                <a:cubicBezTo>
                  <a:pt x="146014" y="3149404"/>
                  <a:pt x="146014" y="3149404"/>
                  <a:pt x="156083" y="3124213"/>
                </a:cubicBezTo>
                <a:cubicBezTo>
                  <a:pt x="156083" y="3124213"/>
                  <a:pt x="156083" y="3124213"/>
                  <a:pt x="171188" y="3124213"/>
                </a:cubicBezTo>
                <a:cubicBezTo>
                  <a:pt x="171188" y="3124213"/>
                  <a:pt x="171188" y="3124213"/>
                  <a:pt x="166153" y="3109099"/>
                </a:cubicBezTo>
                <a:cubicBezTo>
                  <a:pt x="166153" y="3109099"/>
                  <a:pt x="166153" y="3109099"/>
                  <a:pt x="130909" y="3119174"/>
                </a:cubicBezTo>
                <a:cubicBezTo>
                  <a:pt x="130909" y="3119174"/>
                  <a:pt x="130909" y="3119174"/>
                  <a:pt x="125875" y="3124213"/>
                </a:cubicBezTo>
                <a:cubicBezTo>
                  <a:pt x="125875" y="3124213"/>
                  <a:pt x="125875" y="3124213"/>
                  <a:pt x="105734" y="3124213"/>
                </a:cubicBezTo>
                <a:cubicBezTo>
                  <a:pt x="105734" y="3124213"/>
                  <a:pt x="105734" y="3124213"/>
                  <a:pt x="80560" y="3159479"/>
                </a:cubicBezTo>
                <a:cubicBezTo>
                  <a:pt x="80560" y="3149404"/>
                  <a:pt x="80560" y="3134290"/>
                  <a:pt x="80560" y="3119174"/>
                </a:cubicBezTo>
                <a:cubicBezTo>
                  <a:pt x="80560" y="3119174"/>
                  <a:pt x="80560" y="3119174"/>
                  <a:pt x="130909" y="3104060"/>
                </a:cubicBezTo>
                <a:cubicBezTo>
                  <a:pt x="130909" y="3104060"/>
                  <a:pt x="130909" y="3104060"/>
                  <a:pt x="166153" y="3078869"/>
                </a:cubicBezTo>
                <a:cubicBezTo>
                  <a:pt x="166153" y="3078869"/>
                  <a:pt x="166153" y="3078869"/>
                  <a:pt x="186293" y="3078869"/>
                </a:cubicBezTo>
                <a:cubicBezTo>
                  <a:pt x="181258" y="3063755"/>
                  <a:pt x="216502" y="3078869"/>
                  <a:pt x="191327" y="3053678"/>
                </a:cubicBezTo>
                <a:cubicBezTo>
                  <a:pt x="191327" y="3053678"/>
                  <a:pt x="191327" y="3053678"/>
                  <a:pt x="176223" y="3048641"/>
                </a:cubicBezTo>
                <a:cubicBezTo>
                  <a:pt x="171188" y="3048641"/>
                  <a:pt x="161118" y="3053678"/>
                  <a:pt x="146014" y="3058717"/>
                </a:cubicBezTo>
                <a:cubicBezTo>
                  <a:pt x="146014" y="3058717"/>
                  <a:pt x="146014" y="3058717"/>
                  <a:pt x="181258" y="3033526"/>
                </a:cubicBezTo>
                <a:cubicBezTo>
                  <a:pt x="186293" y="3028489"/>
                  <a:pt x="191327" y="3038564"/>
                  <a:pt x="196363" y="3033526"/>
                </a:cubicBezTo>
                <a:cubicBezTo>
                  <a:pt x="196363" y="3033526"/>
                  <a:pt x="196363" y="3033526"/>
                  <a:pt x="196363" y="3023451"/>
                </a:cubicBezTo>
                <a:cubicBezTo>
                  <a:pt x="196363" y="3023451"/>
                  <a:pt x="196363" y="3023451"/>
                  <a:pt x="161118" y="3013374"/>
                </a:cubicBezTo>
                <a:cubicBezTo>
                  <a:pt x="161118" y="3013374"/>
                  <a:pt x="161118" y="3013374"/>
                  <a:pt x="196363" y="2998260"/>
                </a:cubicBezTo>
                <a:cubicBezTo>
                  <a:pt x="211468" y="2975589"/>
                  <a:pt x="235068" y="3001094"/>
                  <a:pt x="243800" y="2987633"/>
                </a:cubicBezTo>
                <a:lnTo>
                  <a:pt x="243802" y="2987632"/>
                </a:lnTo>
                <a:lnTo>
                  <a:pt x="241676" y="2998260"/>
                </a:lnTo>
                <a:cubicBezTo>
                  <a:pt x="241676" y="2998260"/>
                  <a:pt x="241676" y="2998260"/>
                  <a:pt x="266851" y="2998260"/>
                </a:cubicBezTo>
                <a:cubicBezTo>
                  <a:pt x="266851" y="2998260"/>
                  <a:pt x="266851" y="2998260"/>
                  <a:pt x="307130" y="2983146"/>
                </a:cubicBezTo>
                <a:cubicBezTo>
                  <a:pt x="307130" y="2983146"/>
                  <a:pt x="307130" y="2983146"/>
                  <a:pt x="332305" y="2942841"/>
                </a:cubicBezTo>
                <a:cubicBezTo>
                  <a:pt x="332305" y="2942841"/>
                  <a:pt x="332305" y="2942841"/>
                  <a:pt x="362515" y="2922688"/>
                </a:cubicBezTo>
                <a:cubicBezTo>
                  <a:pt x="362515" y="2922688"/>
                  <a:pt x="362515" y="2922688"/>
                  <a:pt x="392724" y="2892459"/>
                </a:cubicBezTo>
                <a:cubicBezTo>
                  <a:pt x="392724" y="2892459"/>
                  <a:pt x="392724" y="2892459"/>
                  <a:pt x="387690" y="2887420"/>
                </a:cubicBezTo>
                <a:cubicBezTo>
                  <a:pt x="412864" y="2892459"/>
                  <a:pt x="417898" y="2867268"/>
                  <a:pt x="422934" y="2882383"/>
                </a:cubicBezTo>
                <a:cubicBezTo>
                  <a:pt x="422934" y="2882383"/>
                  <a:pt x="422934" y="2882383"/>
                  <a:pt x="438039" y="2872306"/>
                </a:cubicBezTo>
                <a:cubicBezTo>
                  <a:pt x="438039" y="2872306"/>
                  <a:pt x="438039" y="2872306"/>
                  <a:pt x="412864" y="2852154"/>
                </a:cubicBezTo>
                <a:cubicBezTo>
                  <a:pt x="412864" y="2852154"/>
                  <a:pt x="412864" y="2852154"/>
                  <a:pt x="377619" y="2862231"/>
                </a:cubicBezTo>
                <a:cubicBezTo>
                  <a:pt x="377619" y="2857192"/>
                  <a:pt x="377619" y="2847115"/>
                  <a:pt x="377619" y="2837040"/>
                </a:cubicBezTo>
                <a:cubicBezTo>
                  <a:pt x="377619" y="2837040"/>
                  <a:pt x="377619" y="2837040"/>
                  <a:pt x="322235" y="2821926"/>
                </a:cubicBezTo>
                <a:cubicBezTo>
                  <a:pt x="322235" y="2821926"/>
                  <a:pt x="322235" y="2821926"/>
                  <a:pt x="337340" y="2801774"/>
                </a:cubicBezTo>
                <a:cubicBezTo>
                  <a:pt x="337340" y="2801774"/>
                  <a:pt x="337340" y="2801774"/>
                  <a:pt x="332305" y="2791697"/>
                </a:cubicBezTo>
                <a:cubicBezTo>
                  <a:pt x="332305" y="2791697"/>
                  <a:pt x="332305" y="2791697"/>
                  <a:pt x="327271" y="2781621"/>
                </a:cubicBezTo>
                <a:cubicBezTo>
                  <a:pt x="327271" y="2781621"/>
                  <a:pt x="327271" y="2781621"/>
                  <a:pt x="302095" y="2786658"/>
                </a:cubicBezTo>
                <a:cubicBezTo>
                  <a:pt x="302095" y="2786658"/>
                  <a:pt x="302095" y="2786658"/>
                  <a:pt x="286991" y="2786658"/>
                </a:cubicBezTo>
                <a:cubicBezTo>
                  <a:pt x="286991" y="2786658"/>
                  <a:pt x="286991" y="2786658"/>
                  <a:pt x="332305" y="2736278"/>
                </a:cubicBezTo>
                <a:cubicBezTo>
                  <a:pt x="332305" y="2736278"/>
                  <a:pt x="332305" y="2736278"/>
                  <a:pt x="322235" y="2731239"/>
                </a:cubicBezTo>
                <a:cubicBezTo>
                  <a:pt x="317200" y="2731239"/>
                  <a:pt x="302095" y="2731239"/>
                  <a:pt x="276922" y="2726201"/>
                </a:cubicBezTo>
                <a:cubicBezTo>
                  <a:pt x="276922" y="2726201"/>
                  <a:pt x="276922" y="2726201"/>
                  <a:pt x="276922" y="2716125"/>
                </a:cubicBezTo>
                <a:cubicBezTo>
                  <a:pt x="276922" y="2716125"/>
                  <a:pt x="276922" y="2716125"/>
                  <a:pt x="246712" y="2706048"/>
                </a:cubicBezTo>
                <a:cubicBezTo>
                  <a:pt x="246712" y="2706048"/>
                  <a:pt x="246712" y="2706048"/>
                  <a:pt x="231607" y="2711087"/>
                </a:cubicBezTo>
                <a:cubicBezTo>
                  <a:pt x="221537" y="2711087"/>
                  <a:pt x="231607" y="2701010"/>
                  <a:pt x="231607" y="2695973"/>
                </a:cubicBezTo>
                <a:cubicBezTo>
                  <a:pt x="231607" y="2695973"/>
                  <a:pt x="231607" y="2695973"/>
                  <a:pt x="246712" y="2680857"/>
                </a:cubicBezTo>
                <a:cubicBezTo>
                  <a:pt x="246712" y="2680857"/>
                  <a:pt x="246712" y="2680857"/>
                  <a:pt x="261817" y="2690934"/>
                </a:cubicBezTo>
                <a:cubicBezTo>
                  <a:pt x="261817" y="2690934"/>
                  <a:pt x="261817" y="2690934"/>
                  <a:pt x="286991" y="2690934"/>
                </a:cubicBezTo>
                <a:cubicBezTo>
                  <a:pt x="286991" y="2690934"/>
                  <a:pt x="286991" y="2690934"/>
                  <a:pt x="317200" y="2645591"/>
                </a:cubicBezTo>
                <a:cubicBezTo>
                  <a:pt x="317200" y="2645591"/>
                  <a:pt x="317200" y="2645591"/>
                  <a:pt x="392724" y="2595211"/>
                </a:cubicBezTo>
                <a:cubicBezTo>
                  <a:pt x="392724" y="2590172"/>
                  <a:pt x="407829" y="2590172"/>
                  <a:pt x="387690" y="2585134"/>
                </a:cubicBezTo>
                <a:cubicBezTo>
                  <a:pt x="387690" y="2585134"/>
                  <a:pt x="387690" y="2585134"/>
                  <a:pt x="362515" y="2595211"/>
                </a:cubicBezTo>
                <a:cubicBezTo>
                  <a:pt x="362515" y="2595211"/>
                  <a:pt x="362515" y="2595211"/>
                  <a:pt x="352445" y="2585134"/>
                </a:cubicBezTo>
                <a:cubicBezTo>
                  <a:pt x="352445" y="2585134"/>
                  <a:pt x="352445" y="2585134"/>
                  <a:pt x="362515" y="2575057"/>
                </a:cubicBezTo>
                <a:cubicBezTo>
                  <a:pt x="362515" y="2575057"/>
                  <a:pt x="362515" y="2575057"/>
                  <a:pt x="342374" y="2529715"/>
                </a:cubicBezTo>
                <a:cubicBezTo>
                  <a:pt x="342374" y="2529715"/>
                  <a:pt x="342374" y="2529715"/>
                  <a:pt x="332305" y="2519638"/>
                </a:cubicBezTo>
                <a:cubicBezTo>
                  <a:pt x="332305" y="2519638"/>
                  <a:pt x="332305" y="2519638"/>
                  <a:pt x="322235" y="2529715"/>
                </a:cubicBezTo>
                <a:cubicBezTo>
                  <a:pt x="322235" y="2529715"/>
                  <a:pt x="322235" y="2529715"/>
                  <a:pt x="317200" y="2524676"/>
                </a:cubicBezTo>
                <a:cubicBezTo>
                  <a:pt x="317200" y="2524676"/>
                  <a:pt x="317200" y="2524676"/>
                  <a:pt x="322235" y="2509563"/>
                </a:cubicBezTo>
                <a:cubicBezTo>
                  <a:pt x="322235" y="2509563"/>
                  <a:pt x="322235" y="2509563"/>
                  <a:pt x="286991" y="2514599"/>
                </a:cubicBezTo>
                <a:cubicBezTo>
                  <a:pt x="286991" y="2514599"/>
                  <a:pt x="286991" y="2514599"/>
                  <a:pt x="271886" y="2529715"/>
                </a:cubicBezTo>
                <a:cubicBezTo>
                  <a:pt x="271886" y="2529715"/>
                  <a:pt x="271886" y="2529715"/>
                  <a:pt x="266851" y="2559943"/>
                </a:cubicBezTo>
                <a:cubicBezTo>
                  <a:pt x="266851" y="2559943"/>
                  <a:pt x="266851" y="2559943"/>
                  <a:pt x="281956" y="2570020"/>
                </a:cubicBezTo>
                <a:cubicBezTo>
                  <a:pt x="281956" y="2570020"/>
                  <a:pt x="281956" y="2570020"/>
                  <a:pt x="271886" y="2580095"/>
                </a:cubicBezTo>
                <a:cubicBezTo>
                  <a:pt x="271886" y="2580095"/>
                  <a:pt x="271886" y="2580095"/>
                  <a:pt x="281956" y="2590172"/>
                </a:cubicBezTo>
                <a:cubicBezTo>
                  <a:pt x="271886" y="2580095"/>
                  <a:pt x="241676" y="2595211"/>
                  <a:pt x="246712" y="2570020"/>
                </a:cubicBezTo>
                <a:cubicBezTo>
                  <a:pt x="226571" y="2544829"/>
                  <a:pt x="297061" y="2570020"/>
                  <a:pt x="241676" y="2534752"/>
                </a:cubicBezTo>
                <a:cubicBezTo>
                  <a:pt x="241676" y="2534752"/>
                  <a:pt x="241676" y="2534752"/>
                  <a:pt x="241676" y="2519638"/>
                </a:cubicBezTo>
                <a:cubicBezTo>
                  <a:pt x="251747" y="2504524"/>
                  <a:pt x="271886" y="2529715"/>
                  <a:pt x="266851" y="2499486"/>
                </a:cubicBezTo>
                <a:cubicBezTo>
                  <a:pt x="266851" y="2499486"/>
                  <a:pt x="266851" y="2499486"/>
                  <a:pt x="251747" y="2499486"/>
                </a:cubicBezTo>
                <a:cubicBezTo>
                  <a:pt x="251747" y="2499486"/>
                  <a:pt x="251747" y="2499486"/>
                  <a:pt x="246712" y="2484372"/>
                </a:cubicBezTo>
                <a:cubicBezTo>
                  <a:pt x="246712" y="2484372"/>
                  <a:pt x="246712" y="2484372"/>
                  <a:pt x="286991" y="2469257"/>
                </a:cubicBezTo>
                <a:cubicBezTo>
                  <a:pt x="302095" y="2428953"/>
                  <a:pt x="317200" y="2413837"/>
                  <a:pt x="372585" y="2408800"/>
                </a:cubicBezTo>
                <a:cubicBezTo>
                  <a:pt x="372585" y="2408800"/>
                  <a:pt x="372585" y="2408800"/>
                  <a:pt x="397759" y="2388646"/>
                </a:cubicBezTo>
                <a:cubicBezTo>
                  <a:pt x="397759" y="2388646"/>
                  <a:pt x="397759" y="2388646"/>
                  <a:pt x="417898" y="2388646"/>
                </a:cubicBezTo>
                <a:cubicBezTo>
                  <a:pt x="417898" y="2388646"/>
                  <a:pt x="417898" y="2388646"/>
                  <a:pt x="422934" y="2373532"/>
                </a:cubicBezTo>
                <a:cubicBezTo>
                  <a:pt x="422934" y="2373532"/>
                  <a:pt x="422934" y="2373532"/>
                  <a:pt x="468247" y="2353380"/>
                </a:cubicBezTo>
                <a:cubicBezTo>
                  <a:pt x="468247" y="2353380"/>
                  <a:pt x="468247" y="2353380"/>
                  <a:pt x="553842" y="2297961"/>
                </a:cubicBezTo>
                <a:cubicBezTo>
                  <a:pt x="553842" y="2297961"/>
                  <a:pt x="553842" y="2297961"/>
                  <a:pt x="563911" y="2272770"/>
                </a:cubicBezTo>
                <a:cubicBezTo>
                  <a:pt x="563911" y="2272770"/>
                  <a:pt x="563911" y="2272770"/>
                  <a:pt x="584050" y="2282847"/>
                </a:cubicBezTo>
                <a:cubicBezTo>
                  <a:pt x="589086" y="2282847"/>
                  <a:pt x="594120" y="2302999"/>
                  <a:pt x="599155" y="2277808"/>
                </a:cubicBezTo>
                <a:cubicBezTo>
                  <a:pt x="599155" y="2277808"/>
                  <a:pt x="599155" y="2277808"/>
                  <a:pt x="594120" y="2272770"/>
                </a:cubicBezTo>
                <a:cubicBezTo>
                  <a:pt x="594120" y="2272770"/>
                  <a:pt x="594120" y="2272770"/>
                  <a:pt x="639435" y="2257656"/>
                </a:cubicBezTo>
                <a:cubicBezTo>
                  <a:pt x="639435" y="2257656"/>
                  <a:pt x="639435" y="2257656"/>
                  <a:pt x="624330" y="2242542"/>
                </a:cubicBezTo>
                <a:cubicBezTo>
                  <a:pt x="624330" y="2242542"/>
                  <a:pt x="624330" y="2242542"/>
                  <a:pt x="654540" y="2237504"/>
                </a:cubicBezTo>
                <a:cubicBezTo>
                  <a:pt x="654540" y="2237504"/>
                  <a:pt x="654540" y="2237504"/>
                  <a:pt x="644469" y="2222388"/>
                </a:cubicBezTo>
                <a:cubicBezTo>
                  <a:pt x="644469" y="2222388"/>
                  <a:pt x="644469" y="2222388"/>
                  <a:pt x="664610" y="2207274"/>
                </a:cubicBezTo>
                <a:cubicBezTo>
                  <a:pt x="664610" y="2207274"/>
                  <a:pt x="664610" y="2207274"/>
                  <a:pt x="679713" y="2217351"/>
                </a:cubicBezTo>
                <a:cubicBezTo>
                  <a:pt x="679713" y="2217351"/>
                  <a:pt x="679713" y="2217351"/>
                  <a:pt x="679713" y="2192160"/>
                </a:cubicBezTo>
                <a:cubicBezTo>
                  <a:pt x="679713" y="2192160"/>
                  <a:pt x="679713" y="2192160"/>
                  <a:pt x="684749" y="2202236"/>
                </a:cubicBezTo>
                <a:cubicBezTo>
                  <a:pt x="684749" y="2202236"/>
                  <a:pt x="684749" y="2202236"/>
                  <a:pt x="699854" y="2202236"/>
                </a:cubicBezTo>
                <a:cubicBezTo>
                  <a:pt x="699854" y="2202236"/>
                  <a:pt x="699854" y="2202236"/>
                  <a:pt x="760272" y="2182084"/>
                </a:cubicBezTo>
                <a:cubicBezTo>
                  <a:pt x="760272" y="2182084"/>
                  <a:pt x="760272" y="2182084"/>
                  <a:pt x="780413" y="2166970"/>
                </a:cubicBezTo>
                <a:cubicBezTo>
                  <a:pt x="780413" y="2166970"/>
                  <a:pt x="780413" y="2166970"/>
                  <a:pt x="840831" y="2141780"/>
                </a:cubicBezTo>
                <a:cubicBezTo>
                  <a:pt x="840831" y="2141780"/>
                  <a:pt x="840831" y="2141780"/>
                  <a:pt x="835796" y="2131703"/>
                </a:cubicBezTo>
                <a:cubicBezTo>
                  <a:pt x="835796" y="2131703"/>
                  <a:pt x="835796" y="2131703"/>
                  <a:pt x="850901" y="2136741"/>
                </a:cubicBezTo>
                <a:cubicBezTo>
                  <a:pt x="886145" y="2096436"/>
                  <a:pt x="866006" y="2166970"/>
                  <a:pt x="906285" y="2106512"/>
                </a:cubicBezTo>
                <a:cubicBezTo>
                  <a:pt x="906285" y="2106512"/>
                  <a:pt x="906285" y="2106512"/>
                  <a:pt x="845865" y="2106512"/>
                </a:cubicBezTo>
                <a:cubicBezTo>
                  <a:pt x="845865" y="2106512"/>
                  <a:pt x="845865" y="2106512"/>
                  <a:pt x="850901" y="2096436"/>
                </a:cubicBezTo>
                <a:cubicBezTo>
                  <a:pt x="850901" y="2096436"/>
                  <a:pt x="850901" y="2096436"/>
                  <a:pt x="891180" y="2091398"/>
                </a:cubicBezTo>
                <a:cubicBezTo>
                  <a:pt x="891180" y="2091398"/>
                  <a:pt x="891180" y="2091398"/>
                  <a:pt x="926424" y="2091398"/>
                </a:cubicBezTo>
                <a:cubicBezTo>
                  <a:pt x="926424" y="2091398"/>
                  <a:pt x="926424" y="2091398"/>
                  <a:pt x="1001948" y="2061169"/>
                </a:cubicBezTo>
                <a:cubicBezTo>
                  <a:pt x="1001948" y="2061169"/>
                  <a:pt x="1001948" y="2061169"/>
                  <a:pt x="1052297" y="2046055"/>
                </a:cubicBezTo>
                <a:cubicBezTo>
                  <a:pt x="1052297" y="2046055"/>
                  <a:pt x="1052297" y="2046055"/>
                  <a:pt x="1067402" y="2025902"/>
                </a:cubicBezTo>
                <a:cubicBezTo>
                  <a:pt x="1067402" y="2025902"/>
                  <a:pt x="1067402" y="2025902"/>
                  <a:pt x="1057333" y="1990636"/>
                </a:cubicBezTo>
                <a:cubicBezTo>
                  <a:pt x="1057333" y="1990636"/>
                  <a:pt x="1057333" y="1990636"/>
                  <a:pt x="1082507" y="1995673"/>
                </a:cubicBezTo>
                <a:cubicBezTo>
                  <a:pt x="1082507" y="1995673"/>
                  <a:pt x="1082507" y="1995673"/>
                  <a:pt x="1077472" y="2005750"/>
                </a:cubicBezTo>
                <a:cubicBezTo>
                  <a:pt x="1077472" y="2005750"/>
                  <a:pt x="1077472" y="2005750"/>
                  <a:pt x="1092577" y="2015827"/>
                </a:cubicBezTo>
                <a:cubicBezTo>
                  <a:pt x="1102646" y="2020864"/>
                  <a:pt x="1107682" y="2005750"/>
                  <a:pt x="1112716" y="2005750"/>
                </a:cubicBezTo>
                <a:cubicBezTo>
                  <a:pt x="1072436" y="1980559"/>
                  <a:pt x="1178170" y="1995673"/>
                  <a:pt x="1092577" y="1980559"/>
                </a:cubicBezTo>
                <a:cubicBezTo>
                  <a:pt x="1092577" y="1980559"/>
                  <a:pt x="1092577" y="1980559"/>
                  <a:pt x="1122785" y="1985597"/>
                </a:cubicBezTo>
                <a:cubicBezTo>
                  <a:pt x="1122785" y="1985597"/>
                  <a:pt x="1122785" y="1985597"/>
                  <a:pt x="1117751" y="1975520"/>
                </a:cubicBezTo>
                <a:cubicBezTo>
                  <a:pt x="1117751" y="1975520"/>
                  <a:pt x="1117751" y="1975520"/>
                  <a:pt x="1147960" y="1990636"/>
                </a:cubicBezTo>
                <a:cubicBezTo>
                  <a:pt x="1163065" y="1995673"/>
                  <a:pt x="1158031" y="1975520"/>
                  <a:pt x="1183204" y="1975520"/>
                </a:cubicBezTo>
                <a:cubicBezTo>
                  <a:pt x="1183204" y="1975520"/>
                  <a:pt x="1183204" y="1975520"/>
                  <a:pt x="1152995" y="1965445"/>
                </a:cubicBezTo>
                <a:cubicBezTo>
                  <a:pt x="1152995" y="1965445"/>
                  <a:pt x="1152995" y="1965445"/>
                  <a:pt x="1077472" y="1960406"/>
                </a:cubicBezTo>
                <a:cubicBezTo>
                  <a:pt x="1077472" y="1960406"/>
                  <a:pt x="1077472" y="1960406"/>
                  <a:pt x="1042228" y="1940254"/>
                </a:cubicBezTo>
                <a:cubicBezTo>
                  <a:pt x="1042228" y="1940254"/>
                  <a:pt x="1042228" y="1940254"/>
                  <a:pt x="981809" y="1950331"/>
                </a:cubicBezTo>
                <a:cubicBezTo>
                  <a:pt x="981809" y="1950331"/>
                  <a:pt x="981809" y="1950331"/>
                  <a:pt x="961669" y="1940254"/>
                </a:cubicBezTo>
                <a:cubicBezTo>
                  <a:pt x="961669" y="1940254"/>
                  <a:pt x="961669" y="1940254"/>
                  <a:pt x="951599" y="1950331"/>
                </a:cubicBezTo>
                <a:cubicBezTo>
                  <a:pt x="951599" y="1950331"/>
                  <a:pt x="951599" y="1950331"/>
                  <a:pt x="951599" y="1940254"/>
                </a:cubicBezTo>
                <a:cubicBezTo>
                  <a:pt x="951599" y="1940254"/>
                  <a:pt x="951599" y="1940254"/>
                  <a:pt x="931460" y="1940254"/>
                </a:cubicBezTo>
                <a:cubicBezTo>
                  <a:pt x="931460" y="1940254"/>
                  <a:pt x="931460" y="1940254"/>
                  <a:pt x="946564" y="1925140"/>
                </a:cubicBezTo>
                <a:cubicBezTo>
                  <a:pt x="946564" y="1925140"/>
                  <a:pt x="946564" y="1925140"/>
                  <a:pt x="891180" y="1915065"/>
                </a:cubicBezTo>
                <a:cubicBezTo>
                  <a:pt x="891180" y="1915065"/>
                  <a:pt x="891180" y="1915065"/>
                  <a:pt x="830762" y="1940254"/>
                </a:cubicBezTo>
                <a:cubicBezTo>
                  <a:pt x="830762" y="1940254"/>
                  <a:pt x="830762" y="1940254"/>
                  <a:pt x="810621" y="1930178"/>
                </a:cubicBezTo>
                <a:cubicBezTo>
                  <a:pt x="810621" y="1930178"/>
                  <a:pt x="810621" y="1930178"/>
                  <a:pt x="790482" y="1950331"/>
                </a:cubicBezTo>
                <a:cubicBezTo>
                  <a:pt x="790482" y="1950331"/>
                  <a:pt x="790482" y="1950331"/>
                  <a:pt x="755238" y="1950331"/>
                </a:cubicBezTo>
                <a:cubicBezTo>
                  <a:pt x="755238" y="1950331"/>
                  <a:pt x="755238" y="1950331"/>
                  <a:pt x="699854" y="2005750"/>
                </a:cubicBezTo>
                <a:cubicBezTo>
                  <a:pt x="699854" y="2005750"/>
                  <a:pt x="699854" y="2005750"/>
                  <a:pt x="709923" y="2010788"/>
                </a:cubicBezTo>
                <a:cubicBezTo>
                  <a:pt x="709923" y="2010788"/>
                  <a:pt x="709923" y="2010788"/>
                  <a:pt x="745167" y="2005750"/>
                </a:cubicBezTo>
                <a:cubicBezTo>
                  <a:pt x="745167" y="2005750"/>
                  <a:pt x="745167" y="2005750"/>
                  <a:pt x="750202" y="2020864"/>
                </a:cubicBezTo>
                <a:cubicBezTo>
                  <a:pt x="750202" y="2020864"/>
                  <a:pt x="750202" y="2020864"/>
                  <a:pt x="785447" y="2041016"/>
                </a:cubicBezTo>
                <a:cubicBezTo>
                  <a:pt x="785447" y="2041016"/>
                  <a:pt x="785447" y="2041016"/>
                  <a:pt x="775377" y="2041016"/>
                </a:cubicBezTo>
                <a:cubicBezTo>
                  <a:pt x="775377" y="2041016"/>
                  <a:pt x="775377" y="2041016"/>
                  <a:pt x="735097" y="2020864"/>
                </a:cubicBezTo>
                <a:cubicBezTo>
                  <a:pt x="735097" y="2020864"/>
                  <a:pt x="735097" y="2020864"/>
                  <a:pt x="725028" y="2025902"/>
                </a:cubicBezTo>
                <a:cubicBezTo>
                  <a:pt x="725028" y="2025902"/>
                  <a:pt x="725028" y="2025902"/>
                  <a:pt x="725028" y="2035978"/>
                </a:cubicBezTo>
                <a:cubicBezTo>
                  <a:pt x="725028" y="2035978"/>
                  <a:pt x="725028" y="2035978"/>
                  <a:pt x="719993" y="2020864"/>
                </a:cubicBezTo>
                <a:cubicBezTo>
                  <a:pt x="719993" y="2020864"/>
                  <a:pt x="719993" y="2020864"/>
                  <a:pt x="709923" y="2020864"/>
                </a:cubicBezTo>
                <a:cubicBezTo>
                  <a:pt x="709923" y="2020864"/>
                  <a:pt x="709923" y="2020864"/>
                  <a:pt x="699854" y="2010788"/>
                </a:cubicBezTo>
                <a:cubicBezTo>
                  <a:pt x="699854" y="2010788"/>
                  <a:pt x="699854" y="2010788"/>
                  <a:pt x="649505" y="2015827"/>
                </a:cubicBezTo>
                <a:cubicBezTo>
                  <a:pt x="649505" y="2015827"/>
                  <a:pt x="649505" y="2015827"/>
                  <a:pt x="619294" y="2030941"/>
                </a:cubicBezTo>
                <a:cubicBezTo>
                  <a:pt x="609225" y="2030941"/>
                  <a:pt x="604189" y="2030941"/>
                  <a:pt x="589086" y="2030941"/>
                </a:cubicBezTo>
                <a:cubicBezTo>
                  <a:pt x="584050" y="2061169"/>
                  <a:pt x="644469" y="2010788"/>
                  <a:pt x="599155" y="2061169"/>
                </a:cubicBezTo>
                <a:cubicBezTo>
                  <a:pt x="599155" y="2061169"/>
                  <a:pt x="599155" y="2061169"/>
                  <a:pt x="563911" y="2051093"/>
                </a:cubicBezTo>
                <a:cubicBezTo>
                  <a:pt x="563911" y="2051093"/>
                  <a:pt x="563911" y="2051093"/>
                  <a:pt x="563911" y="2041016"/>
                </a:cubicBezTo>
                <a:cubicBezTo>
                  <a:pt x="563911" y="2041016"/>
                  <a:pt x="563911" y="2041016"/>
                  <a:pt x="493422" y="2066207"/>
                </a:cubicBezTo>
                <a:cubicBezTo>
                  <a:pt x="493422" y="2066207"/>
                  <a:pt x="493422" y="2066207"/>
                  <a:pt x="508527" y="2076284"/>
                </a:cubicBezTo>
                <a:cubicBezTo>
                  <a:pt x="508527" y="2076284"/>
                  <a:pt x="508527" y="2076284"/>
                  <a:pt x="483352" y="2081321"/>
                </a:cubicBezTo>
                <a:cubicBezTo>
                  <a:pt x="483352" y="2081321"/>
                  <a:pt x="483352" y="2081321"/>
                  <a:pt x="488388" y="2091398"/>
                </a:cubicBezTo>
                <a:cubicBezTo>
                  <a:pt x="488388" y="2091398"/>
                  <a:pt x="488388" y="2091398"/>
                  <a:pt x="453142" y="2106512"/>
                </a:cubicBezTo>
                <a:cubicBezTo>
                  <a:pt x="448108" y="2116589"/>
                  <a:pt x="438039" y="2146817"/>
                  <a:pt x="417898" y="2136741"/>
                </a:cubicBezTo>
                <a:cubicBezTo>
                  <a:pt x="417898" y="2141780"/>
                  <a:pt x="448108" y="2136741"/>
                  <a:pt x="417898" y="2151856"/>
                </a:cubicBezTo>
                <a:cubicBezTo>
                  <a:pt x="417898" y="2151856"/>
                  <a:pt x="417898" y="2151856"/>
                  <a:pt x="427969" y="2151856"/>
                </a:cubicBezTo>
                <a:cubicBezTo>
                  <a:pt x="427969" y="2156894"/>
                  <a:pt x="443072" y="2136741"/>
                  <a:pt x="422934" y="2161931"/>
                </a:cubicBezTo>
                <a:cubicBezTo>
                  <a:pt x="422934" y="2161931"/>
                  <a:pt x="422934" y="2161931"/>
                  <a:pt x="407829" y="2151856"/>
                </a:cubicBezTo>
                <a:cubicBezTo>
                  <a:pt x="402795" y="2161931"/>
                  <a:pt x="387690" y="2172008"/>
                  <a:pt x="337340" y="2187122"/>
                </a:cubicBezTo>
                <a:cubicBezTo>
                  <a:pt x="337340" y="2187122"/>
                  <a:pt x="337340" y="2187122"/>
                  <a:pt x="307130" y="2187122"/>
                </a:cubicBezTo>
                <a:cubicBezTo>
                  <a:pt x="307130" y="2187122"/>
                  <a:pt x="307130" y="2187122"/>
                  <a:pt x="312166" y="2177047"/>
                </a:cubicBezTo>
                <a:cubicBezTo>
                  <a:pt x="312166" y="2177047"/>
                  <a:pt x="312166" y="2177047"/>
                  <a:pt x="292025" y="2151856"/>
                </a:cubicBezTo>
                <a:cubicBezTo>
                  <a:pt x="292025" y="2151856"/>
                  <a:pt x="292025" y="2151856"/>
                  <a:pt x="322235" y="2151856"/>
                </a:cubicBezTo>
                <a:cubicBezTo>
                  <a:pt x="322235" y="2151856"/>
                  <a:pt x="322235" y="2151856"/>
                  <a:pt x="352445" y="2126664"/>
                </a:cubicBezTo>
                <a:cubicBezTo>
                  <a:pt x="352445" y="2126664"/>
                  <a:pt x="352445" y="2126664"/>
                  <a:pt x="307130" y="2096436"/>
                </a:cubicBezTo>
                <a:cubicBezTo>
                  <a:pt x="307130" y="2096436"/>
                  <a:pt x="307130" y="2096436"/>
                  <a:pt x="281956" y="2096436"/>
                </a:cubicBezTo>
                <a:cubicBezTo>
                  <a:pt x="281956" y="2096436"/>
                  <a:pt x="281956" y="2096436"/>
                  <a:pt x="286991" y="2086360"/>
                </a:cubicBezTo>
                <a:cubicBezTo>
                  <a:pt x="286991" y="2086360"/>
                  <a:pt x="286991" y="2086360"/>
                  <a:pt x="322235" y="2096436"/>
                </a:cubicBezTo>
                <a:cubicBezTo>
                  <a:pt x="322235" y="2096436"/>
                  <a:pt x="322235" y="2096436"/>
                  <a:pt x="312166" y="2061169"/>
                </a:cubicBezTo>
                <a:cubicBezTo>
                  <a:pt x="312166" y="2061169"/>
                  <a:pt x="312166" y="2061169"/>
                  <a:pt x="367549" y="2041016"/>
                </a:cubicBezTo>
                <a:cubicBezTo>
                  <a:pt x="367549" y="2041016"/>
                  <a:pt x="367549" y="2041016"/>
                  <a:pt x="367549" y="2056132"/>
                </a:cubicBezTo>
                <a:cubicBezTo>
                  <a:pt x="367549" y="2056132"/>
                  <a:pt x="367549" y="2056132"/>
                  <a:pt x="382654" y="2056132"/>
                </a:cubicBezTo>
                <a:cubicBezTo>
                  <a:pt x="382654" y="2056132"/>
                  <a:pt x="382654" y="2056132"/>
                  <a:pt x="362515" y="2066207"/>
                </a:cubicBezTo>
                <a:cubicBezTo>
                  <a:pt x="362515" y="2066207"/>
                  <a:pt x="362515" y="2066207"/>
                  <a:pt x="382654" y="2071246"/>
                </a:cubicBezTo>
                <a:cubicBezTo>
                  <a:pt x="382654" y="2071246"/>
                  <a:pt x="382654" y="2071246"/>
                  <a:pt x="392724" y="2066207"/>
                </a:cubicBezTo>
                <a:cubicBezTo>
                  <a:pt x="392724" y="2066207"/>
                  <a:pt x="392724" y="2066207"/>
                  <a:pt x="392724" y="2061169"/>
                </a:cubicBezTo>
                <a:cubicBezTo>
                  <a:pt x="392724" y="2061169"/>
                  <a:pt x="392724" y="2061169"/>
                  <a:pt x="422934" y="2086360"/>
                </a:cubicBezTo>
                <a:cubicBezTo>
                  <a:pt x="422934" y="2086360"/>
                  <a:pt x="422934" y="2086360"/>
                  <a:pt x="468247" y="2061169"/>
                </a:cubicBezTo>
                <a:cubicBezTo>
                  <a:pt x="468247" y="2061169"/>
                  <a:pt x="468247" y="2061169"/>
                  <a:pt x="448108" y="2025902"/>
                </a:cubicBezTo>
                <a:cubicBezTo>
                  <a:pt x="448108" y="2025902"/>
                  <a:pt x="448108" y="2025902"/>
                  <a:pt x="468247" y="2015827"/>
                </a:cubicBezTo>
                <a:cubicBezTo>
                  <a:pt x="478318" y="2010788"/>
                  <a:pt x="412864" y="2051093"/>
                  <a:pt x="493422" y="2020864"/>
                </a:cubicBezTo>
                <a:cubicBezTo>
                  <a:pt x="493422" y="2020864"/>
                  <a:pt x="493422" y="2020864"/>
                  <a:pt x="478318" y="2005750"/>
                </a:cubicBezTo>
                <a:cubicBezTo>
                  <a:pt x="478318" y="2005750"/>
                  <a:pt x="478318" y="2005750"/>
                  <a:pt x="513562" y="2000711"/>
                </a:cubicBezTo>
                <a:cubicBezTo>
                  <a:pt x="513562" y="2000711"/>
                  <a:pt x="513562" y="2000711"/>
                  <a:pt x="498457" y="1985597"/>
                </a:cubicBezTo>
                <a:cubicBezTo>
                  <a:pt x="498457" y="1985597"/>
                  <a:pt x="498457" y="1985597"/>
                  <a:pt x="483352" y="1990636"/>
                </a:cubicBezTo>
                <a:cubicBezTo>
                  <a:pt x="478318" y="1995673"/>
                  <a:pt x="473283" y="2000711"/>
                  <a:pt x="478318" y="1990636"/>
                </a:cubicBezTo>
                <a:cubicBezTo>
                  <a:pt x="478318" y="1990636"/>
                  <a:pt x="478318" y="1990636"/>
                  <a:pt x="463213" y="1990636"/>
                </a:cubicBezTo>
                <a:cubicBezTo>
                  <a:pt x="463213" y="1990636"/>
                  <a:pt x="463213" y="1990636"/>
                  <a:pt x="473283" y="1980559"/>
                </a:cubicBezTo>
                <a:cubicBezTo>
                  <a:pt x="473283" y="1980559"/>
                  <a:pt x="473283" y="1980559"/>
                  <a:pt x="483352" y="1980559"/>
                </a:cubicBezTo>
                <a:cubicBezTo>
                  <a:pt x="483352" y="1970483"/>
                  <a:pt x="488388" y="1965445"/>
                  <a:pt x="493422" y="1950331"/>
                </a:cubicBezTo>
                <a:cubicBezTo>
                  <a:pt x="493422" y="1950331"/>
                  <a:pt x="493422" y="1950331"/>
                  <a:pt x="513562" y="1940254"/>
                </a:cubicBezTo>
                <a:cubicBezTo>
                  <a:pt x="518596" y="1955368"/>
                  <a:pt x="463213" y="1970483"/>
                  <a:pt x="508527" y="1975520"/>
                </a:cubicBezTo>
                <a:cubicBezTo>
                  <a:pt x="498457" y="1980559"/>
                  <a:pt x="493422" y="1995673"/>
                  <a:pt x="548806" y="1975520"/>
                </a:cubicBezTo>
                <a:cubicBezTo>
                  <a:pt x="548806" y="1975520"/>
                  <a:pt x="548806" y="1975520"/>
                  <a:pt x="553842" y="1965445"/>
                </a:cubicBezTo>
                <a:cubicBezTo>
                  <a:pt x="553842" y="1965445"/>
                  <a:pt x="553842" y="1965445"/>
                  <a:pt x="548806" y="1950331"/>
                </a:cubicBezTo>
                <a:cubicBezTo>
                  <a:pt x="548806" y="1950331"/>
                  <a:pt x="548806" y="1950331"/>
                  <a:pt x="573981" y="1940254"/>
                </a:cubicBezTo>
                <a:cubicBezTo>
                  <a:pt x="563911" y="1940254"/>
                  <a:pt x="563911" y="1935215"/>
                  <a:pt x="579016" y="1935215"/>
                </a:cubicBezTo>
                <a:cubicBezTo>
                  <a:pt x="584050" y="1935215"/>
                  <a:pt x="589086" y="1930178"/>
                  <a:pt x="594120" y="1925140"/>
                </a:cubicBezTo>
                <a:cubicBezTo>
                  <a:pt x="599155" y="1930178"/>
                  <a:pt x="599155" y="1935215"/>
                  <a:pt x="594120" y="1940254"/>
                </a:cubicBezTo>
                <a:cubicBezTo>
                  <a:pt x="604189" y="1940254"/>
                  <a:pt x="619294" y="1940254"/>
                  <a:pt x="634399" y="1940254"/>
                </a:cubicBezTo>
                <a:cubicBezTo>
                  <a:pt x="634399" y="1940254"/>
                  <a:pt x="634399" y="1940254"/>
                  <a:pt x="644469" y="1930178"/>
                </a:cubicBezTo>
                <a:cubicBezTo>
                  <a:pt x="644469" y="1930178"/>
                  <a:pt x="644469" y="1930178"/>
                  <a:pt x="614260" y="1915065"/>
                </a:cubicBezTo>
                <a:cubicBezTo>
                  <a:pt x="614260" y="1915065"/>
                  <a:pt x="614260" y="1915065"/>
                  <a:pt x="594120" y="1904988"/>
                </a:cubicBezTo>
                <a:cubicBezTo>
                  <a:pt x="594120" y="1904988"/>
                  <a:pt x="594120" y="1904988"/>
                  <a:pt x="594120" y="1894911"/>
                </a:cubicBezTo>
                <a:cubicBezTo>
                  <a:pt x="594120" y="1894911"/>
                  <a:pt x="594120" y="1894911"/>
                  <a:pt x="584050" y="1889872"/>
                </a:cubicBezTo>
                <a:cubicBezTo>
                  <a:pt x="584050" y="1889872"/>
                  <a:pt x="584050" y="1889872"/>
                  <a:pt x="609225" y="1869720"/>
                </a:cubicBezTo>
                <a:cubicBezTo>
                  <a:pt x="609225" y="1869720"/>
                  <a:pt x="609225" y="1869720"/>
                  <a:pt x="624330" y="1899949"/>
                </a:cubicBezTo>
                <a:cubicBezTo>
                  <a:pt x="629365" y="1904988"/>
                  <a:pt x="624330" y="1904988"/>
                  <a:pt x="619294" y="1910026"/>
                </a:cubicBezTo>
                <a:cubicBezTo>
                  <a:pt x="629365" y="1904988"/>
                  <a:pt x="639435" y="1899949"/>
                  <a:pt x="659574" y="1889872"/>
                </a:cubicBezTo>
                <a:cubicBezTo>
                  <a:pt x="659574" y="1889872"/>
                  <a:pt x="659574" y="1889872"/>
                  <a:pt x="634399" y="1874758"/>
                </a:cubicBezTo>
                <a:cubicBezTo>
                  <a:pt x="639435" y="1874758"/>
                  <a:pt x="649505" y="1874758"/>
                  <a:pt x="659574" y="1869720"/>
                </a:cubicBezTo>
                <a:cubicBezTo>
                  <a:pt x="659574" y="1869720"/>
                  <a:pt x="659574" y="1869720"/>
                  <a:pt x="649505" y="1854606"/>
                </a:cubicBezTo>
                <a:cubicBezTo>
                  <a:pt x="649505" y="1854606"/>
                  <a:pt x="649505" y="1854606"/>
                  <a:pt x="624330" y="1849567"/>
                </a:cubicBezTo>
                <a:cubicBezTo>
                  <a:pt x="624330" y="1849567"/>
                  <a:pt x="624330" y="1849567"/>
                  <a:pt x="639435" y="1819339"/>
                </a:cubicBezTo>
                <a:cubicBezTo>
                  <a:pt x="639435" y="1819339"/>
                  <a:pt x="639435" y="1819339"/>
                  <a:pt x="659574" y="1814301"/>
                </a:cubicBezTo>
                <a:cubicBezTo>
                  <a:pt x="659574" y="1814301"/>
                  <a:pt x="659574" y="1814301"/>
                  <a:pt x="669644" y="1814301"/>
                </a:cubicBezTo>
                <a:cubicBezTo>
                  <a:pt x="669644" y="1804225"/>
                  <a:pt x="669644" y="1804225"/>
                  <a:pt x="664610" y="1809262"/>
                </a:cubicBezTo>
                <a:cubicBezTo>
                  <a:pt x="669644" y="1804225"/>
                  <a:pt x="674679" y="1799187"/>
                  <a:pt x="679713" y="1789111"/>
                </a:cubicBezTo>
                <a:cubicBezTo>
                  <a:pt x="719993" y="1768957"/>
                  <a:pt x="679713" y="1844530"/>
                  <a:pt x="719993" y="1784073"/>
                </a:cubicBezTo>
                <a:cubicBezTo>
                  <a:pt x="719993" y="1784073"/>
                  <a:pt x="719993" y="1784073"/>
                  <a:pt x="740133" y="1789111"/>
                </a:cubicBezTo>
                <a:cubicBezTo>
                  <a:pt x="740133" y="1789111"/>
                  <a:pt x="740133" y="1789111"/>
                  <a:pt x="770342" y="1779034"/>
                </a:cubicBezTo>
                <a:cubicBezTo>
                  <a:pt x="760272" y="1789111"/>
                  <a:pt x="709923" y="1819339"/>
                  <a:pt x="805587" y="1773996"/>
                </a:cubicBezTo>
                <a:cubicBezTo>
                  <a:pt x="810621" y="1773996"/>
                  <a:pt x="815657" y="1773996"/>
                  <a:pt x="820691" y="1773996"/>
                </a:cubicBezTo>
                <a:cubicBezTo>
                  <a:pt x="820691" y="1773996"/>
                  <a:pt x="820691" y="1773996"/>
                  <a:pt x="845865" y="1743768"/>
                </a:cubicBezTo>
                <a:cubicBezTo>
                  <a:pt x="845865" y="1743768"/>
                  <a:pt x="845865" y="1743768"/>
                  <a:pt x="830762" y="1728653"/>
                </a:cubicBezTo>
                <a:cubicBezTo>
                  <a:pt x="810621" y="1733691"/>
                  <a:pt x="830762" y="1763920"/>
                  <a:pt x="795516" y="1743768"/>
                </a:cubicBezTo>
                <a:cubicBezTo>
                  <a:pt x="795516" y="1743768"/>
                  <a:pt x="795516" y="1743768"/>
                  <a:pt x="795516" y="1728653"/>
                </a:cubicBezTo>
                <a:cubicBezTo>
                  <a:pt x="795516" y="1728653"/>
                  <a:pt x="795516" y="1728653"/>
                  <a:pt x="830762" y="1723616"/>
                </a:cubicBezTo>
                <a:cubicBezTo>
                  <a:pt x="830762" y="1723616"/>
                  <a:pt x="830762" y="1723616"/>
                  <a:pt x="825726" y="1718577"/>
                </a:cubicBezTo>
                <a:cubicBezTo>
                  <a:pt x="825726" y="1718577"/>
                  <a:pt x="825726" y="1718577"/>
                  <a:pt x="830762" y="1713539"/>
                </a:cubicBezTo>
                <a:cubicBezTo>
                  <a:pt x="830762" y="1713539"/>
                  <a:pt x="830762" y="1713539"/>
                  <a:pt x="881111" y="1728653"/>
                </a:cubicBezTo>
                <a:cubicBezTo>
                  <a:pt x="881111" y="1728653"/>
                  <a:pt x="881111" y="1728653"/>
                  <a:pt x="881111" y="1708500"/>
                </a:cubicBezTo>
                <a:cubicBezTo>
                  <a:pt x="881111" y="1708500"/>
                  <a:pt x="881111" y="1708500"/>
                  <a:pt x="886145" y="1708500"/>
                </a:cubicBezTo>
                <a:cubicBezTo>
                  <a:pt x="886145" y="1708500"/>
                  <a:pt x="886145" y="1708500"/>
                  <a:pt x="986843" y="1673234"/>
                </a:cubicBezTo>
                <a:cubicBezTo>
                  <a:pt x="986843" y="1673234"/>
                  <a:pt x="986843" y="1673234"/>
                  <a:pt x="1001948" y="1673234"/>
                </a:cubicBezTo>
                <a:cubicBezTo>
                  <a:pt x="1001948" y="1673234"/>
                  <a:pt x="1001948" y="1673234"/>
                  <a:pt x="1012018" y="1663158"/>
                </a:cubicBezTo>
                <a:cubicBezTo>
                  <a:pt x="1012018" y="1663158"/>
                  <a:pt x="1012018" y="1663158"/>
                  <a:pt x="931460" y="1653081"/>
                </a:cubicBezTo>
                <a:cubicBezTo>
                  <a:pt x="931460" y="1653081"/>
                  <a:pt x="931460" y="1653081"/>
                  <a:pt x="951599" y="1643004"/>
                </a:cubicBezTo>
                <a:cubicBezTo>
                  <a:pt x="951599" y="1643004"/>
                  <a:pt x="951599" y="1643004"/>
                  <a:pt x="926424" y="1637967"/>
                </a:cubicBezTo>
                <a:cubicBezTo>
                  <a:pt x="926424" y="1637967"/>
                  <a:pt x="926424" y="1637967"/>
                  <a:pt x="936494" y="1622852"/>
                </a:cubicBezTo>
                <a:cubicBezTo>
                  <a:pt x="936494" y="1622852"/>
                  <a:pt x="936494" y="1622852"/>
                  <a:pt x="1001948" y="1602699"/>
                </a:cubicBezTo>
                <a:cubicBezTo>
                  <a:pt x="1001948" y="1602699"/>
                  <a:pt x="1001948" y="1602699"/>
                  <a:pt x="1001948" y="1577510"/>
                </a:cubicBezTo>
                <a:cubicBezTo>
                  <a:pt x="1001948" y="1572471"/>
                  <a:pt x="1006984" y="1572471"/>
                  <a:pt x="1012018" y="1572471"/>
                </a:cubicBezTo>
                <a:cubicBezTo>
                  <a:pt x="1012018" y="1572471"/>
                  <a:pt x="1012018" y="1572471"/>
                  <a:pt x="1001948" y="1567433"/>
                </a:cubicBezTo>
                <a:cubicBezTo>
                  <a:pt x="941530" y="1587585"/>
                  <a:pt x="986843" y="1627890"/>
                  <a:pt x="860970" y="1632929"/>
                </a:cubicBezTo>
                <a:cubicBezTo>
                  <a:pt x="855936" y="1637967"/>
                  <a:pt x="850901" y="1648043"/>
                  <a:pt x="845865" y="1658120"/>
                </a:cubicBezTo>
                <a:cubicBezTo>
                  <a:pt x="845865" y="1658120"/>
                  <a:pt x="845865" y="1658120"/>
                  <a:pt x="876075" y="1668195"/>
                </a:cubicBezTo>
                <a:cubicBezTo>
                  <a:pt x="876075" y="1668195"/>
                  <a:pt x="876075" y="1668195"/>
                  <a:pt x="886145" y="1658120"/>
                </a:cubicBezTo>
                <a:cubicBezTo>
                  <a:pt x="886145" y="1658120"/>
                  <a:pt x="881111" y="1668195"/>
                  <a:pt x="881111" y="1673234"/>
                </a:cubicBezTo>
                <a:cubicBezTo>
                  <a:pt x="881111" y="1673234"/>
                  <a:pt x="881111" y="1673234"/>
                  <a:pt x="866006" y="1678272"/>
                </a:cubicBezTo>
                <a:cubicBezTo>
                  <a:pt x="866006" y="1678272"/>
                  <a:pt x="866006" y="1678272"/>
                  <a:pt x="845865" y="1678272"/>
                </a:cubicBezTo>
                <a:cubicBezTo>
                  <a:pt x="845865" y="1678272"/>
                  <a:pt x="845865" y="1678272"/>
                  <a:pt x="866006" y="1693386"/>
                </a:cubicBezTo>
                <a:cubicBezTo>
                  <a:pt x="855936" y="1688348"/>
                  <a:pt x="835796" y="1743768"/>
                  <a:pt x="840831" y="1683311"/>
                </a:cubicBezTo>
                <a:cubicBezTo>
                  <a:pt x="840831" y="1683311"/>
                  <a:pt x="840831" y="1683311"/>
                  <a:pt x="780413" y="1703463"/>
                </a:cubicBezTo>
                <a:cubicBezTo>
                  <a:pt x="780413" y="1703463"/>
                  <a:pt x="760272" y="1718577"/>
                  <a:pt x="780413" y="1698425"/>
                </a:cubicBezTo>
                <a:cubicBezTo>
                  <a:pt x="780413" y="1698425"/>
                  <a:pt x="780413" y="1698425"/>
                  <a:pt x="775377" y="1688348"/>
                </a:cubicBezTo>
                <a:cubicBezTo>
                  <a:pt x="775377" y="1688348"/>
                  <a:pt x="775377" y="1688348"/>
                  <a:pt x="755238" y="1708500"/>
                </a:cubicBezTo>
                <a:cubicBezTo>
                  <a:pt x="755238" y="1708500"/>
                  <a:pt x="755238" y="1708500"/>
                  <a:pt x="760272" y="1713539"/>
                </a:cubicBezTo>
                <a:cubicBezTo>
                  <a:pt x="760272" y="1713539"/>
                  <a:pt x="760272" y="1713539"/>
                  <a:pt x="750202" y="1728653"/>
                </a:cubicBezTo>
                <a:cubicBezTo>
                  <a:pt x="750202" y="1728653"/>
                  <a:pt x="750202" y="1728653"/>
                  <a:pt x="719993" y="1728653"/>
                </a:cubicBezTo>
                <a:cubicBezTo>
                  <a:pt x="719993" y="1728653"/>
                  <a:pt x="719993" y="1728653"/>
                  <a:pt x="719993" y="1738730"/>
                </a:cubicBezTo>
                <a:cubicBezTo>
                  <a:pt x="719993" y="1738730"/>
                  <a:pt x="719993" y="1738730"/>
                  <a:pt x="709923" y="1733691"/>
                </a:cubicBezTo>
                <a:cubicBezTo>
                  <a:pt x="709923" y="1733691"/>
                  <a:pt x="709923" y="1733691"/>
                  <a:pt x="679713" y="1743768"/>
                </a:cubicBezTo>
                <a:cubicBezTo>
                  <a:pt x="679713" y="1743768"/>
                  <a:pt x="679713" y="1743768"/>
                  <a:pt x="679713" y="1753843"/>
                </a:cubicBezTo>
                <a:cubicBezTo>
                  <a:pt x="679713" y="1753843"/>
                  <a:pt x="679713" y="1753843"/>
                  <a:pt x="664610" y="1753843"/>
                </a:cubicBezTo>
                <a:cubicBezTo>
                  <a:pt x="664610" y="1753843"/>
                  <a:pt x="664610" y="1753843"/>
                  <a:pt x="584050" y="1789111"/>
                </a:cubicBezTo>
                <a:cubicBezTo>
                  <a:pt x="584050" y="1789111"/>
                  <a:pt x="584050" y="1789111"/>
                  <a:pt x="563911" y="1789111"/>
                </a:cubicBezTo>
                <a:cubicBezTo>
                  <a:pt x="563911" y="1789111"/>
                  <a:pt x="563911" y="1789111"/>
                  <a:pt x="543771" y="1794148"/>
                </a:cubicBezTo>
                <a:cubicBezTo>
                  <a:pt x="543771" y="1794148"/>
                  <a:pt x="543771" y="1794148"/>
                  <a:pt x="584050" y="1768957"/>
                </a:cubicBezTo>
                <a:cubicBezTo>
                  <a:pt x="584050" y="1768957"/>
                  <a:pt x="584050" y="1768957"/>
                  <a:pt x="528666" y="1773996"/>
                </a:cubicBezTo>
                <a:cubicBezTo>
                  <a:pt x="528666" y="1773996"/>
                  <a:pt x="528666" y="1773996"/>
                  <a:pt x="528666" y="1799187"/>
                </a:cubicBezTo>
                <a:cubicBezTo>
                  <a:pt x="528666" y="1799187"/>
                  <a:pt x="528666" y="1799187"/>
                  <a:pt x="488388" y="1794148"/>
                </a:cubicBezTo>
                <a:cubicBezTo>
                  <a:pt x="503493" y="1804225"/>
                  <a:pt x="478318" y="1804225"/>
                  <a:pt x="483352" y="1814301"/>
                </a:cubicBezTo>
                <a:cubicBezTo>
                  <a:pt x="483352" y="1814301"/>
                  <a:pt x="483352" y="1814301"/>
                  <a:pt x="513562" y="1809262"/>
                </a:cubicBezTo>
                <a:cubicBezTo>
                  <a:pt x="513562" y="1809262"/>
                  <a:pt x="513562" y="1809262"/>
                  <a:pt x="468247" y="1829416"/>
                </a:cubicBezTo>
                <a:cubicBezTo>
                  <a:pt x="468247" y="1829416"/>
                  <a:pt x="468247" y="1829416"/>
                  <a:pt x="483352" y="1839492"/>
                </a:cubicBezTo>
                <a:cubicBezTo>
                  <a:pt x="483352" y="1839492"/>
                  <a:pt x="483352" y="1839492"/>
                  <a:pt x="503493" y="1829416"/>
                </a:cubicBezTo>
                <a:cubicBezTo>
                  <a:pt x="503493" y="1829416"/>
                  <a:pt x="503493" y="1829416"/>
                  <a:pt x="533701" y="1829416"/>
                </a:cubicBezTo>
                <a:cubicBezTo>
                  <a:pt x="533701" y="1829416"/>
                  <a:pt x="533701" y="1829416"/>
                  <a:pt x="493422" y="1854606"/>
                </a:cubicBezTo>
                <a:cubicBezTo>
                  <a:pt x="493422" y="1854606"/>
                  <a:pt x="493422" y="1854606"/>
                  <a:pt x="483352" y="1864683"/>
                </a:cubicBezTo>
                <a:cubicBezTo>
                  <a:pt x="483352" y="1864683"/>
                  <a:pt x="483352" y="1864683"/>
                  <a:pt x="518596" y="1874758"/>
                </a:cubicBezTo>
                <a:cubicBezTo>
                  <a:pt x="518596" y="1874758"/>
                  <a:pt x="518596" y="1874758"/>
                  <a:pt x="579016" y="1849567"/>
                </a:cubicBezTo>
                <a:cubicBezTo>
                  <a:pt x="579016" y="1849567"/>
                  <a:pt x="579016" y="1849567"/>
                  <a:pt x="508527" y="1894911"/>
                </a:cubicBezTo>
                <a:cubicBezTo>
                  <a:pt x="508527" y="1894911"/>
                  <a:pt x="508527" y="1894911"/>
                  <a:pt x="493422" y="1879797"/>
                </a:cubicBezTo>
                <a:cubicBezTo>
                  <a:pt x="493422" y="1879797"/>
                  <a:pt x="493422" y="1879797"/>
                  <a:pt x="458178" y="1864683"/>
                </a:cubicBezTo>
                <a:cubicBezTo>
                  <a:pt x="458178" y="1864683"/>
                  <a:pt x="458178" y="1864683"/>
                  <a:pt x="433003" y="1889872"/>
                </a:cubicBezTo>
                <a:cubicBezTo>
                  <a:pt x="438039" y="1889872"/>
                  <a:pt x="427969" y="1894911"/>
                  <a:pt x="427969" y="1894911"/>
                </a:cubicBezTo>
                <a:cubicBezTo>
                  <a:pt x="427969" y="1894911"/>
                  <a:pt x="427969" y="1894911"/>
                  <a:pt x="392724" y="1889872"/>
                </a:cubicBezTo>
                <a:cubicBezTo>
                  <a:pt x="392724" y="1889872"/>
                  <a:pt x="392724" y="1889872"/>
                  <a:pt x="357479" y="1884835"/>
                </a:cubicBezTo>
                <a:cubicBezTo>
                  <a:pt x="357479" y="1884835"/>
                  <a:pt x="357479" y="1884835"/>
                  <a:pt x="347410" y="1879797"/>
                </a:cubicBezTo>
                <a:cubicBezTo>
                  <a:pt x="347410" y="1879797"/>
                  <a:pt x="347410" y="1879797"/>
                  <a:pt x="327271" y="1889872"/>
                </a:cubicBezTo>
                <a:cubicBezTo>
                  <a:pt x="327271" y="1889872"/>
                  <a:pt x="327271" y="1889872"/>
                  <a:pt x="332305" y="1899949"/>
                </a:cubicBezTo>
                <a:cubicBezTo>
                  <a:pt x="332305" y="1899949"/>
                  <a:pt x="332305" y="1899949"/>
                  <a:pt x="307130" y="1920101"/>
                </a:cubicBezTo>
                <a:cubicBezTo>
                  <a:pt x="307130" y="1920101"/>
                  <a:pt x="307130" y="1920101"/>
                  <a:pt x="286991" y="1899949"/>
                </a:cubicBezTo>
                <a:cubicBezTo>
                  <a:pt x="286991" y="1920101"/>
                  <a:pt x="276922" y="1920101"/>
                  <a:pt x="271886" y="1915065"/>
                </a:cubicBezTo>
                <a:cubicBezTo>
                  <a:pt x="271886" y="1910026"/>
                  <a:pt x="271886" y="1910026"/>
                  <a:pt x="271886" y="1904988"/>
                </a:cubicBezTo>
                <a:cubicBezTo>
                  <a:pt x="271886" y="1904988"/>
                  <a:pt x="271886" y="1904988"/>
                  <a:pt x="241676" y="1899949"/>
                </a:cubicBezTo>
                <a:cubicBezTo>
                  <a:pt x="241676" y="1899949"/>
                  <a:pt x="241676" y="1899949"/>
                  <a:pt x="246712" y="1889872"/>
                </a:cubicBezTo>
                <a:cubicBezTo>
                  <a:pt x="246712" y="1889872"/>
                  <a:pt x="246712" y="1889872"/>
                  <a:pt x="266851" y="1884835"/>
                </a:cubicBezTo>
                <a:cubicBezTo>
                  <a:pt x="266851" y="1884835"/>
                  <a:pt x="266851" y="1884835"/>
                  <a:pt x="266851" y="1879797"/>
                </a:cubicBezTo>
                <a:cubicBezTo>
                  <a:pt x="266851" y="1879797"/>
                  <a:pt x="266851" y="1879797"/>
                  <a:pt x="281956" y="1869720"/>
                </a:cubicBezTo>
                <a:cubicBezTo>
                  <a:pt x="281956" y="1869720"/>
                  <a:pt x="281956" y="1869720"/>
                  <a:pt x="266851" y="1854606"/>
                </a:cubicBezTo>
                <a:cubicBezTo>
                  <a:pt x="266851" y="1854606"/>
                  <a:pt x="266851" y="1854606"/>
                  <a:pt x="276922" y="1839492"/>
                </a:cubicBezTo>
                <a:cubicBezTo>
                  <a:pt x="276922" y="1839492"/>
                  <a:pt x="276922" y="1839492"/>
                  <a:pt x="261817" y="1824378"/>
                </a:cubicBezTo>
                <a:cubicBezTo>
                  <a:pt x="261817" y="1824378"/>
                  <a:pt x="261817" y="1824378"/>
                  <a:pt x="236642" y="1834453"/>
                </a:cubicBezTo>
                <a:cubicBezTo>
                  <a:pt x="236642" y="1834453"/>
                  <a:pt x="236642" y="1834453"/>
                  <a:pt x="241676" y="1794148"/>
                </a:cubicBezTo>
                <a:cubicBezTo>
                  <a:pt x="241676" y="1794148"/>
                  <a:pt x="241676" y="1794148"/>
                  <a:pt x="226571" y="1799187"/>
                </a:cubicBezTo>
                <a:cubicBezTo>
                  <a:pt x="211468" y="1789111"/>
                  <a:pt x="276922" y="1799187"/>
                  <a:pt x="201398" y="1789111"/>
                </a:cubicBezTo>
                <a:cubicBezTo>
                  <a:pt x="201398" y="1789111"/>
                  <a:pt x="201398" y="1789111"/>
                  <a:pt x="196363" y="1789111"/>
                </a:cubicBezTo>
                <a:cubicBezTo>
                  <a:pt x="196363" y="1789111"/>
                  <a:pt x="196363" y="1789111"/>
                  <a:pt x="206432" y="1773996"/>
                </a:cubicBezTo>
                <a:cubicBezTo>
                  <a:pt x="206432" y="1773996"/>
                  <a:pt x="206432" y="1773996"/>
                  <a:pt x="196363" y="1768957"/>
                </a:cubicBezTo>
                <a:cubicBezTo>
                  <a:pt x="196363" y="1768957"/>
                  <a:pt x="196363" y="1768957"/>
                  <a:pt x="176223" y="1773996"/>
                </a:cubicBezTo>
                <a:cubicBezTo>
                  <a:pt x="186293" y="1753843"/>
                  <a:pt x="166153" y="1763920"/>
                  <a:pt x="156083" y="1748805"/>
                </a:cubicBezTo>
                <a:cubicBezTo>
                  <a:pt x="156083" y="1748805"/>
                  <a:pt x="156083" y="1748805"/>
                  <a:pt x="176223" y="1738730"/>
                </a:cubicBezTo>
                <a:cubicBezTo>
                  <a:pt x="171188" y="1733691"/>
                  <a:pt x="171188" y="1708500"/>
                  <a:pt x="135944" y="1733691"/>
                </a:cubicBezTo>
                <a:cubicBezTo>
                  <a:pt x="135944" y="1733691"/>
                  <a:pt x="135944" y="1733691"/>
                  <a:pt x="90629" y="1693386"/>
                </a:cubicBezTo>
                <a:cubicBezTo>
                  <a:pt x="90629" y="1693386"/>
                  <a:pt x="90629" y="1693386"/>
                  <a:pt x="60420" y="1718577"/>
                </a:cubicBezTo>
                <a:cubicBezTo>
                  <a:pt x="60420" y="1718577"/>
                  <a:pt x="60420" y="1718577"/>
                  <a:pt x="55385" y="1738730"/>
                </a:cubicBezTo>
                <a:cubicBezTo>
                  <a:pt x="55385" y="1738730"/>
                  <a:pt x="55385" y="1738730"/>
                  <a:pt x="45315" y="1738730"/>
                </a:cubicBezTo>
                <a:cubicBezTo>
                  <a:pt x="45315" y="1738730"/>
                  <a:pt x="45315" y="1738730"/>
                  <a:pt x="60420" y="1703463"/>
                </a:cubicBezTo>
                <a:cubicBezTo>
                  <a:pt x="60420" y="1703463"/>
                  <a:pt x="60420" y="1703463"/>
                  <a:pt x="10071" y="1683311"/>
                </a:cubicBezTo>
                <a:cubicBezTo>
                  <a:pt x="10071" y="1683311"/>
                  <a:pt x="10071" y="1683311"/>
                  <a:pt x="15105" y="1648043"/>
                </a:cubicBezTo>
                <a:cubicBezTo>
                  <a:pt x="15105" y="1648043"/>
                  <a:pt x="15105" y="1648043"/>
                  <a:pt x="25176" y="1643004"/>
                </a:cubicBezTo>
                <a:cubicBezTo>
                  <a:pt x="25176" y="1643004"/>
                  <a:pt x="25176" y="1643004"/>
                  <a:pt x="15105" y="1653081"/>
                </a:cubicBezTo>
                <a:cubicBezTo>
                  <a:pt x="15105" y="1653081"/>
                  <a:pt x="15105" y="1653081"/>
                  <a:pt x="30210" y="1668195"/>
                </a:cubicBezTo>
                <a:cubicBezTo>
                  <a:pt x="30210" y="1668195"/>
                  <a:pt x="30210" y="1668195"/>
                  <a:pt x="65454" y="1663158"/>
                </a:cubicBezTo>
                <a:cubicBezTo>
                  <a:pt x="65454" y="1663158"/>
                  <a:pt x="65454" y="1663158"/>
                  <a:pt x="75524" y="1648043"/>
                </a:cubicBezTo>
                <a:cubicBezTo>
                  <a:pt x="75524" y="1648043"/>
                  <a:pt x="75524" y="1648043"/>
                  <a:pt x="10071" y="1602699"/>
                </a:cubicBezTo>
                <a:cubicBezTo>
                  <a:pt x="10071" y="1602699"/>
                  <a:pt x="10071" y="1602699"/>
                  <a:pt x="10071" y="1547281"/>
                </a:cubicBezTo>
                <a:cubicBezTo>
                  <a:pt x="10071" y="1547281"/>
                  <a:pt x="10071" y="1547281"/>
                  <a:pt x="20141" y="1542242"/>
                </a:cubicBezTo>
                <a:cubicBezTo>
                  <a:pt x="20141" y="1542242"/>
                  <a:pt x="20141" y="1542242"/>
                  <a:pt x="25176" y="1557358"/>
                </a:cubicBezTo>
                <a:cubicBezTo>
                  <a:pt x="25176" y="1557358"/>
                  <a:pt x="25176" y="1557358"/>
                  <a:pt x="45315" y="1552319"/>
                </a:cubicBezTo>
                <a:cubicBezTo>
                  <a:pt x="45315" y="1552319"/>
                  <a:pt x="45315" y="1552319"/>
                  <a:pt x="45315" y="1542242"/>
                </a:cubicBezTo>
                <a:cubicBezTo>
                  <a:pt x="45315" y="1542242"/>
                  <a:pt x="45315" y="1542242"/>
                  <a:pt x="45315" y="1527128"/>
                </a:cubicBezTo>
                <a:cubicBezTo>
                  <a:pt x="45315" y="1527128"/>
                  <a:pt x="45315" y="1527128"/>
                  <a:pt x="65454" y="1537205"/>
                </a:cubicBezTo>
                <a:cubicBezTo>
                  <a:pt x="65454" y="1537205"/>
                  <a:pt x="65454" y="1537205"/>
                  <a:pt x="55385" y="1562395"/>
                </a:cubicBezTo>
                <a:cubicBezTo>
                  <a:pt x="55385" y="1562395"/>
                  <a:pt x="55385" y="1562395"/>
                  <a:pt x="75524" y="1602699"/>
                </a:cubicBezTo>
                <a:cubicBezTo>
                  <a:pt x="75524" y="1602699"/>
                  <a:pt x="75524" y="1602699"/>
                  <a:pt x="80560" y="1643004"/>
                </a:cubicBezTo>
                <a:cubicBezTo>
                  <a:pt x="80560" y="1643004"/>
                  <a:pt x="80560" y="1643004"/>
                  <a:pt x="85595" y="1648043"/>
                </a:cubicBezTo>
                <a:cubicBezTo>
                  <a:pt x="85595" y="1648043"/>
                  <a:pt x="85595" y="1648043"/>
                  <a:pt x="130909" y="1612776"/>
                </a:cubicBezTo>
                <a:cubicBezTo>
                  <a:pt x="130909" y="1602699"/>
                  <a:pt x="110770" y="1607738"/>
                  <a:pt x="125875" y="1597662"/>
                </a:cubicBezTo>
                <a:cubicBezTo>
                  <a:pt x="125875" y="1597662"/>
                  <a:pt x="125875" y="1597662"/>
                  <a:pt x="191327" y="1572471"/>
                </a:cubicBezTo>
                <a:cubicBezTo>
                  <a:pt x="191327" y="1572471"/>
                  <a:pt x="191327" y="1572471"/>
                  <a:pt x="206432" y="1562395"/>
                </a:cubicBezTo>
                <a:cubicBezTo>
                  <a:pt x="206432" y="1562395"/>
                  <a:pt x="206432" y="1562395"/>
                  <a:pt x="206432" y="1557358"/>
                </a:cubicBezTo>
                <a:cubicBezTo>
                  <a:pt x="206432" y="1557358"/>
                  <a:pt x="206432" y="1557358"/>
                  <a:pt x="236642" y="1532167"/>
                </a:cubicBezTo>
                <a:cubicBezTo>
                  <a:pt x="236642" y="1532167"/>
                  <a:pt x="236642" y="1532167"/>
                  <a:pt x="261817" y="1547281"/>
                </a:cubicBezTo>
                <a:cubicBezTo>
                  <a:pt x="261817" y="1547281"/>
                  <a:pt x="261817" y="1547281"/>
                  <a:pt x="266851" y="1547281"/>
                </a:cubicBezTo>
                <a:cubicBezTo>
                  <a:pt x="266851" y="1547281"/>
                  <a:pt x="266851" y="1547281"/>
                  <a:pt x="266851" y="1527128"/>
                </a:cubicBezTo>
                <a:cubicBezTo>
                  <a:pt x="266851" y="1527128"/>
                  <a:pt x="266851" y="1527128"/>
                  <a:pt x="312166" y="1512014"/>
                </a:cubicBezTo>
                <a:cubicBezTo>
                  <a:pt x="312166" y="1512014"/>
                  <a:pt x="312166" y="1512014"/>
                  <a:pt x="302095" y="1501937"/>
                </a:cubicBezTo>
                <a:cubicBezTo>
                  <a:pt x="337340" y="1506976"/>
                  <a:pt x="266851" y="1466671"/>
                  <a:pt x="342374" y="1501937"/>
                </a:cubicBezTo>
                <a:cubicBezTo>
                  <a:pt x="342374" y="1501937"/>
                  <a:pt x="342374" y="1501937"/>
                  <a:pt x="362515" y="1522090"/>
                </a:cubicBezTo>
                <a:cubicBezTo>
                  <a:pt x="362515" y="1522090"/>
                  <a:pt x="362515" y="1522090"/>
                  <a:pt x="367549" y="1522090"/>
                </a:cubicBezTo>
                <a:cubicBezTo>
                  <a:pt x="367549" y="1522090"/>
                  <a:pt x="367549" y="1522090"/>
                  <a:pt x="397759" y="1537205"/>
                </a:cubicBezTo>
                <a:cubicBezTo>
                  <a:pt x="397759" y="1537205"/>
                  <a:pt x="397759" y="1537205"/>
                  <a:pt x="402795" y="1522090"/>
                </a:cubicBezTo>
                <a:cubicBezTo>
                  <a:pt x="402795" y="1522090"/>
                  <a:pt x="402795" y="1522090"/>
                  <a:pt x="387690" y="1512014"/>
                </a:cubicBezTo>
                <a:cubicBezTo>
                  <a:pt x="387690" y="1512014"/>
                  <a:pt x="387690" y="1512014"/>
                  <a:pt x="407829" y="1491862"/>
                </a:cubicBezTo>
                <a:cubicBezTo>
                  <a:pt x="407829" y="1491862"/>
                  <a:pt x="407829" y="1491862"/>
                  <a:pt x="422934" y="1517053"/>
                </a:cubicBezTo>
                <a:cubicBezTo>
                  <a:pt x="422934" y="1517053"/>
                  <a:pt x="422934" y="1517053"/>
                  <a:pt x="433003" y="1512014"/>
                </a:cubicBezTo>
                <a:cubicBezTo>
                  <a:pt x="433003" y="1512014"/>
                  <a:pt x="433003" y="1512014"/>
                  <a:pt x="453142" y="1527128"/>
                </a:cubicBezTo>
                <a:cubicBezTo>
                  <a:pt x="463213" y="1517053"/>
                  <a:pt x="473283" y="1542242"/>
                  <a:pt x="478318" y="1512014"/>
                </a:cubicBezTo>
                <a:cubicBezTo>
                  <a:pt x="478318" y="1512014"/>
                  <a:pt x="478318" y="1512014"/>
                  <a:pt x="448108" y="1501937"/>
                </a:cubicBezTo>
                <a:cubicBezTo>
                  <a:pt x="448108" y="1501937"/>
                  <a:pt x="448108" y="1501937"/>
                  <a:pt x="407829" y="1471709"/>
                </a:cubicBezTo>
                <a:cubicBezTo>
                  <a:pt x="407829" y="1471709"/>
                  <a:pt x="412864" y="1466671"/>
                  <a:pt x="407829" y="1466671"/>
                </a:cubicBezTo>
                <a:cubicBezTo>
                  <a:pt x="402795" y="1471709"/>
                  <a:pt x="402795" y="1471709"/>
                  <a:pt x="397759" y="1471709"/>
                </a:cubicBezTo>
                <a:cubicBezTo>
                  <a:pt x="397759" y="1471709"/>
                  <a:pt x="397759" y="1471709"/>
                  <a:pt x="402795" y="1461632"/>
                </a:cubicBezTo>
                <a:cubicBezTo>
                  <a:pt x="402795" y="1461632"/>
                  <a:pt x="402795" y="1461632"/>
                  <a:pt x="443072" y="1466671"/>
                </a:cubicBezTo>
                <a:cubicBezTo>
                  <a:pt x="443072" y="1466671"/>
                  <a:pt x="443072" y="1466671"/>
                  <a:pt x="488388" y="1476748"/>
                </a:cubicBezTo>
                <a:cubicBezTo>
                  <a:pt x="488388" y="1476748"/>
                  <a:pt x="488388" y="1476748"/>
                  <a:pt x="493422" y="1476748"/>
                </a:cubicBezTo>
                <a:cubicBezTo>
                  <a:pt x="493422" y="1476748"/>
                  <a:pt x="493422" y="1476748"/>
                  <a:pt x="493422" y="1461632"/>
                </a:cubicBezTo>
                <a:cubicBezTo>
                  <a:pt x="493422" y="1461632"/>
                  <a:pt x="493422" y="1461632"/>
                  <a:pt x="503493" y="1466671"/>
                </a:cubicBezTo>
                <a:cubicBezTo>
                  <a:pt x="503493" y="1466671"/>
                  <a:pt x="503493" y="1466671"/>
                  <a:pt x="523632" y="1461632"/>
                </a:cubicBezTo>
                <a:cubicBezTo>
                  <a:pt x="523632" y="1461632"/>
                  <a:pt x="523632" y="1461632"/>
                  <a:pt x="518596" y="1436443"/>
                </a:cubicBezTo>
                <a:cubicBezTo>
                  <a:pt x="518596" y="1436443"/>
                  <a:pt x="518596" y="1436443"/>
                  <a:pt x="523632" y="1426366"/>
                </a:cubicBezTo>
                <a:cubicBezTo>
                  <a:pt x="523632" y="1426366"/>
                  <a:pt x="523632" y="1426366"/>
                  <a:pt x="498457" y="1411252"/>
                </a:cubicBezTo>
                <a:cubicBezTo>
                  <a:pt x="498457" y="1411252"/>
                  <a:pt x="498457" y="1411252"/>
                  <a:pt x="493422" y="1436443"/>
                </a:cubicBezTo>
                <a:cubicBezTo>
                  <a:pt x="493422" y="1436443"/>
                  <a:pt x="493422" y="1436443"/>
                  <a:pt x="458178" y="1426366"/>
                </a:cubicBezTo>
                <a:cubicBezTo>
                  <a:pt x="458178" y="1426366"/>
                  <a:pt x="458178" y="1426366"/>
                  <a:pt x="468247" y="1401175"/>
                </a:cubicBezTo>
                <a:cubicBezTo>
                  <a:pt x="493422" y="1406213"/>
                  <a:pt x="528666" y="1381023"/>
                  <a:pt x="543771" y="1401175"/>
                </a:cubicBezTo>
                <a:cubicBezTo>
                  <a:pt x="543771" y="1401175"/>
                  <a:pt x="543771" y="1401175"/>
                  <a:pt x="533701" y="1411252"/>
                </a:cubicBezTo>
                <a:cubicBezTo>
                  <a:pt x="533701" y="1411252"/>
                  <a:pt x="533701" y="1411252"/>
                  <a:pt x="543771" y="1416289"/>
                </a:cubicBezTo>
                <a:cubicBezTo>
                  <a:pt x="543771" y="1416289"/>
                  <a:pt x="543771" y="1416289"/>
                  <a:pt x="553842" y="1411252"/>
                </a:cubicBezTo>
                <a:cubicBezTo>
                  <a:pt x="553842" y="1411252"/>
                  <a:pt x="553842" y="1411252"/>
                  <a:pt x="533701" y="1426366"/>
                </a:cubicBezTo>
                <a:cubicBezTo>
                  <a:pt x="533701" y="1426366"/>
                  <a:pt x="533701" y="1426366"/>
                  <a:pt x="568945" y="1421327"/>
                </a:cubicBezTo>
                <a:cubicBezTo>
                  <a:pt x="568945" y="1421327"/>
                  <a:pt x="568945" y="1421327"/>
                  <a:pt x="579016" y="1406213"/>
                </a:cubicBezTo>
                <a:cubicBezTo>
                  <a:pt x="579016" y="1406213"/>
                  <a:pt x="579016" y="1406213"/>
                  <a:pt x="654540" y="1391099"/>
                </a:cubicBezTo>
                <a:cubicBezTo>
                  <a:pt x="654540" y="1391099"/>
                  <a:pt x="654540" y="1391099"/>
                  <a:pt x="684749" y="1375984"/>
                </a:cubicBezTo>
                <a:cubicBezTo>
                  <a:pt x="684749" y="1375984"/>
                  <a:pt x="684749" y="1375984"/>
                  <a:pt x="730064" y="1360870"/>
                </a:cubicBezTo>
                <a:cubicBezTo>
                  <a:pt x="730064" y="1360870"/>
                  <a:pt x="730064" y="1360870"/>
                  <a:pt x="750202" y="1360870"/>
                </a:cubicBezTo>
                <a:cubicBezTo>
                  <a:pt x="755238" y="1360870"/>
                  <a:pt x="760272" y="1360870"/>
                  <a:pt x="780413" y="1355832"/>
                </a:cubicBezTo>
                <a:cubicBezTo>
                  <a:pt x="780413" y="1355832"/>
                  <a:pt x="780413" y="1355832"/>
                  <a:pt x="770342" y="1370947"/>
                </a:cubicBezTo>
                <a:cubicBezTo>
                  <a:pt x="770342" y="1370947"/>
                  <a:pt x="770342" y="1370947"/>
                  <a:pt x="805587" y="1381023"/>
                </a:cubicBezTo>
                <a:cubicBezTo>
                  <a:pt x="805587" y="1381023"/>
                  <a:pt x="805587" y="1381023"/>
                  <a:pt x="810621" y="1381023"/>
                </a:cubicBezTo>
                <a:cubicBezTo>
                  <a:pt x="805587" y="1386061"/>
                  <a:pt x="805587" y="1386061"/>
                  <a:pt x="805587" y="1391099"/>
                </a:cubicBezTo>
                <a:cubicBezTo>
                  <a:pt x="805587" y="1391099"/>
                  <a:pt x="805587" y="1391099"/>
                  <a:pt x="850901" y="1381023"/>
                </a:cubicBezTo>
                <a:cubicBezTo>
                  <a:pt x="855936" y="1381023"/>
                  <a:pt x="881111" y="1375984"/>
                  <a:pt x="850901" y="1360870"/>
                </a:cubicBezTo>
                <a:cubicBezTo>
                  <a:pt x="850901" y="1360870"/>
                  <a:pt x="850901" y="1360870"/>
                  <a:pt x="805587" y="1360870"/>
                </a:cubicBezTo>
                <a:cubicBezTo>
                  <a:pt x="805587" y="1360870"/>
                  <a:pt x="805587" y="1360870"/>
                  <a:pt x="760272" y="1320565"/>
                </a:cubicBezTo>
                <a:cubicBezTo>
                  <a:pt x="760272" y="1320565"/>
                  <a:pt x="760272" y="1320565"/>
                  <a:pt x="750202" y="1320565"/>
                </a:cubicBezTo>
                <a:cubicBezTo>
                  <a:pt x="750202" y="1320565"/>
                  <a:pt x="750202" y="1320565"/>
                  <a:pt x="735097" y="1350795"/>
                </a:cubicBezTo>
                <a:cubicBezTo>
                  <a:pt x="735097" y="1350795"/>
                  <a:pt x="735097" y="1350795"/>
                  <a:pt x="699854" y="1330642"/>
                </a:cubicBezTo>
                <a:cubicBezTo>
                  <a:pt x="699854" y="1330642"/>
                  <a:pt x="699854" y="1330642"/>
                  <a:pt x="674679" y="1350795"/>
                </a:cubicBezTo>
                <a:cubicBezTo>
                  <a:pt x="674679" y="1350795"/>
                  <a:pt x="674679" y="1350795"/>
                  <a:pt x="669644" y="1345756"/>
                </a:cubicBezTo>
                <a:cubicBezTo>
                  <a:pt x="669644" y="1340718"/>
                  <a:pt x="664610" y="1335679"/>
                  <a:pt x="629365" y="1345756"/>
                </a:cubicBezTo>
                <a:cubicBezTo>
                  <a:pt x="629365" y="1345756"/>
                  <a:pt x="629365" y="1345756"/>
                  <a:pt x="629365" y="1365909"/>
                </a:cubicBezTo>
                <a:cubicBezTo>
                  <a:pt x="629365" y="1365909"/>
                  <a:pt x="629365" y="1365909"/>
                  <a:pt x="609225" y="1360870"/>
                </a:cubicBezTo>
                <a:cubicBezTo>
                  <a:pt x="609225" y="1360870"/>
                  <a:pt x="609225" y="1360870"/>
                  <a:pt x="599155" y="1365909"/>
                </a:cubicBezTo>
                <a:cubicBezTo>
                  <a:pt x="599155" y="1365909"/>
                  <a:pt x="599155" y="1365909"/>
                  <a:pt x="594120" y="1391099"/>
                </a:cubicBezTo>
                <a:cubicBezTo>
                  <a:pt x="594120" y="1391099"/>
                  <a:pt x="594120" y="1391099"/>
                  <a:pt x="568945" y="1391099"/>
                </a:cubicBezTo>
                <a:cubicBezTo>
                  <a:pt x="568945" y="1391099"/>
                  <a:pt x="568945" y="1391099"/>
                  <a:pt x="584050" y="1375984"/>
                </a:cubicBezTo>
                <a:cubicBezTo>
                  <a:pt x="581533" y="1374726"/>
                  <a:pt x="583422" y="1373151"/>
                  <a:pt x="586569" y="1371733"/>
                </a:cubicBezTo>
                <a:lnTo>
                  <a:pt x="594808" y="1369029"/>
                </a:lnTo>
                <a:lnTo>
                  <a:pt x="595378" y="1368899"/>
                </a:lnTo>
                <a:cubicBezTo>
                  <a:pt x="599785" y="1367797"/>
                  <a:pt x="599155" y="1367797"/>
                  <a:pt x="596638" y="1368427"/>
                </a:cubicBezTo>
                <a:lnTo>
                  <a:pt x="594808" y="1369029"/>
                </a:lnTo>
                <a:lnTo>
                  <a:pt x="563911" y="1375984"/>
                </a:lnTo>
                <a:cubicBezTo>
                  <a:pt x="563911" y="1375984"/>
                  <a:pt x="563911" y="1375984"/>
                  <a:pt x="589086" y="1350795"/>
                </a:cubicBezTo>
                <a:cubicBezTo>
                  <a:pt x="589086" y="1350795"/>
                  <a:pt x="589086" y="1350795"/>
                  <a:pt x="584050" y="1350795"/>
                </a:cubicBezTo>
                <a:cubicBezTo>
                  <a:pt x="584050" y="1350795"/>
                  <a:pt x="584050" y="1350795"/>
                  <a:pt x="624330" y="1325604"/>
                </a:cubicBezTo>
                <a:cubicBezTo>
                  <a:pt x="624330" y="1325604"/>
                  <a:pt x="624330" y="1325604"/>
                  <a:pt x="659574" y="1305451"/>
                </a:cubicBezTo>
                <a:cubicBezTo>
                  <a:pt x="659574" y="1305451"/>
                  <a:pt x="659574" y="1305451"/>
                  <a:pt x="664610" y="1305451"/>
                </a:cubicBezTo>
                <a:cubicBezTo>
                  <a:pt x="679713" y="1300413"/>
                  <a:pt x="699854" y="1290336"/>
                  <a:pt x="730064" y="1270183"/>
                </a:cubicBezTo>
                <a:cubicBezTo>
                  <a:pt x="730064" y="1270183"/>
                  <a:pt x="730064" y="1270183"/>
                  <a:pt x="755238" y="1270183"/>
                </a:cubicBezTo>
                <a:cubicBezTo>
                  <a:pt x="755238" y="1270183"/>
                  <a:pt x="760272" y="1270183"/>
                  <a:pt x="775377" y="1270183"/>
                </a:cubicBezTo>
                <a:cubicBezTo>
                  <a:pt x="775377" y="1270183"/>
                  <a:pt x="775377" y="1270183"/>
                  <a:pt x="775377" y="1250032"/>
                </a:cubicBezTo>
                <a:cubicBezTo>
                  <a:pt x="785447" y="1255069"/>
                  <a:pt x="775377" y="1204689"/>
                  <a:pt x="810621" y="1234917"/>
                </a:cubicBezTo>
                <a:cubicBezTo>
                  <a:pt x="810621" y="1234917"/>
                  <a:pt x="810621" y="1234917"/>
                  <a:pt x="840831" y="1224841"/>
                </a:cubicBezTo>
                <a:cubicBezTo>
                  <a:pt x="840831" y="1224841"/>
                  <a:pt x="840831" y="1224841"/>
                  <a:pt x="855936" y="1194612"/>
                </a:cubicBezTo>
                <a:cubicBezTo>
                  <a:pt x="855936" y="1194612"/>
                  <a:pt x="855936" y="1194612"/>
                  <a:pt x="871040" y="1204689"/>
                </a:cubicBezTo>
                <a:cubicBezTo>
                  <a:pt x="886145" y="1199651"/>
                  <a:pt x="926424" y="1174460"/>
                  <a:pt x="936494" y="1199651"/>
                </a:cubicBezTo>
                <a:cubicBezTo>
                  <a:pt x="941530" y="1199651"/>
                  <a:pt x="946564" y="1194612"/>
                  <a:pt x="956635" y="1189574"/>
                </a:cubicBezTo>
                <a:cubicBezTo>
                  <a:pt x="956635" y="1189574"/>
                  <a:pt x="956635" y="1189574"/>
                  <a:pt x="961669" y="1194612"/>
                </a:cubicBezTo>
                <a:cubicBezTo>
                  <a:pt x="961669" y="1194612"/>
                  <a:pt x="961669" y="1194612"/>
                  <a:pt x="996913" y="1179498"/>
                </a:cubicBezTo>
                <a:cubicBezTo>
                  <a:pt x="996913" y="1179498"/>
                  <a:pt x="996913" y="1179498"/>
                  <a:pt x="961669" y="1174460"/>
                </a:cubicBezTo>
                <a:cubicBezTo>
                  <a:pt x="961669" y="1174460"/>
                  <a:pt x="961669" y="1174460"/>
                  <a:pt x="921389" y="1184537"/>
                </a:cubicBezTo>
                <a:cubicBezTo>
                  <a:pt x="921389" y="1184537"/>
                  <a:pt x="921389" y="1184537"/>
                  <a:pt x="941530" y="1169421"/>
                </a:cubicBezTo>
                <a:cubicBezTo>
                  <a:pt x="941530" y="1169421"/>
                  <a:pt x="941530" y="1169421"/>
                  <a:pt x="936494" y="1164384"/>
                </a:cubicBezTo>
                <a:cubicBezTo>
                  <a:pt x="936494" y="1164384"/>
                  <a:pt x="936494" y="1164384"/>
                  <a:pt x="961669" y="1134155"/>
                </a:cubicBezTo>
                <a:cubicBezTo>
                  <a:pt x="961669" y="1134155"/>
                  <a:pt x="961669" y="1134155"/>
                  <a:pt x="961669" y="1139193"/>
                </a:cubicBezTo>
                <a:cubicBezTo>
                  <a:pt x="961669" y="1139193"/>
                  <a:pt x="961669" y="1139193"/>
                  <a:pt x="971738" y="1139193"/>
                </a:cubicBezTo>
                <a:cubicBezTo>
                  <a:pt x="961669" y="1139193"/>
                  <a:pt x="961669" y="1144230"/>
                  <a:pt x="1006984" y="1144230"/>
                </a:cubicBezTo>
                <a:cubicBezTo>
                  <a:pt x="1006984" y="1144230"/>
                  <a:pt x="1006984" y="1144230"/>
                  <a:pt x="1001948" y="1119041"/>
                </a:cubicBezTo>
                <a:cubicBezTo>
                  <a:pt x="1001948" y="1119041"/>
                  <a:pt x="1001948" y="1119041"/>
                  <a:pt x="1042228" y="1098888"/>
                </a:cubicBezTo>
                <a:cubicBezTo>
                  <a:pt x="1057333" y="1098888"/>
                  <a:pt x="991879" y="1134155"/>
                  <a:pt x="1072436" y="1088811"/>
                </a:cubicBezTo>
                <a:cubicBezTo>
                  <a:pt x="1072436" y="1088811"/>
                  <a:pt x="1072436" y="1088811"/>
                  <a:pt x="1087541" y="1088811"/>
                </a:cubicBezTo>
                <a:cubicBezTo>
                  <a:pt x="1087541" y="1088811"/>
                  <a:pt x="1087541" y="1088811"/>
                  <a:pt x="1112716" y="1048506"/>
                </a:cubicBezTo>
                <a:cubicBezTo>
                  <a:pt x="1112716" y="1048506"/>
                  <a:pt x="1112716" y="1048506"/>
                  <a:pt x="1112716" y="1043468"/>
                </a:cubicBezTo>
                <a:cubicBezTo>
                  <a:pt x="1112716" y="1043468"/>
                  <a:pt x="1112716" y="1043468"/>
                  <a:pt x="1102646" y="1043468"/>
                </a:cubicBezTo>
                <a:cubicBezTo>
                  <a:pt x="1102646" y="1043468"/>
                  <a:pt x="1107682" y="1038431"/>
                  <a:pt x="1112716" y="1033392"/>
                </a:cubicBezTo>
                <a:cubicBezTo>
                  <a:pt x="1112716" y="1033392"/>
                  <a:pt x="1112716" y="1033392"/>
                  <a:pt x="1072436" y="1043468"/>
                </a:cubicBezTo>
                <a:cubicBezTo>
                  <a:pt x="1072436" y="1043468"/>
                  <a:pt x="1072436" y="1043468"/>
                  <a:pt x="1057333" y="1058583"/>
                </a:cubicBezTo>
                <a:cubicBezTo>
                  <a:pt x="1057333" y="1058583"/>
                  <a:pt x="1057333" y="1058583"/>
                  <a:pt x="1042228" y="1058583"/>
                </a:cubicBezTo>
                <a:cubicBezTo>
                  <a:pt x="1042228" y="1058583"/>
                  <a:pt x="1042228" y="1058583"/>
                  <a:pt x="1037192" y="1053545"/>
                </a:cubicBezTo>
                <a:cubicBezTo>
                  <a:pt x="1037192" y="1053545"/>
                  <a:pt x="1037192" y="1053545"/>
                  <a:pt x="1077472" y="1028354"/>
                </a:cubicBezTo>
                <a:cubicBezTo>
                  <a:pt x="1077472" y="1028354"/>
                  <a:pt x="1077472" y="1028354"/>
                  <a:pt x="1122785" y="1023316"/>
                </a:cubicBezTo>
                <a:cubicBezTo>
                  <a:pt x="1122785" y="1023316"/>
                  <a:pt x="1122785" y="1023316"/>
                  <a:pt x="1147960" y="998126"/>
                </a:cubicBezTo>
                <a:cubicBezTo>
                  <a:pt x="1147960" y="998126"/>
                  <a:pt x="1147960" y="998126"/>
                  <a:pt x="1183204" y="993088"/>
                </a:cubicBezTo>
                <a:cubicBezTo>
                  <a:pt x="1183204" y="993088"/>
                  <a:pt x="1183204" y="993088"/>
                  <a:pt x="1188239" y="983011"/>
                </a:cubicBezTo>
                <a:cubicBezTo>
                  <a:pt x="1188239" y="983011"/>
                  <a:pt x="1188239" y="983011"/>
                  <a:pt x="1168100" y="983011"/>
                </a:cubicBezTo>
                <a:cubicBezTo>
                  <a:pt x="1168100" y="983011"/>
                  <a:pt x="1168100" y="983011"/>
                  <a:pt x="1218449" y="942706"/>
                </a:cubicBezTo>
                <a:cubicBezTo>
                  <a:pt x="1218449" y="942706"/>
                  <a:pt x="1218449" y="942706"/>
                  <a:pt x="1228519" y="947744"/>
                </a:cubicBezTo>
                <a:cubicBezTo>
                  <a:pt x="1223484" y="952783"/>
                  <a:pt x="1218449" y="957820"/>
                  <a:pt x="1243624" y="947744"/>
                </a:cubicBezTo>
                <a:cubicBezTo>
                  <a:pt x="1238589" y="947744"/>
                  <a:pt x="1238589" y="947744"/>
                  <a:pt x="1233555" y="942706"/>
                </a:cubicBezTo>
                <a:cubicBezTo>
                  <a:pt x="1223484" y="942706"/>
                  <a:pt x="1213414" y="932630"/>
                  <a:pt x="1203344" y="922553"/>
                </a:cubicBezTo>
                <a:cubicBezTo>
                  <a:pt x="1198309" y="927592"/>
                  <a:pt x="1168100" y="942706"/>
                  <a:pt x="1142926" y="952783"/>
                </a:cubicBezTo>
                <a:cubicBezTo>
                  <a:pt x="1137890" y="947744"/>
                  <a:pt x="1137890" y="947744"/>
                  <a:pt x="1137890" y="942706"/>
                </a:cubicBezTo>
                <a:cubicBezTo>
                  <a:pt x="1137890" y="942706"/>
                  <a:pt x="1137890" y="942706"/>
                  <a:pt x="1122785" y="957820"/>
                </a:cubicBezTo>
                <a:cubicBezTo>
                  <a:pt x="1122785" y="957820"/>
                  <a:pt x="1122785" y="957820"/>
                  <a:pt x="1077472" y="983011"/>
                </a:cubicBezTo>
                <a:cubicBezTo>
                  <a:pt x="1077472" y="983011"/>
                  <a:pt x="1077472" y="983011"/>
                  <a:pt x="1062367" y="993088"/>
                </a:cubicBezTo>
                <a:cubicBezTo>
                  <a:pt x="1062367" y="993088"/>
                  <a:pt x="1062367" y="993088"/>
                  <a:pt x="1062367" y="983011"/>
                </a:cubicBezTo>
                <a:cubicBezTo>
                  <a:pt x="1062367" y="983011"/>
                  <a:pt x="1062367" y="983011"/>
                  <a:pt x="1037192" y="967897"/>
                </a:cubicBezTo>
                <a:cubicBezTo>
                  <a:pt x="1037192" y="967897"/>
                  <a:pt x="1037192" y="967897"/>
                  <a:pt x="1037192" y="947744"/>
                </a:cubicBezTo>
                <a:cubicBezTo>
                  <a:pt x="1037192" y="947744"/>
                  <a:pt x="1037192" y="947744"/>
                  <a:pt x="981809" y="917515"/>
                </a:cubicBezTo>
                <a:cubicBezTo>
                  <a:pt x="981809" y="917515"/>
                  <a:pt x="981809" y="917515"/>
                  <a:pt x="966704" y="917515"/>
                </a:cubicBezTo>
                <a:cubicBezTo>
                  <a:pt x="966704" y="917515"/>
                  <a:pt x="966704" y="917515"/>
                  <a:pt x="976774" y="937667"/>
                </a:cubicBezTo>
                <a:cubicBezTo>
                  <a:pt x="976774" y="937667"/>
                  <a:pt x="976774" y="937667"/>
                  <a:pt x="941530" y="932630"/>
                </a:cubicBezTo>
                <a:cubicBezTo>
                  <a:pt x="941530" y="932630"/>
                  <a:pt x="941530" y="932630"/>
                  <a:pt x="956635" y="912478"/>
                </a:cubicBezTo>
                <a:cubicBezTo>
                  <a:pt x="951599" y="897364"/>
                  <a:pt x="906285" y="988049"/>
                  <a:pt x="961669" y="882248"/>
                </a:cubicBezTo>
                <a:cubicBezTo>
                  <a:pt x="961669" y="882248"/>
                  <a:pt x="961669" y="882248"/>
                  <a:pt x="926424" y="882248"/>
                </a:cubicBezTo>
                <a:cubicBezTo>
                  <a:pt x="926424" y="882248"/>
                  <a:pt x="926424" y="882248"/>
                  <a:pt x="936494" y="897364"/>
                </a:cubicBezTo>
                <a:cubicBezTo>
                  <a:pt x="936494" y="897364"/>
                  <a:pt x="936494" y="897364"/>
                  <a:pt x="921389" y="937667"/>
                </a:cubicBezTo>
                <a:cubicBezTo>
                  <a:pt x="921389" y="937667"/>
                  <a:pt x="921389" y="937667"/>
                  <a:pt x="876075" y="932630"/>
                </a:cubicBezTo>
                <a:cubicBezTo>
                  <a:pt x="876075" y="932630"/>
                  <a:pt x="876075" y="932630"/>
                  <a:pt x="886145" y="917515"/>
                </a:cubicBezTo>
                <a:cubicBezTo>
                  <a:pt x="886145" y="917515"/>
                  <a:pt x="886145" y="917515"/>
                  <a:pt x="916355" y="897364"/>
                </a:cubicBezTo>
                <a:cubicBezTo>
                  <a:pt x="916355" y="897364"/>
                  <a:pt x="916355" y="897364"/>
                  <a:pt x="926424" y="887287"/>
                </a:cubicBezTo>
                <a:cubicBezTo>
                  <a:pt x="926424" y="887287"/>
                  <a:pt x="926424" y="887287"/>
                  <a:pt x="916355" y="877210"/>
                </a:cubicBezTo>
                <a:cubicBezTo>
                  <a:pt x="906285" y="892325"/>
                  <a:pt x="886145" y="892325"/>
                  <a:pt x="876075" y="892325"/>
                </a:cubicBezTo>
                <a:cubicBezTo>
                  <a:pt x="876075" y="892325"/>
                  <a:pt x="876075" y="892325"/>
                  <a:pt x="911319" y="877210"/>
                </a:cubicBezTo>
                <a:cubicBezTo>
                  <a:pt x="911319" y="877210"/>
                  <a:pt x="911319" y="877210"/>
                  <a:pt x="891180" y="862096"/>
                </a:cubicBezTo>
                <a:cubicBezTo>
                  <a:pt x="891180" y="862096"/>
                  <a:pt x="891180" y="862096"/>
                  <a:pt x="926424" y="846982"/>
                </a:cubicBezTo>
                <a:cubicBezTo>
                  <a:pt x="926424" y="846982"/>
                  <a:pt x="926424" y="846982"/>
                  <a:pt x="936494" y="841944"/>
                </a:cubicBezTo>
                <a:cubicBezTo>
                  <a:pt x="936494" y="841944"/>
                  <a:pt x="936494" y="841944"/>
                  <a:pt x="896214" y="831868"/>
                </a:cubicBezTo>
                <a:cubicBezTo>
                  <a:pt x="896214" y="831868"/>
                  <a:pt x="896214" y="831868"/>
                  <a:pt x="936494" y="816753"/>
                </a:cubicBezTo>
                <a:cubicBezTo>
                  <a:pt x="936494" y="816753"/>
                  <a:pt x="936494" y="816753"/>
                  <a:pt x="976774" y="791562"/>
                </a:cubicBezTo>
                <a:cubicBezTo>
                  <a:pt x="976774" y="791562"/>
                  <a:pt x="976774" y="791562"/>
                  <a:pt x="991879" y="796600"/>
                </a:cubicBezTo>
                <a:cubicBezTo>
                  <a:pt x="991879" y="796600"/>
                  <a:pt x="991879" y="796600"/>
                  <a:pt x="996913" y="791562"/>
                </a:cubicBezTo>
                <a:cubicBezTo>
                  <a:pt x="1001948" y="791562"/>
                  <a:pt x="1001948" y="781486"/>
                  <a:pt x="1001948" y="766372"/>
                </a:cubicBezTo>
                <a:cubicBezTo>
                  <a:pt x="1001948" y="766372"/>
                  <a:pt x="1001948" y="766372"/>
                  <a:pt x="1062367" y="736143"/>
                </a:cubicBezTo>
                <a:cubicBezTo>
                  <a:pt x="1062367" y="736143"/>
                  <a:pt x="1062367" y="736143"/>
                  <a:pt x="1097611" y="756295"/>
                </a:cubicBezTo>
                <a:cubicBezTo>
                  <a:pt x="1097611" y="756295"/>
                  <a:pt x="1097611" y="756295"/>
                  <a:pt x="1137890" y="756295"/>
                </a:cubicBezTo>
                <a:cubicBezTo>
                  <a:pt x="1137890" y="756295"/>
                  <a:pt x="1137890" y="756295"/>
                  <a:pt x="1142926" y="736143"/>
                </a:cubicBezTo>
                <a:cubicBezTo>
                  <a:pt x="1142926" y="736143"/>
                  <a:pt x="1142926" y="736143"/>
                  <a:pt x="1168100" y="736143"/>
                </a:cubicBezTo>
                <a:cubicBezTo>
                  <a:pt x="1168100" y="736143"/>
                  <a:pt x="1168100" y="736143"/>
                  <a:pt x="1163065" y="721029"/>
                </a:cubicBezTo>
                <a:cubicBezTo>
                  <a:pt x="1163065" y="721029"/>
                  <a:pt x="1163065" y="721029"/>
                  <a:pt x="1152995" y="705915"/>
                </a:cubicBezTo>
                <a:cubicBezTo>
                  <a:pt x="1152995" y="705915"/>
                  <a:pt x="1152995" y="705915"/>
                  <a:pt x="1117751" y="700876"/>
                </a:cubicBezTo>
                <a:cubicBezTo>
                  <a:pt x="1117751" y="700876"/>
                  <a:pt x="1117751" y="700876"/>
                  <a:pt x="1117751" y="710952"/>
                </a:cubicBezTo>
                <a:cubicBezTo>
                  <a:pt x="1117751" y="710952"/>
                  <a:pt x="1117751" y="710952"/>
                  <a:pt x="1097611" y="710952"/>
                </a:cubicBezTo>
                <a:cubicBezTo>
                  <a:pt x="1097611" y="710952"/>
                  <a:pt x="1097611" y="710952"/>
                  <a:pt x="1097611" y="721029"/>
                </a:cubicBezTo>
                <a:cubicBezTo>
                  <a:pt x="1097611" y="721029"/>
                  <a:pt x="1097611" y="721029"/>
                  <a:pt x="1052297" y="731104"/>
                </a:cubicBezTo>
                <a:cubicBezTo>
                  <a:pt x="1052297" y="726067"/>
                  <a:pt x="1052297" y="726067"/>
                  <a:pt x="1052297" y="726067"/>
                </a:cubicBezTo>
                <a:cubicBezTo>
                  <a:pt x="1052297" y="726067"/>
                  <a:pt x="1047262" y="726067"/>
                  <a:pt x="1042228" y="726067"/>
                </a:cubicBezTo>
                <a:cubicBezTo>
                  <a:pt x="1042228" y="726067"/>
                  <a:pt x="1042228" y="726067"/>
                  <a:pt x="1087541" y="695838"/>
                </a:cubicBezTo>
                <a:cubicBezTo>
                  <a:pt x="1087541" y="695838"/>
                  <a:pt x="1087541" y="695838"/>
                  <a:pt x="1062367" y="690800"/>
                </a:cubicBezTo>
                <a:cubicBezTo>
                  <a:pt x="1067402" y="685763"/>
                  <a:pt x="1102646" y="665610"/>
                  <a:pt x="1042228" y="695838"/>
                </a:cubicBezTo>
                <a:cubicBezTo>
                  <a:pt x="1042228" y="695838"/>
                  <a:pt x="1042228" y="695838"/>
                  <a:pt x="1022087" y="680724"/>
                </a:cubicBezTo>
                <a:cubicBezTo>
                  <a:pt x="1022087" y="680724"/>
                  <a:pt x="1022087" y="680724"/>
                  <a:pt x="1006984" y="680724"/>
                </a:cubicBezTo>
                <a:cubicBezTo>
                  <a:pt x="1006984" y="680724"/>
                  <a:pt x="1006984" y="680724"/>
                  <a:pt x="1001948" y="700876"/>
                </a:cubicBezTo>
                <a:cubicBezTo>
                  <a:pt x="1001948" y="700876"/>
                  <a:pt x="1001948" y="700876"/>
                  <a:pt x="976774" y="705915"/>
                </a:cubicBezTo>
                <a:cubicBezTo>
                  <a:pt x="976774" y="705915"/>
                  <a:pt x="976774" y="705915"/>
                  <a:pt x="981809" y="721029"/>
                </a:cubicBezTo>
                <a:cubicBezTo>
                  <a:pt x="981809" y="721029"/>
                  <a:pt x="981809" y="721029"/>
                  <a:pt x="951599" y="705915"/>
                </a:cubicBezTo>
                <a:cubicBezTo>
                  <a:pt x="951599" y="705915"/>
                  <a:pt x="951599" y="705915"/>
                  <a:pt x="941530" y="710952"/>
                </a:cubicBezTo>
                <a:cubicBezTo>
                  <a:pt x="941530" y="710952"/>
                  <a:pt x="941530" y="710952"/>
                  <a:pt x="911319" y="690800"/>
                </a:cubicBezTo>
                <a:cubicBezTo>
                  <a:pt x="911319" y="690800"/>
                  <a:pt x="911319" y="690800"/>
                  <a:pt x="911319" y="705915"/>
                </a:cubicBezTo>
                <a:cubicBezTo>
                  <a:pt x="886145" y="690800"/>
                  <a:pt x="956635" y="665610"/>
                  <a:pt x="876075" y="695838"/>
                </a:cubicBezTo>
                <a:cubicBezTo>
                  <a:pt x="876075" y="695838"/>
                  <a:pt x="876075" y="695838"/>
                  <a:pt x="871040" y="670647"/>
                </a:cubicBezTo>
                <a:cubicBezTo>
                  <a:pt x="871040" y="670647"/>
                  <a:pt x="871040" y="670647"/>
                  <a:pt x="810621" y="660572"/>
                </a:cubicBezTo>
                <a:cubicBezTo>
                  <a:pt x="810621" y="660572"/>
                  <a:pt x="810621" y="660572"/>
                  <a:pt x="790482" y="665610"/>
                </a:cubicBezTo>
                <a:cubicBezTo>
                  <a:pt x="790482" y="665610"/>
                  <a:pt x="790482" y="665610"/>
                  <a:pt x="780413" y="665610"/>
                </a:cubicBezTo>
                <a:cubicBezTo>
                  <a:pt x="830762" y="655533"/>
                  <a:pt x="699854" y="645458"/>
                  <a:pt x="825726" y="645458"/>
                </a:cubicBezTo>
                <a:cubicBezTo>
                  <a:pt x="825726" y="645458"/>
                  <a:pt x="825726" y="645458"/>
                  <a:pt x="830762" y="630342"/>
                </a:cubicBezTo>
                <a:cubicBezTo>
                  <a:pt x="830762" y="630342"/>
                  <a:pt x="830762" y="630342"/>
                  <a:pt x="850901" y="610190"/>
                </a:cubicBezTo>
                <a:cubicBezTo>
                  <a:pt x="850901" y="610190"/>
                  <a:pt x="850901" y="610190"/>
                  <a:pt x="810621" y="600114"/>
                </a:cubicBezTo>
                <a:cubicBezTo>
                  <a:pt x="810621" y="600114"/>
                  <a:pt x="810621" y="600114"/>
                  <a:pt x="850901" y="600114"/>
                </a:cubicBezTo>
                <a:cubicBezTo>
                  <a:pt x="850901" y="600114"/>
                  <a:pt x="850901" y="600114"/>
                  <a:pt x="860970" y="620267"/>
                </a:cubicBezTo>
                <a:cubicBezTo>
                  <a:pt x="860970" y="620267"/>
                  <a:pt x="860970" y="620267"/>
                  <a:pt x="876075" y="605151"/>
                </a:cubicBezTo>
                <a:cubicBezTo>
                  <a:pt x="876075" y="605151"/>
                  <a:pt x="876075" y="605151"/>
                  <a:pt x="906285" y="620267"/>
                </a:cubicBezTo>
                <a:cubicBezTo>
                  <a:pt x="906285" y="620267"/>
                  <a:pt x="906285" y="620267"/>
                  <a:pt x="921389" y="600114"/>
                </a:cubicBezTo>
                <a:cubicBezTo>
                  <a:pt x="921389" y="600114"/>
                  <a:pt x="921389" y="600114"/>
                  <a:pt x="951599" y="595076"/>
                </a:cubicBezTo>
                <a:cubicBezTo>
                  <a:pt x="951599" y="595076"/>
                  <a:pt x="951599" y="595076"/>
                  <a:pt x="961669" y="605151"/>
                </a:cubicBezTo>
                <a:cubicBezTo>
                  <a:pt x="956635" y="584999"/>
                  <a:pt x="991879" y="600114"/>
                  <a:pt x="981809" y="590037"/>
                </a:cubicBezTo>
                <a:cubicBezTo>
                  <a:pt x="981809" y="590037"/>
                  <a:pt x="981809" y="590037"/>
                  <a:pt x="991879" y="564846"/>
                </a:cubicBezTo>
                <a:cubicBezTo>
                  <a:pt x="991879" y="564846"/>
                  <a:pt x="991879" y="564846"/>
                  <a:pt x="961669" y="559809"/>
                </a:cubicBezTo>
                <a:cubicBezTo>
                  <a:pt x="961669" y="559809"/>
                  <a:pt x="961669" y="559809"/>
                  <a:pt x="961669" y="549732"/>
                </a:cubicBezTo>
                <a:cubicBezTo>
                  <a:pt x="1001948" y="559809"/>
                  <a:pt x="981809" y="539657"/>
                  <a:pt x="1017053" y="509428"/>
                </a:cubicBezTo>
                <a:cubicBezTo>
                  <a:pt x="1017053" y="509428"/>
                  <a:pt x="1017053" y="509428"/>
                  <a:pt x="1037192" y="524541"/>
                </a:cubicBezTo>
                <a:cubicBezTo>
                  <a:pt x="1032158" y="499352"/>
                  <a:pt x="1077472" y="509428"/>
                  <a:pt x="1077472" y="484236"/>
                </a:cubicBezTo>
                <a:cubicBezTo>
                  <a:pt x="1077472" y="484236"/>
                  <a:pt x="1077472" y="484236"/>
                  <a:pt x="1067402" y="454009"/>
                </a:cubicBezTo>
                <a:cubicBezTo>
                  <a:pt x="1067402" y="454009"/>
                  <a:pt x="1067402" y="454009"/>
                  <a:pt x="1097611" y="443932"/>
                </a:cubicBezTo>
                <a:cubicBezTo>
                  <a:pt x="1097611" y="443932"/>
                  <a:pt x="1097611" y="443932"/>
                  <a:pt x="1097611" y="464084"/>
                </a:cubicBezTo>
                <a:cubicBezTo>
                  <a:pt x="1097611" y="464084"/>
                  <a:pt x="1097611" y="464084"/>
                  <a:pt x="1087541" y="464084"/>
                </a:cubicBezTo>
                <a:cubicBezTo>
                  <a:pt x="1087541" y="464084"/>
                  <a:pt x="1087541" y="464084"/>
                  <a:pt x="1087541" y="469123"/>
                </a:cubicBezTo>
                <a:cubicBezTo>
                  <a:pt x="1087541" y="469123"/>
                  <a:pt x="1087541" y="469123"/>
                  <a:pt x="1097611" y="474161"/>
                </a:cubicBezTo>
                <a:cubicBezTo>
                  <a:pt x="1112716" y="479199"/>
                  <a:pt x="1107682" y="459046"/>
                  <a:pt x="1122785" y="459046"/>
                </a:cubicBezTo>
                <a:cubicBezTo>
                  <a:pt x="1122785" y="459046"/>
                  <a:pt x="1122785" y="459046"/>
                  <a:pt x="1127821" y="464084"/>
                </a:cubicBezTo>
                <a:cubicBezTo>
                  <a:pt x="1127821" y="464084"/>
                  <a:pt x="1127821" y="464084"/>
                  <a:pt x="1097611" y="494314"/>
                </a:cubicBezTo>
                <a:cubicBezTo>
                  <a:pt x="1097611" y="494314"/>
                  <a:pt x="1097611" y="494314"/>
                  <a:pt x="1077472" y="494314"/>
                </a:cubicBezTo>
                <a:cubicBezTo>
                  <a:pt x="1077472" y="494314"/>
                  <a:pt x="1077472" y="494314"/>
                  <a:pt x="1072436" y="499352"/>
                </a:cubicBezTo>
                <a:cubicBezTo>
                  <a:pt x="1072436" y="504389"/>
                  <a:pt x="1077472" y="509428"/>
                  <a:pt x="1082507" y="529580"/>
                </a:cubicBezTo>
                <a:cubicBezTo>
                  <a:pt x="1082507" y="529580"/>
                  <a:pt x="1082507" y="529580"/>
                  <a:pt x="1067402" y="529580"/>
                </a:cubicBezTo>
                <a:cubicBezTo>
                  <a:pt x="1067402" y="529580"/>
                  <a:pt x="1067402" y="529580"/>
                  <a:pt x="1057333" y="554771"/>
                </a:cubicBezTo>
                <a:cubicBezTo>
                  <a:pt x="1057333" y="554771"/>
                  <a:pt x="1057333" y="554771"/>
                  <a:pt x="1077472" y="564846"/>
                </a:cubicBezTo>
                <a:cubicBezTo>
                  <a:pt x="1077472" y="564846"/>
                  <a:pt x="1077472" y="564846"/>
                  <a:pt x="1062367" y="574923"/>
                </a:cubicBezTo>
                <a:cubicBezTo>
                  <a:pt x="1062367" y="574923"/>
                  <a:pt x="1062367" y="574923"/>
                  <a:pt x="1077472" y="579962"/>
                </a:cubicBezTo>
                <a:cubicBezTo>
                  <a:pt x="1077472" y="579962"/>
                  <a:pt x="1077472" y="579962"/>
                  <a:pt x="1127821" y="544694"/>
                </a:cubicBezTo>
                <a:cubicBezTo>
                  <a:pt x="1127821" y="544694"/>
                  <a:pt x="1127821" y="544694"/>
                  <a:pt x="1152995" y="524541"/>
                </a:cubicBezTo>
                <a:cubicBezTo>
                  <a:pt x="1158031" y="524541"/>
                  <a:pt x="1158031" y="524541"/>
                  <a:pt x="1163065" y="529580"/>
                </a:cubicBezTo>
                <a:cubicBezTo>
                  <a:pt x="1163065" y="529580"/>
                  <a:pt x="1163065" y="529580"/>
                  <a:pt x="1137890" y="554771"/>
                </a:cubicBezTo>
                <a:cubicBezTo>
                  <a:pt x="1137890" y="554771"/>
                  <a:pt x="1137890" y="554771"/>
                  <a:pt x="1163065" y="569885"/>
                </a:cubicBezTo>
                <a:cubicBezTo>
                  <a:pt x="1163065" y="569885"/>
                  <a:pt x="1163065" y="569885"/>
                  <a:pt x="1188239" y="564846"/>
                </a:cubicBezTo>
                <a:cubicBezTo>
                  <a:pt x="1188239" y="564846"/>
                  <a:pt x="1188239" y="564846"/>
                  <a:pt x="1188239" y="574923"/>
                </a:cubicBezTo>
                <a:cubicBezTo>
                  <a:pt x="1193275" y="584999"/>
                  <a:pt x="1198309" y="605151"/>
                  <a:pt x="1228519" y="549732"/>
                </a:cubicBezTo>
                <a:cubicBezTo>
                  <a:pt x="1228519" y="549732"/>
                  <a:pt x="1228519" y="549732"/>
                  <a:pt x="1258728" y="529580"/>
                </a:cubicBezTo>
                <a:cubicBezTo>
                  <a:pt x="1258728" y="529580"/>
                  <a:pt x="1258728" y="529580"/>
                  <a:pt x="1278868" y="534618"/>
                </a:cubicBezTo>
                <a:cubicBezTo>
                  <a:pt x="1283902" y="514466"/>
                  <a:pt x="1288938" y="534618"/>
                  <a:pt x="1319148" y="514466"/>
                </a:cubicBezTo>
                <a:cubicBezTo>
                  <a:pt x="1319148" y="514466"/>
                  <a:pt x="1319148" y="514466"/>
                  <a:pt x="1309078" y="504389"/>
                </a:cubicBezTo>
                <a:cubicBezTo>
                  <a:pt x="1309078" y="504389"/>
                  <a:pt x="1309078" y="504389"/>
                  <a:pt x="1263763" y="519504"/>
                </a:cubicBezTo>
                <a:cubicBezTo>
                  <a:pt x="1258728" y="519504"/>
                  <a:pt x="1299007" y="504389"/>
                  <a:pt x="1283902" y="499352"/>
                </a:cubicBezTo>
                <a:cubicBezTo>
                  <a:pt x="1283902" y="499352"/>
                  <a:pt x="1283902" y="499352"/>
                  <a:pt x="1288938" y="494314"/>
                </a:cubicBezTo>
                <a:cubicBezTo>
                  <a:pt x="1288938" y="499352"/>
                  <a:pt x="1293973" y="479199"/>
                  <a:pt x="1293973" y="504389"/>
                </a:cubicBezTo>
                <a:cubicBezTo>
                  <a:pt x="1293973" y="504389"/>
                  <a:pt x="1293973" y="504389"/>
                  <a:pt x="1319148" y="494314"/>
                </a:cubicBezTo>
                <a:cubicBezTo>
                  <a:pt x="1319148" y="494314"/>
                  <a:pt x="1319148" y="494314"/>
                  <a:pt x="1389636" y="479199"/>
                </a:cubicBezTo>
                <a:cubicBezTo>
                  <a:pt x="1389636" y="479199"/>
                  <a:pt x="1389636" y="479199"/>
                  <a:pt x="1384600" y="464084"/>
                </a:cubicBezTo>
                <a:cubicBezTo>
                  <a:pt x="1384600" y="464084"/>
                  <a:pt x="1384600" y="464084"/>
                  <a:pt x="1404741" y="469123"/>
                </a:cubicBezTo>
                <a:cubicBezTo>
                  <a:pt x="1409776" y="469123"/>
                  <a:pt x="1429916" y="448970"/>
                  <a:pt x="1434950" y="443932"/>
                </a:cubicBezTo>
                <a:cubicBezTo>
                  <a:pt x="1434950" y="443932"/>
                  <a:pt x="1434950" y="443932"/>
                  <a:pt x="1394671" y="428818"/>
                </a:cubicBezTo>
                <a:cubicBezTo>
                  <a:pt x="1394671" y="428818"/>
                  <a:pt x="1394671" y="428818"/>
                  <a:pt x="1359426" y="433856"/>
                </a:cubicBezTo>
                <a:cubicBezTo>
                  <a:pt x="1359426" y="433856"/>
                  <a:pt x="1359426" y="433856"/>
                  <a:pt x="1354392" y="438893"/>
                </a:cubicBezTo>
                <a:cubicBezTo>
                  <a:pt x="1354392" y="438893"/>
                  <a:pt x="1354392" y="438893"/>
                  <a:pt x="1354392" y="443932"/>
                </a:cubicBezTo>
                <a:cubicBezTo>
                  <a:pt x="1354392" y="443932"/>
                  <a:pt x="1354392" y="443932"/>
                  <a:pt x="1349356" y="454009"/>
                </a:cubicBezTo>
                <a:cubicBezTo>
                  <a:pt x="1349356" y="454009"/>
                  <a:pt x="1344322" y="459046"/>
                  <a:pt x="1334251" y="459046"/>
                </a:cubicBezTo>
                <a:cubicBezTo>
                  <a:pt x="1334251" y="454009"/>
                  <a:pt x="1344322" y="448970"/>
                  <a:pt x="1344322" y="443932"/>
                </a:cubicBezTo>
                <a:cubicBezTo>
                  <a:pt x="1344322" y="443932"/>
                  <a:pt x="1344322" y="443932"/>
                  <a:pt x="1288938" y="438893"/>
                </a:cubicBezTo>
                <a:cubicBezTo>
                  <a:pt x="1288938" y="438893"/>
                  <a:pt x="1288938" y="438893"/>
                  <a:pt x="1273833" y="438893"/>
                </a:cubicBezTo>
                <a:cubicBezTo>
                  <a:pt x="1273833" y="438893"/>
                  <a:pt x="1273833" y="438893"/>
                  <a:pt x="1263763" y="454009"/>
                </a:cubicBezTo>
                <a:cubicBezTo>
                  <a:pt x="1263763" y="454009"/>
                  <a:pt x="1263763" y="454009"/>
                  <a:pt x="1152995" y="469123"/>
                </a:cubicBezTo>
                <a:cubicBezTo>
                  <a:pt x="1152995" y="469123"/>
                  <a:pt x="1152995" y="469123"/>
                  <a:pt x="1137890" y="443932"/>
                </a:cubicBezTo>
                <a:cubicBezTo>
                  <a:pt x="1137890" y="443932"/>
                  <a:pt x="1137890" y="443932"/>
                  <a:pt x="1122785" y="454009"/>
                </a:cubicBezTo>
                <a:cubicBezTo>
                  <a:pt x="1122785" y="454009"/>
                  <a:pt x="1122785" y="454009"/>
                  <a:pt x="1122785" y="438893"/>
                </a:cubicBezTo>
                <a:cubicBezTo>
                  <a:pt x="1122785" y="438893"/>
                  <a:pt x="1122785" y="438893"/>
                  <a:pt x="1087541" y="428818"/>
                </a:cubicBezTo>
                <a:cubicBezTo>
                  <a:pt x="1087541" y="428818"/>
                  <a:pt x="1087541" y="428818"/>
                  <a:pt x="1047262" y="428818"/>
                </a:cubicBezTo>
                <a:cubicBezTo>
                  <a:pt x="1047262" y="428818"/>
                  <a:pt x="1047262" y="428818"/>
                  <a:pt x="1057333" y="454009"/>
                </a:cubicBezTo>
                <a:cubicBezTo>
                  <a:pt x="1057333" y="454009"/>
                  <a:pt x="1057333" y="454009"/>
                  <a:pt x="1001948" y="438893"/>
                </a:cubicBezTo>
                <a:cubicBezTo>
                  <a:pt x="1001948" y="438893"/>
                  <a:pt x="1001948" y="438893"/>
                  <a:pt x="991879" y="428818"/>
                </a:cubicBezTo>
                <a:cubicBezTo>
                  <a:pt x="991879" y="428818"/>
                  <a:pt x="991879" y="428818"/>
                  <a:pt x="1017053" y="403627"/>
                </a:cubicBezTo>
                <a:cubicBezTo>
                  <a:pt x="1017053" y="403627"/>
                  <a:pt x="1017053" y="403627"/>
                  <a:pt x="1001948" y="393551"/>
                </a:cubicBezTo>
                <a:cubicBezTo>
                  <a:pt x="1001948" y="393551"/>
                  <a:pt x="1001948" y="393551"/>
                  <a:pt x="986843" y="398588"/>
                </a:cubicBezTo>
                <a:cubicBezTo>
                  <a:pt x="986843" y="398588"/>
                  <a:pt x="986843" y="398588"/>
                  <a:pt x="981809" y="428818"/>
                </a:cubicBezTo>
                <a:cubicBezTo>
                  <a:pt x="941530" y="469123"/>
                  <a:pt x="1017053" y="408665"/>
                  <a:pt x="1006984" y="479199"/>
                </a:cubicBezTo>
                <a:cubicBezTo>
                  <a:pt x="1006984" y="479199"/>
                  <a:pt x="1006984" y="479199"/>
                  <a:pt x="966704" y="454009"/>
                </a:cubicBezTo>
                <a:cubicBezTo>
                  <a:pt x="966704" y="454009"/>
                  <a:pt x="966704" y="454009"/>
                  <a:pt x="961669" y="464084"/>
                </a:cubicBezTo>
                <a:cubicBezTo>
                  <a:pt x="961669" y="464084"/>
                  <a:pt x="961669" y="464084"/>
                  <a:pt x="951599" y="454009"/>
                </a:cubicBezTo>
                <a:cubicBezTo>
                  <a:pt x="951599" y="454009"/>
                  <a:pt x="951599" y="454009"/>
                  <a:pt x="931460" y="464084"/>
                </a:cubicBezTo>
                <a:cubicBezTo>
                  <a:pt x="931460" y="464084"/>
                  <a:pt x="931460" y="464084"/>
                  <a:pt x="886145" y="454009"/>
                </a:cubicBezTo>
                <a:cubicBezTo>
                  <a:pt x="886145" y="454009"/>
                  <a:pt x="886145" y="454009"/>
                  <a:pt x="860970" y="469123"/>
                </a:cubicBezTo>
                <a:cubicBezTo>
                  <a:pt x="860970" y="469123"/>
                  <a:pt x="860970" y="469123"/>
                  <a:pt x="850901" y="464084"/>
                </a:cubicBezTo>
                <a:cubicBezTo>
                  <a:pt x="850901" y="464084"/>
                  <a:pt x="850901" y="464084"/>
                  <a:pt x="830762" y="479199"/>
                </a:cubicBezTo>
                <a:cubicBezTo>
                  <a:pt x="830762" y="474161"/>
                  <a:pt x="830762" y="464084"/>
                  <a:pt x="815657" y="454009"/>
                </a:cubicBezTo>
                <a:cubicBezTo>
                  <a:pt x="815657" y="454009"/>
                  <a:pt x="815657" y="454009"/>
                  <a:pt x="820691" y="438893"/>
                </a:cubicBezTo>
                <a:cubicBezTo>
                  <a:pt x="820691" y="438893"/>
                  <a:pt x="820691" y="438893"/>
                  <a:pt x="850901" y="438893"/>
                </a:cubicBezTo>
                <a:cubicBezTo>
                  <a:pt x="845865" y="443932"/>
                  <a:pt x="881111" y="454009"/>
                  <a:pt x="845865" y="433856"/>
                </a:cubicBezTo>
                <a:cubicBezTo>
                  <a:pt x="845865" y="433856"/>
                  <a:pt x="845865" y="433856"/>
                  <a:pt x="876075" y="403627"/>
                </a:cubicBezTo>
                <a:cubicBezTo>
                  <a:pt x="876075" y="403627"/>
                  <a:pt x="876075" y="403627"/>
                  <a:pt x="845865" y="378436"/>
                </a:cubicBezTo>
                <a:cubicBezTo>
                  <a:pt x="845865" y="378436"/>
                  <a:pt x="845865" y="378436"/>
                  <a:pt x="845865" y="363322"/>
                </a:cubicBezTo>
                <a:cubicBezTo>
                  <a:pt x="845865" y="363322"/>
                  <a:pt x="845865" y="363322"/>
                  <a:pt x="810621" y="353246"/>
                </a:cubicBezTo>
                <a:cubicBezTo>
                  <a:pt x="810621" y="353246"/>
                  <a:pt x="810621" y="353246"/>
                  <a:pt x="830762" y="333094"/>
                </a:cubicBezTo>
                <a:cubicBezTo>
                  <a:pt x="830762" y="333094"/>
                  <a:pt x="830762" y="333094"/>
                  <a:pt x="795516" y="333094"/>
                </a:cubicBezTo>
                <a:cubicBezTo>
                  <a:pt x="795516" y="333094"/>
                  <a:pt x="795516" y="333094"/>
                  <a:pt x="800552" y="328055"/>
                </a:cubicBezTo>
                <a:cubicBezTo>
                  <a:pt x="810621" y="323017"/>
                  <a:pt x="820691" y="312940"/>
                  <a:pt x="845865" y="302864"/>
                </a:cubicBezTo>
                <a:cubicBezTo>
                  <a:pt x="845865" y="302864"/>
                  <a:pt x="845865" y="302864"/>
                  <a:pt x="835796" y="287751"/>
                </a:cubicBezTo>
                <a:cubicBezTo>
                  <a:pt x="835796" y="287751"/>
                  <a:pt x="835796" y="287751"/>
                  <a:pt x="815657" y="292789"/>
                </a:cubicBezTo>
                <a:cubicBezTo>
                  <a:pt x="815657" y="292789"/>
                  <a:pt x="815657" y="292789"/>
                  <a:pt x="805587" y="282712"/>
                </a:cubicBezTo>
                <a:cubicBezTo>
                  <a:pt x="805587" y="282712"/>
                  <a:pt x="805587" y="282712"/>
                  <a:pt x="714959" y="287751"/>
                </a:cubicBezTo>
                <a:cubicBezTo>
                  <a:pt x="714959" y="287751"/>
                  <a:pt x="714959" y="287751"/>
                  <a:pt x="770342" y="267598"/>
                </a:cubicBezTo>
                <a:cubicBezTo>
                  <a:pt x="765308" y="272635"/>
                  <a:pt x="775377" y="302864"/>
                  <a:pt x="780413" y="252483"/>
                </a:cubicBezTo>
                <a:cubicBezTo>
                  <a:pt x="780413" y="252483"/>
                  <a:pt x="780413" y="252483"/>
                  <a:pt x="800552" y="272635"/>
                </a:cubicBezTo>
                <a:cubicBezTo>
                  <a:pt x="800552" y="272635"/>
                  <a:pt x="800552" y="272635"/>
                  <a:pt x="866006" y="267598"/>
                </a:cubicBezTo>
                <a:cubicBezTo>
                  <a:pt x="866006" y="267598"/>
                  <a:pt x="866006" y="267598"/>
                  <a:pt x="855936" y="242407"/>
                </a:cubicBezTo>
                <a:cubicBezTo>
                  <a:pt x="855936" y="242407"/>
                  <a:pt x="855936" y="242407"/>
                  <a:pt x="830762" y="237369"/>
                </a:cubicBezTo>
                <a:cubicBezTo>
                  <a:pt x="830762" y="237369"/>
                  <a:pt x="830762" y="237369"/>
                  <a:pt x="855936" y="227293"/>
                </a:cubicBezTo>
                <a:cubicBezTo>
                  <a:pt x="855936" y="227293"/>
                  <a:pt x="855936" y="227293"/>
                  <a:pt x="850901" y="202102"/>
                </a:cubicBezTo>
                <a:cubicBezTo>
                  <a:pt x="835796" y="197064"/>
                  <a:pt x="830762" y="207141"/>
                  <a:pt x="820691" y="202102"/>
                </a:cubicBezTo>
                <a:cubicBezTo>
                  <a:pt x="820691" y="202102"/>
                  <a:pt x="820691" y="202102"/>
                  <a:pt x="820691" y="181950"/>
                </a:cubicBezTo>
                <a:cubicBezTo>
                  <a:pt x="820691" y="181950"/>
                  <a:pt x="820691" y="181950"/>
                  <a:pt x="830762" y="156759"/>
                </a:cubicBezTo>
                <a:cubicBezTo>
                  <a:pt x="830762" y="156759"/>
                  <a:pt x="830762" y="156759"/>
                  <a:pt x="810621" y="156759"/>
                </a:cubicBezTo>
                <a:cubicBezTo>
                  <a:pt x="820691" y="151720"/>
                  <a:pt x="830762" y="141645"/>
                  <a:pt x="850901" y="126529"/>
                </a:cubicBezTo>
                <a:cubicBezTo>
                  <a:pt x="850901" y="126529"/>
                  <a:pt x="850901" y="126529"/>
                  <a:pt x="906285" y="126529"/>
                </a:cubicBezTo>
                <a:cubicBezTo>
                  <a:pt x="906285" y="126529"/>
                  <a:pt x="906285" y="126529"/>
                  <a:pt x="961669" y="126529"/>
                </a:cubicBezTo>
                <a:cubicBezTo>
                  <a:pt x="961669" y="126529"/>
                  <a:pt x="961669" y="126529"/>
                  <a:pt x="961669" y="116454"/>
                </a:cubicBezTo>
                <a:cubicBezTo>
                  <a:pt x="961669" y="116454"/>
                  <a:pt x="961669" y="116454"/>
                  <a:pt x="986843" y="116454"/>
                </a:cubicBezTo>
                <a:cubicBezTo>
                  <a:pt x="986843" y="116454"/>
                  <a:pt x="986843" y="116454"/>
                  <a:pt x="989360" y="113934"/>
                </a:cubicBezTo>
                <a:lnTo>
                  <a:pt x="990525" y="112771"/>
                </a:lnTo>
                <a:lnTo>
                  <a:pt x="993530" y="113306"/>
                </a:lnTo>
                <a:cubicBezTo>
                  <a:pt x="1000059" y="110471"/>
                  <a:pt x="1013276" y="103859"/>
                  <a:pt x="1037192" y="91263"/>
                </a:cubicBezTo>
                <a:cubicBezTo>
                  <a:pt x="1037192" y="91263"/>
                  <a:pt x="1037192" y="91263"/>
                  <a:pt x="1027123" y="76149"/>
                </a:cubicBezTo>
                <a:cubicBezTo>
                  <a:pt x="1027123" y="76149"/>
                  <a:pt x="1027123" y="76149"/>
                  <a:pt x="1082507" y="86225"/>
                </a:cubicBezTo>
                <a:cubicBezTo>
                  <a:pt x="1082507" y="86225"/>
                  <a:pt x="1082507" y="86225"/>
                  <a:pt x="1107682" y="71111"/>
                </a:cubicBezTo>
                <a:cubicBezTo>
                  <a:pt x="1107682" y="76149"/>
                  <a:pt x="1097611" y="86225"/>
                  <a:pt x="1127821" y="76149"/>
                </a:cubicBezTo>
                <a:cubicBezTo>
                  <a:pt x="1127821" y="76149"/>
                  <a:pt x="1127821" y="76149"/>
                  <a:pt x="1127821" y="61035"/>
                </a:cubicBezTo>
                <a:cubicBezTo>
                  <a:pt x="1127821" y="61035"/>
                  <a:pt x="1127821" y="61035"/>
                  <a:pt x="1067402" y="50958"/>
                </a:cubicBezTo>
                <a:cubicBezTo>
                  <a:pt x="1067402" y="50958"/>
                  <a:pt x="1067402" y="50958"/>
                  <a:pt x="1047262" y="61035"/>
                </a:cubicBezTo>
                <a:cubicBezTo>
                  <a:pt x="1047262" y="61035"/>
                  <a:pt x="1047262" y="61035"/>
                  <a:pt x="1027123" y="50958"/>
                </a:cubicBezTo>
                <a:cubicBezTo>
                  <a:pt x="1027123" y="50958"/>
                  <a:pt x="1027123" y="50958"/>
                  <a:pt x="991879" y="61035"/>
                </a:cubicBezTo>
                <a:cubicBezTo>
                  <a:pt x="991879" y="61035"/>
                  <a:pt x="991879" y="61035"/>
                  <a:pt x="946564" y="45920"/>
                </a:cubicBezTo>
                <a:cubicBezTo>
                  <a:pt x="946564" y="50958"/>
                  <a:pt x="946564" y="55997"/>
                  <a:pt x="946564" y="55997"/>
                </a:cubicBezTo>
                <a:cubicBezTo>
                  <a:pt x="941530" y="55997"/>
                  <a:pt x="931460" y="61035"/>
                  <a:pt x="921389" y="66072"/>
                </a:cubicBezTo>
                <a:cubicBezTo>
                  <a:pt x="921389" y="66072"/>
                  <a:pt x="921389" y="66072"/>
                  <a:pt x="871040" y="55997"/>
                </a:cubicBezTo>
                <a:cubicBezTo>
                  <a:pt x="871040" y="50958"/>
                  <a:pt x="866006" y="40883"/>
                  <a:pt x="866006" y="35844"/>
                </a:cubicBezTo>
                <a:cubicBezTo>
                  <a:pt x="866006" y="35844"/>
                  <a:pt x="866006" y="35844"/>
                  <a:pt x="810621" y="30806"/>
                </a:cubicBezTo>
                <a:cubicBezTo>
                  <a:pt x="810621" y="30806"/>
                  <a:pt x="810621" y="30806"/>
                  <a:pt x="790482" y="25767"/>
                </a:cubicBezTo>
                <a:cubicBezTo>
                  <a:pt x="790482" y="25767"/>
                  <a:pt x="790482" y="25767"/>
                  <a:pt x="765308" y="35844"/>
                </a:cubicBezTo>
                <a:cubicBezTo>
                  <a:pt x="765308" y="35844"/>
                  <a:pt x="765308" y="35844"/>
                  <a:pt x="790482" y="15692"/>
                </a:cubicBezTo>
                <a:cubicBezTo>
                  <a:pt x="790482" y="15692"/>
                  <a:pt x="790482" y="15692"/>
                  <a:pt x="941530" y="10653"/>
                </a:cubicBezTo>
                <a:cubicBezTo>
                  <a:pt x="941530" y="10653"/>
                  <a:pt x="941530" y="10653"/>
                  <a:pt x="1022087" y="15692"/>
                </a:cubicBezTo>
                <a:cubicBezTo>
                  <a:pt x="1032158" y="15692"/>
                  <a:pt x="1027123" y="-4461"/>
                  <a:pt x="1042228" y="1065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88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b="1" dirty="0"/>
              <a:t>Шаг 5. Завершение </a:t>
            </a:r>
            <a:r>
              <a:rPr lang="ru-RU" b="1" dirty="0" smtClean="0"/>
              <a:t>рапорта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3900" y="710848"/>
            <a:ext cx="11468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Для отработки рапорта о нарушении необходимо прикрепить план мероприятий по устранению нарушения. Для этого необходимо нажать на кнопку «План мероприятий» на странице карточки рапорта </a:t>
            </a:r>
            <a:r>
              <a:rPr lang="ru-RU" sz="1800" dirty="0" smtClean="0"/>
              <a:t>. Будет </a:t>
            </a:r>
            <a:r>
              <a:rPr lang="ru-RU" sz="1800" dirty="0"/>
              <a:t>открыта форма создания </a:t>
            </a:r>
            <a:r>
              <a:rPr lang="ru-RU" sz="1800" dirty="0" smtClean="0"/>
              <a:t>мероприятий.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6" y="1964139"/>
            <a:ext cx="6289854" cy="3176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36723" y="1730589"/>
            <a:ext cx="55481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Для формирования мероприятия необходимо выбрать тип запланированного </a:t>
            </a:r>
            <a:r>
              <a:rPr lang="ru-RU" sz="1800" dirty="0" smtClean="0"/>
              <a:t>мероприятия (очистка территории), </a:t>
            </a:r>
            <a:r>
              <a:rPr lang="ru-RU" sz="1800" dirty="0"/>
              <a:t>указать плановую дату проведения, при наличии прикрепить подтверждающие документы, после чего нажать на кнопку «Создать».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Если необходимо создать еще одно мероприятие, то необходимо нажать на кнопку «Добавить еще одно мероприятие» и заполнить обязательные поля.</a:t>
            </a:r>
          </a:p>
          <a:p>
            <a:endParaRPr lang="ru-RU" sz="1800" dirty="0"/>
          </a:p>
          <a:p>
            <a:r>
              <a:rPr lang="ru-RU" sz="1800" dirty="0" smtClean="0"/>
              <a:t>План </a:t>
            </a:r>
            <a:r>
              <a:rPr lang="ru-RU" sz="1800" dirty="0"/>
              <a:t>мероприятий будет создан, кнопку «Устранить» напротив нарушения станет </a:t>
            </a:r>
            <a:r>
              <a:rPr lang="ru-RU" sz="1800" dirty="0" smtClean="0"/>
              <a:t>активна.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35" y="2829697"/>
            <a:ext cx="1331830" cy="227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665" y="2896879"/>
            <a:ext cx="1940012" cy="1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 5. Завершение рапорта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871486"/>
            <a:ext cx="1092749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/>
              <a:t>Для устранения нарушения необходимо нажать на кнопку «Устранить» в таблице </a:t>
            </a:r>
            <a:r>
              <a:rPr lang="ru-RU" sz="1800" dirty="0" smtClean="0"/>
              <a:t>нарушений. </a:t>
            </a:r>
            <a:r>
              <a:rPr lang="ru-RU" sz="1800" dirty="0"/>
              <a:t>Будет открыта форма устранения </a:t>
            </a:r>
            <a:r>
              <a:rPr lang="ru-RU" sz="1800" dirty="0" smtClean="0"/>
              <a:t>нарушения.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>Нужно </a:t>
            </a:r>
            <a:r>
              <a:rPr lang="ru-RU" sz="1800" dirty="0"/>
              <a:t>выбрать из списка мероприятие, которое было проведено в целях устранения нарушения, указать фактическую дату устранения нарушения, прикрепить материалы фото фиксации, подтверждающие факт устранения нарушения и нажать на кнопку «Устранить». </a:t>
            </a:r>
            <a:endParaRPr lang="ru-RU" sz="1800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>Статус </a:t>
            </a:r>
            <a:r>
              <a:rPr lang="ru-RU" sz="1800" dirty="0"/>
              <a:t>нарушения будет изменен на «Устранено», нарушение будет перемещено в архив.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31" y="3131592"/>
            <a:ext cx="11706869" cy="30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002" y="4783016"/>
            <a:ext cx="7497662" cy="1964602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05" y="0"/>
            <a:ext cx="7711395" cy="5626100"/>
          </a:xfrm>
          <a:custGeom>
            <a:avLst/>
            <a:gdLst>
              <a:gd name="connsiteX0" fmla="*/ 7280479 w 9366542"/>
              <a:gd name="connsiteY0" fmla="*/ 6227696 h 6308306"/>
              <a:gd name="connsiteX1" fmla="*/ 7295584 w 9366542"/>
              <a:gd name="connsiteY1" fmla="*/ 6237772 h 6308306"/>
              <a:gd name="connsiteX2" fmla="*/ 7260340 w 9366542"/>
              <a:gd name="connsiteY2" fmla="*/ 6257924 h 6308306"/>
              <a:gd name="connsiteX3" fmla="*/ 7250269 w 9366542"/>
              <a:gd name="connsiteY3" fmla="*/ 6283115 h 6308306"/>
              <a:gd name="connsiteX4" fmla="*/ 7240200 w 9366542"/>
              <a:gd name="connsiteY4" fmla="*/ 6283115 h 6308306"/>
              <a:gd name="connsiteX5" fmla="*/ 7280479 w 9366542"/>
              <a:gd name="connsiteY5" fmla="*/ 6227696 h 6308306"/>
              <a:gd name="connsiteX6" fmla="*/ 2592176 w 9366542"/>
              <a:gd name="connsiteY6" fmla="*/ 5307005 h 6308306"/>
              <a:gd name="connsiteX7" fmla="*/ 2589833 w 9366542"/>
              <a:gd name="connsiteY7" fmla="*/ 5310758 h 6308306"/>
              <a:gd name="connsiteX8" fmla="*/ 2589440 w 9366542"/>
              <a:gd name="connsiteY8" fmla="*/ 5309970 h 6308306"/>
              <a:gd name="connsiteX9" fmla="*/ 2593978 w 9366542"/>
              <a:gd name="connsiteY9" fmla="*/ 5305054 h 6308306"/>
              <a:gd name="connsiteX10" fmla="*/ 2592176 w 9366542"/>
              <a:gd name="connsiteY10" fmla="*/ 5307005 h 6308306"/>
              <a:gd name="connsiteX11" fmla="*/ 2592980 w 9366542"/>
              <a:gd name="connsiteY11" fmla="*/ 5305720 h 6308306"/>
              <a:gd name="connsiteX12" fmla="*/ 2029069 w 9366542"/>
              <a:gd name="connsiteY12" fmla="*/ 5089080 h 6308306"/>
              <a:gd name="connsiteX13" fmla="*/ 2030078 w 9366542"/>
              <a:gd name="connsiteY13" fmla="*/ 5090088 h 6308306"/>
              <a:gd name="connsiteX14" fmla="*/ 2027810 w 9366542"/>
              <a:gd name="connsiteY14" fmla="*/ 5091600 h 6308306"/>
              <a:gd name="connsiteX15" fmla="*/ 2024035 w 9366542"/>
              <a:gd name="connsiteY15" fmla="*/ 5094118 h 6308306"/>
              <a:gd name="connsiteX16" fmla="*/ 2022425 w 9366542"/>
              <a:gd name="connsiteY16" fmla="*/ 5093582 h 6308306"/>
              <a:gd name="connsiteX17" fmla="*/ 1993825 w 9366542"/>
              <a:gd name="connsiteY17" fmla="*/ 5084043 h 6308306"/>
              <a:gd name="connsiteX18" fmla="*/ 1997602 w 9366542"/>
              <a:gd name="connsiteY18" fmla="*/ 5085301 h 6308306"/>
              <a:gd name="connsiteX19" fmla="*/ 2022425 w 9366542"/>
              <a:gd name="connsiteY19" fmla="*/ 5093582 h 6308306"/>
              <a:gd name="connsiteX20" fmla="*/ 2013964 w 9366542"/>
              <a:gd name="connsiteY20" fmla="*/ 5099315 h 6308306"/>
              <a:gd name="connsiteX21" fmla="*/ 1968650 w 9366542"/>
              <a:gd name="connsiteY21" fmla="*/ 5109234 h 6308306"/>
              <a:gd name="connsiteX22" fmla="*/ 1963615 w 9366542"/>
              <a:gd name="connsiteY22" fmla="*/ 5109234 h 6308306"/>
              <a:gd name="connsiteX23" fmla="*/ 1993825 w 9366542"/>
              <a:gd name="connsiteY23" fmla="*/ 5084043 h 6308306"/>
              <a:gd name="connsiteX24" fmla="*/ 7441596 w 9366542"/>
              <a:gd name="connsiteY24" fmla="*/ 4887555 h 6308306"/>
              <a:gd name="connsiteX25" fmla="*/ 7466770 w 9366542"/>
              <a:gd name="connsiteY25" fmla="*/ 4902669 h 6308306"/>
              <a:gd name="connsiteX26" fmla="*/ 7486910 w 9366542"/>
              <a:gd name="connsiteY26" fmla="*/ 4887555 h 6308306"/>
              <a:gd name="connsiteX27" fmla="*/ 7471806 w 9366542"/>
              <a:gd name="connsiteY27" fmla="*/ 4917785 h 6308306"/>
              <a:gd name="connsiteX28" fmla="*/ 7451666 w 9366542"/>
              <a:gd name="connsiteY28" fmla="*/ 4902669 h 6308306"/>
              <a:gd name="connsiteX29" fmla="*/ 7436560 w 9366542"/>
              <a:gd name="connsiteY29" fmla="*/ 4907708 h 6308306"/>
              <a:gd name="connsiteX30" fmla="*/ 7441596 w 9366542"/>
              <a:gd name="connsiteY30" fmla="*/ 4887555 h 6308306"/>
              <a:gd name="connsiteX31" fmla="*/ 2039138 w 9366542"/>
              <a:gd name="connsiteY31" fmla="*/ 4670917 h 6308306"/>
              <a:gd name="connsiteX32" fmla="*/ 2039138 w 9366542"/>
              <a:gd name="connsiteY32" fmla="*/ 4670917 h 6308306"/>
              <a:gd name="connsiteX33" fmla="*/ 1978720 w 9366542"/>
              <a:gd name="connsiteY33" fmla="*/ 4272905 h 6308306"/>
              <a:gd name="connsiteX34" fmla="*/ 1978720 w 9366542"/>
              <a:gd name="connsiteY34" fmla="*/ 4272905 h 6308306"/>
              <a:gd name="connsiteX35" fmla="*/ 1976833 w 9366542"/>
              <a:gd name="connsiteY35" fmla="*/ 4274793 h 6308306"/>
              <a:gd name="connsiteX36" fmla="*/ 1973686 w 9366542"/>
              <a:gd name="connsiteY36" fmla="*/ 4277942 h 6308306"/>
              <a:gd name="connsiteX37" fmla="*/ 1978720 w 9366542"/>
              <a:gd name="connsiteY37" fmla="*/ 4272905 h 6308306"/>
              <a:gd name="connsiteX38" fmla="*/ 246797 w 9366542"/>
              <a:gd name="connsiteY38" fmla="*/ 2973022 h 6308306"/>
              <a:gd name="connsiteX39" fmla="*/ 246820 w 9366542"/>
              <a:gd name="connsiteY39" fmla="*/ 2977251 h 6308306"/>
              <a:gd name="connsiteX40" fmla="*/ 243802 w 9366542"/>
              <a:gd name="connsiteY40" fmla="*/ 2987632 h 6308306"/>
              <a:gd name="connsiteX41" fmla="*/ 246082 w 9366542"/>
              <a:gd name="connsiteY41" fmla="*/ 2976219 h 6308306"/>
              <a:gd name="connsiteX42" fmla="*/ 246712 w 9366542"/>
              <a:gd name="connsiteY42" fmla="*/ 2973069 h 6308306"/>
              <a:gd name="connsiteX43" fmla="*/ 246712 w 9366542"/>
              <a:gd name="connsiteY43" fmla="*/ 2912611 h 6308306"/>
              <a:gd name="connsiteX44" fmla="*/ 261817 w 9366542"/>
              <a:gd name="connsiteY44" fmla="*/ 2912611 h 6308306"/>
              <a:gd name="connsiteX45" fmla="*/ 266851 w 9366542"/>
              <a:gd name="connsiteY45" fmla="*/ 2927725 h 6308306"/>
              <a:gd name="connsiteX46" fmla="*/ 276922 w 9366542"/>
              <a:gd name="connsiteY46" fmla="*/ 2922688 h 6308306"/>
              <a:gd name="connsiteX47" fmla="*/ 276922 w 9366542"/>
              <a:gd name="connsiteY47" fmla="*/ 2937802 h 6308306"/>
              <a:gd name="connsiteX48" fmla="*/ 302095 w 9366542"/>
              <a:gd name="connsiteY48" fmla="*/ 2942841 h 6308306"/>
              <a:gd name="connsiteX49" fmla="*/ 278730 w 9366542"/>
              <a:gd name="connsiteY49" fmla="*/ 2955593 h 6308306"/>
              <a:gd name="connsiteX50" fmla="*/ 246797 w 9366542"/>
              <a:gd name="connsiteY50" fmla="*/ 2973022 h 6308306"/>
              <a:gd name="connsiteX51" fmla="*/ 246712 w 9366542"/>
              <a:gd name="connsiteY51" fmla="*/ 2957955 h 6308306"/>
              <a:gd name="connsiteX52" fmla="*/ 231607 w 9366542"/>
              <a:gd name="connsiteY52" fmla="*/ 2927725 h 6308306"/>
              <a:gd name="connsiteX53" fmla="*/ 251747 w 9366542"/>
              <a:gd name="connsiteY53" fmla="*/ 2927725 h 6308306"/>
              <a:gd name="connsiteX54" fmla="*/ 246712 w 9366542"/>
              <a:gd name="connsiteY54" fmla="*/ 2912611 h 6308306"/>
              <a:gd name="connsiteX55" fmla="*/ 286991 w 9366542"/>
              <a:gd name="connsiteY55" fmla="*/ 2786658 h 6308306"/>
              <a:gd name="connsiteX56" fmla="*/ 286991 w 9366542"/>
              <a:gd name="connsiteY56" fmla="*/ 2796735 h 6308306"/>
              <a:gd name="connsiteX57" fmla="*/ 281956 w 9366542"/>
              <a:gd name="connsiteY57" fmla="*/ 2842078 h 6308306"/>
              <a:gd name="connsiteX58" fmla="*/ 261817 w 9366542"/>
              <a:gd name="connsiteY58" fmla="*/ 2842078 h 6308306"/>
              <a:gd name="connsiteX59" fmla="*/ 261817 w 9366542"/>
              <a:gd name="connsiteY59" fmla="*/ 2821926 h 6308306"/>
              <a:gd name="connsiteX60" fmla="*/ 246712 w 9366542"/>
              <a:gd name="connsiteY60" fmla="*/ 2821926 h 6308306"/>
              <a:gd name="connsiteX61" fmla="*/ 276922 w 9366542"/>
              <a:gd name="connsiteY61" fmla="*/ 2791697 h 6308306"/>
              <a:gd name="connsiteX62" fmla="*/ 286991 w 9366542"/>
              <a:gd name="connsiteY62" fmla="*/ 2786658 h 6308306"/>
              <a:gd name="connsiteX63" fmla="*/ 5137769 w 9366542"/>
              <a:gd name="connsiteY63" fmla="*/ 642747 h 6308306"/>
              <a:gd name="connsiteX64" fmla="*/ 5135058 w 9366542"/>
              <a:gd name="connsiteY64" fmla="*/ 645379 h 6308306"/>
              <a:gd name="connsiteX65" fmla="*/ 5133720 w 9366542"/>
              <a:gd name="connsiteY65" fmla="*/ 646086 h 6308306"/>
              <a:gd name="connsiteX66" fmla="*/ 9364931 w 9366542"/>
              <a:gd name="connsiteY66" fmla="*/ 433856 h 6308306"/>
              <a:gd name="connsiteX67" fmla="*/ 9366542 w 9366542"/>
              <a:gd name="connsiteY67" fmla="*/ 434017 h 6308306"/>
              <a:gd name="connsiteX68" fmla="*/ 9366542 w 9366542"/>
              <a:gd name="connsiteY68" fmla="*/ 438692 h 6308306"/>
              <a:gd name="connsiteX69" fmla="*/ 993218 w 9366542"/>
              <a:gd name="connsiteY69" fmla="*/ 110075 h 6308306"/>
              <a:gd name="connsiteX70" fmla="*/ 990525 w 9366542"/>
              <a:gd name="connsiteY70" fmla="*/ 112771 h 6308306"/>
              <a:gd name="connsiteX71" fmla="*/ 989990 w 9366542"/>
              <a:gd name="connsiteY71" fmla="*/ 112676 h 6308306"/>
              <a:gd name="connsiteX72" fmla="*/ 1006984 w 9366542"/>
              <a:gd name="connsiteY72" fmla="*/ 96302 h 6308306"/>
              <a:gd name="connsiteX73" fmla="*/ 1002499 w 9366542"/>
              <a:gd name="connsiteY73" fmla="*/ 102599 h 6308306"/>
              <a:gd name="connsiteX74" fmla="*/ 993218 w 9366542"/>
              <a:gd name="connsiteY74" fmla="*/ 110075 h 6308306"/>
              <a:gd name="connsiteX75" fmla="*/ 1048710 w 9366542"/>
              <a:gd name="connsiteY75" fmla="*/ 104 h 6308306"/>
              <a:gd name="connsiteX76" fmla="*/ 5846557 w 9366542"/>
              <a:gd name="connsiteY76" fmla="*/ 104 h 6308306"/>
              <a:gd name="connsiteX77" fmla="*/ 5811456 w 9366542"/>
              <a:gd name="connsiteY77" fmla="*/ 32961 h 6308306"/>
              <a:gd name="connsiteX78" fmla="*/ 5759937 w 9366542"/>
              <a:gd name="connsiteY78" fmla="*/ 81188 h 6308306"/>
              <a:gd name="connsiteX79" fmla="*/ 5749868 w 9366542"/>
              <a:gd name="connsiteY79" fmla="*/ 91263 h 6308306"/>
              <a:gd name="connsiteX80" fmla="*/ 5749868 w 9366542"/>
              <a:gd name="connsiteY80" fmla="*/ 96302 h 6308306"/>
              <a:gd name="connsiteX81" fmla="*/ 5754902 w 9366542"/>
              <a:gd name="connsiteY81" fmla="*/ 101340 h 6308306"/>
              <a:gd name="connsiteX82" fmla="*/ 5810286 w 9366542"/>
              <a:gd name="connsiteY82" fmla="*/ 71111 h 6308306"/>
              <a:gd name="connsiteX83" fmla="*/ 5830425 w 9366542"/>
              <a:gd name="connsiteY83" fmla="*/ 50958 h 6308306"/>
              <a:gd name="connsiteX84" fmla="*/ 5870704 w 9366542"/>
              <a:gd name="connsiteY84" fmla="*/ 15692 h 6308306"/>
              <a:gd name="connsiteX85" fmla="*/ 5879201 w 9366542"/>
              <a:gd name="connsiteY85" fmla="*/ 5064 h 6308306"/>
              <a:gd name="connsiteX86" fmla="*/ 5883166 w 9366542"/>
              <a:gd name="connsiteY86" fmla="*/ 104 h 6308306"/>
              <a:gd name="connsiteX87" fmla="*/ 5911457 w 9366542"/>
              <a:gd name="connsiteY87" fmla="*/ 104 h 6308306"/>
              <a:gd name="connsiteX88" fmla="*/ 5908309 w 9366542"/>
              <a:gd name="connsiteY88" fmla="*/ 3254 h 6308306"/>
              <a:gd name="connsiteX89" fmla="*/ 5890844 w 9366542"/>
              <a:gd name="connsiteY89" fmla="*/ 20730 h 6308306"/>
              <a:gd name="connsiteX90" fmla="*/ 5880774 w 9366542"/>
              <a:gd name="connsiteY90" fmla="*/ 35844 h 6308306"/>
              <a:gd name="connsiteX91" fmla="*/ 5850566 w 9366542"/>
              <a:gd name="connsiteY91" fmla="*/ 50958 h 6308306"/>
              <a:gd name="connsiteX92" fmla="*/ 5775042 w 9366542"/>
              <a:gd name="connsiteY92" fmla="*/ 106377 h 6308306"/>
              <a:gd name="connsiteX93" fmla="*/ 5770006 w 9366542"/>
              <a:gd name="connsiteY93" fmla="*/ 136606 h 6308306"/>
              <a:gd name="connsiteX94" fmla="*/ 5754902 w 9366542"/>
              <a:gd name="connsiteY94" fmla="*/ 121493 h 6308306"/>
              <a:gd name="connsiteX95" fmla="*/ 5724692 w 9366542"/>
              <a:gd name="connsiteY95" fmla="*/ 136606 h 6308306"/>
              <a:gd name="connsiteX96" fmla="*/ 5729727 w 9366542"/>
              <a:gd name="connsiteY96" fmla="*/ 151720 h 6308306"/>
              <a:gd name="connsiteX97" fmla="*/ 5709588 w 9366542"/>
              <a:gd name="connsiteY97" fmla="*/ 161797 h 6308306"/>
              <a:gd name="connsiteX98" fmla="*/ 5649168 w 9366542"/>
              <a:gd name="connsiteY98" fmla="*/ 171873 h 6308306"/>
              <a:gd name="connsiteX99" fmla="*/ 5644134 w 9366542"/>
              <a:gd name="connsiteY99" fmla="*/ 202102 h 6308306"/>
              <a:gd name="connsiteX100" fmla="*/ 5593784 w 9366542"/>
              <a:gd name="connsiteY100" fmla="*/ 232330 h 6308306"/>
              <a:gd name="connsiteX101" fmla="*/ 5412529 w 9366542"/>
              <a:gd name="connsiteY101" fmla="*/ 368360 h 6308306"/>
              <a:gd name="connsiteX102" fmla="*/ 5342039 w 9366542"/>
              <a:gd name="connsiteY102" fmla="*/ 413704 h 6308306"/>
              <a:gd name="connsiteX103" fmla="*/ 5221201 w 9366542"/>
              <a:gd name="connsiteY103" fmla="*/ 504389 h 6308306"/>
              <a:gd name="connsiteX104" fmla="*/ 5180923 w 9366542"/>
              <a:gd name="connsiteY104" fmla="*/ 519504 h 6308306"/>
              <a:gd name="connsiteX105" fmla="*/ 5145677 w 9366542"/>
              <a:gd name="connsiteY105" fmla="*/ 539657 h 6308306"/>
              <a:gd name="connsiteX106" fmla="*/ 5100363 w 9366542"/>
              <a:gd name="connsiteY106" fmla="*/ 569885 h 6308306"/>
              <a:gd name="connsiteX107" fmla="*/ 5075189 w 9366542"/>
              <a:gd name="connsiteY107" fmla="*/ 595076 h 6308306"/>
              <a:gd name="connsiteX108" fmla="*/ 5090294 w 9366542"/>
              <a:gd name="connsiteY108" fmla="*/ 595076 h 6308306"/>
              <a:gd name="connsiteX109" fmla="*/ 5070153 w 9366542"/>
              <a:gd name="connsiteY109" fmla="*/ 615228 h 6308306"/>
              <a:gd name="connsiteX110" fmla="*/ 5060084 w 9366542"/>
              <a:gd name="connsiteY110" fmla="*/ 605151 h 6308306"/>
              <a:gd name="connsiteX111" fmla="*/ 5019806 w 9366542"/>
              <a:gd name="connsiteY111" fmla="*/ 640419 h 6308306"/>
              <a:gd name="connsiteX112" fmla="*/ 4984561 w 9366542"/>
              <a:gd name="connsiteY112" fmla="*/ 670647 h 6308306"/>
              <a:gd name="connsiteX113" fmla="*/ 4989596 w 9366542"/>
              <a:gd name="connsiteY113" fmla="*/ 680724 h 6308306"/>
              <a:gd name="connsiteX114" fmla="*/ 4964421 w 9366542"/>
              <a:gd name="connsiteY114" fmla="*/ 700876 h 6308306"/>
              <a:gd name="connsiteX115" fmla="*/ 4969457 w 9366542"/>
              <a:gd name="connsiteY115" fmla="*/ 670647 h 6308306"/>
              <a:gd name="connsiteX116" fmla="*/ 4954352 w 9366542"/>
              <a:gd name="connsiteY116" fmla="*/ 675686 h 6308306"/>
              <a:gd name="connsiteX117" fmla="*/ 4939247 w 9366542"/>
              <a:gd name="connsiteY117" fmla="*/ 705915 h 6308306"/>
              <a:gd name="connsiteX118" fmla="*/ 4949316 w 9366542"/>
              <a:gd name="connsiteY118" fmla="*/ 726067 h 6308306"/>
              <a:gd name="connsiteX119" fmla="*/ 4924142 w 9366542"/>
              <a:gd name="connsiteY119" fmla="*/ 736143 h 6308306"/>
              <a:gd name="connsiteX120" fmla="*/ 4904003 w 9366542"/>
              <a:gd name="connsiteY120" fmla="*/ 751257 h 6308306"/>
              <a:gd name="connsiteX121" fmla="*/ 4798269 w 9366542"/>
              <a:gd name="connsiteY121" fmla="*/ 816753 h 6308306"/>
              <a:gd name="connsiteX122" fmla="*/ 4783164 w 9366542"/>
              <a:gd name="connsiteY122" fmla="*/ 831868 h 6308306"/>
              <a:gd name="connsiteX123" fmla="*/ 4818409 w 9366542"/>
              <a:gd name="connsiteY123" fmla="*/ 821791 h 6308306"/>
              <a:gd name="connsiteX124" fmla="*/ 4893934 w 9366542"/>
              <a:gd name="connsiteY124" fmla="*/ 781486 h 6308306"/>
              <a:gd name="connsiteX125" fmla="*/ 4904003 w 9366542"/>
              <a:gd name="connsiteY125" fmla="*/ 766372 h 6308306"/>
              <a:gd name="connsiteX126" fmla="*/ 4944282 w 9366542"/>
              <a:gd name="connsiteY126" fmla="*/ 746220 h 6308306"/>
              <a:gd name="connsiteX127" fmla="*/ 4979526 w 9366542"/>
              <a:gd name="connsiteY127" fmla="*/ 746220 h 6308306"/>
              <a:gd name="connsiteX128" fmla="*/ 5029875 w 9366542"/>
              <a:gd name="connsiteY128" fmla="*/ 715990 h 6308306"/>
              <a:gd name="connsiteX129" fmla="*/ 5060084 w 9366542"/>
              <a:gd name="connsiteY129" fmla="*/ 705915 h 6308306"/>
              <a:gd name="connsiteX130" fmla="*/ 5060084 w 9366542"/>
              <a:gd name="connsiteY130" fmla="*/ 685763 h 6308306"/>
              <a:gd name="connsiteX131" fmla="*/ 5115469 w 9366542"/>
              <a:gd name="connsiteY131" fmla="*/ 665610 h 6308306"/>
              <a:gd name="connsiteX132" fmla="*/ 5145677 w 9366542"/>
              <a:gd name="connsiteY132" fmla="*/ 640419 h 6308306"/>
              <a:gd name="connsiteX133" fmla="*/ 5140879 w 9366542"/>
              <a:gd name="connsiteY133" fmla="*/ 640182 h 6308306"/>
              <a:gd name="connsiteX134" fmla="*/ 5137769 w 9366542"/>
              <a:gd name="connsiteY134" fmla="*/ 642747 h 6308306"/>
              <a:gd name="connsiteX135" fmla="*/ 5155748 w 9366542"/>
              <a:gd name="connsiteY135" fmla="*/ 625304 h 6308306"/>
              <a:gd name="connsiteX136" fmla="*/ 5175888 w 9366542"/>
              <a:gd name="connsiteY136" fmla="*/ 640419 h 6308306"/>
              <a:gd name="connsiteX137" fmla="*/ 5190992 w 9366542"/>
              <a:gd name="connsiteY137" fmla="*/ 625304 h 6308306"/>
              <a:gd name="connsiteX138" fmla="*/ 5170854 w 9366542"/>
              <a:gd name="connsiteY138" fmla="*/ 620267 h 6308306"/>
              <a:gd name="connsiteX139" fmla="*/ 5185959 w 9366542"/>
              <a:gd name="connsiteY139" fmla="*/ 605151 h 6308306"/>
              <a:gd name="connsiteX140" fmla="*/ 5190992 w 9366542"/>
              <a:gd name="connsiteY140" fmla="*/ 620267 h 6308306"/>
              <a:gd name="connsiteX141" fmla="*/ 5226236 w 9366542"/>
              <a:gd name="connsiteY141" fmla="*/ 605151 h 6308306"/>
              <a:gd name="connsiteX142" fmla="*/ 5246377 w 9366542"/>
              <a:gd name="connsiteY142" fmla="*/ 579962 h 6308306"/>
              <a:gd name="connsiteX143" fmla="*/ 5266516 w 9366542"/>
              <a:gd name="connsiteY143" fmla="*/ 574923 h 6308306"/>
              <a:gd name="connsiteX144" fmla="*/ 5281621 w 9366542"/>
              <a:gd name="connsiteY144" fmla="*/ 549732 h 6308306"/>
              <a:gd name="connsiteX145" fmla="*/ 5316865 w 9366542"/>
              <a:gd name="connsiteY145" fmla="*/ 539657 h 6308306"/>
              <a:gd name="connsiteX146" fmla="*/ 5326934 w 9366542"/>
              <a:gd name="connsiteY146" fmla="*/ 524541 h 6308306"/>
              <a:gd name="connsiteX147" fmla="*/ 5377283 w 9366542"/>
              <a:gd name="connsiteY147" fmla="*/ 499352 h 6308306"/>
              <a:gd name="connsiteX148" fmla="*/ 5407493 w 9366542"/>
              <a:gd name="connsiteY148" fmla="*/ 479199 h 6308306"/>
              <a:gd name="connsiteX149" fmla="*/ 5452808 w 9366542"/>
              <a:gd name="connsiteY149" fmla="*/ 448970 h 6308306"/>
              <a:gd name="connsiteX150" fmla="*/ 5447773 w 9366542"/>
              <a:gd name="connsiteY150" fmla="*/ 469123 h 6308306"/>
              <a:gd name="connsiteX151" fmla="*/ 5452808 w 9366542"/>
              <a:gd name="connsiteY151" fmla="*/ 479199 h 6308306"/>
              <a:gd name="connsiteX152" fmla="*/ 5462878 w 9366542"/>
              <a:gd name="connsiteY152" fmla="*/ 464084 h 6308306"/>
              <a:gd name="connsiteX153" fmla="*/ 5493087 w 9366542"/>
              <a:gd name="connsiteY153" fmla="*/ 474161 h 6308306"/>
              <a:gd name="connsiteX154" fmla="*/ 5493087 w 9366542"/>
              <a:gd name="connsiteY154" fmla="*/ 448970 h 6308306"/>
              <a:gd name="connsiteX155" fmla="*/ 5477982 w 9366542"/>
              <a:gd name="connsiteY155" fmla="*/ 438893 h 6308306"/>
              <a:gd name="connsiteX156" fmla="*/ 5493087 w 9366542"/>
              <a:gd name="connsiteY156" fmla="*/ 423779 h 6308306"/>
              <a:gd name="connsiteX157" fmla="*/ 5563574 w 9366542"/>
              <a:gd name="connsiteY157" fmla="*/ 363322 h 6308306"/>
              <a:gd name="connsiteX158" fmla="*/ 5593784 w 9366542"/>
              <a:gd name="connsiteY158" fmla="*/ 358283 h 6308306"/>
              <a:gd name="connsiteX159" fmla="*/ 5613925 w 9366542"/>
              <a:gd name="connsiteY159" fmla="*/ 333094 h 6308306"/>
              <a:gd name="connsiteX160" fmla="*/ 5634064 w 9366542"/>
              <a:gd name="connsiteY160" fmla="*/ 328055 h 6308306"/>
              <a:gd name="connsiteX161" fmla="*/ 5639098 w 9366542"/>
              <a:gd name="connsiteY161" fmla="*/ 312940 h 6308306"/>
              <a:gd name="connsiteX162" fmla="*/ 5689448 w 9366542"/>
              <a:gd name="connsiteY162" fmla="*/ 287751 h 6308306"/>
              <a:gd name="connsiteX163" fmla="*/ 5694482 w 9366542"/>
              <a:gd name="connsiteY163" fmla="*/ 267598 h 6308306"/>
              <a:gd name="connsiteX164" fmla="*/ 5714622 w 9366542"/>
              <a:gd name="connsiteY164" fmla="*/ 262560 h 6308306"/>
              <a:gd name="connsiteX165" fmla="*/ 5709588 w 9366542"/>
              <a:gd name="connsiteY165" fmla="*/ 267598 h 6308306"/>
              <a:gd name="connsiteX166" fmla="*/ 5714622 w 9366542"/>
              <a:gd name="connsiteY166" fmla="*/ 277674 h 6308306"/>
              <a:gd name="connsiteX167" fmla="*/ 5729727 w 9366542"/>
              <a:gd name="connsiteY167" fmla="*/ 262560 h 6308306"/>
              <a:gd name="connsiteX168" fmla="*/ 5719658 w 9366542"/>
              <a:gd name="connsiteY168" fmla="*/ 257521 h 6308306"/>
              <a:gd name="connsiteX169" fmla="*/ 5780076 w 9366542"/>
              <a:gd name="connsiteY169" fmla="*/ 207141 h 6308306"/>
              <a:gd name="connsiteX170" fmla="*/ 5800215 w 9366542"/>
              <a:gd name="connsiteY170" fmla="*/ 202102 h 6308306"/>
              <a:gd name="connsiteX171" fmla="*/ 5810286 w 9366542"/>
              <a:gd name="connsiteY171" fmla="*/ 176911 h 6308306"/>
              <a:gd name="connsiteX172" fmla="*/ 5860635 w 9366542"/>
              <a:gd name="connsiteY172" fmla="*/ 176911 h 6308306"/>
              <a:gd name="connsiteX173" fmla="*/ 5860635 w 9366542"/>
              <a:gd name="connsiteY173" fmla="*/ 136606 h 6308306"/>
              <a:gd name="connsiteX174" fmla="*/ 5905948 w 9366542"/>
              <a:gd name="connsiteY174" fmla="*/ 116454 h 6308306"/>
              <a:gd name="connsiteX175" fmla="*/ 5921054 w 9366542"/>
              <a:gd name="connsiteY175" fmla="*/ 116454 h 6308306"/>
              <a:gd name="connsiteX176" fmla="*/ 5921054 w 9366542"/>
              <a:gd name="connsiteY176" fmla="*/ 121493 h 6308306"/>
              <a:gd name="connsiteX177" fmla="*/ 5931123 w 9366542"/>
              <a:gd name="connsiteY177" fmla="*/ 116454 h 6308306"/>
              <a:gd name="connsiteX178" fmla="*/ 5921054 w 9366542"/>
              <a:gd name="connsiteY178" fmla="*/ 101340 h 6308306"/>
              <a:gd name="connsiteX179" fmla="*/ 5921054 w 9366542"/>
              <a:gd name="connsiteY179" fmla="*/ 91263 h 6308306"/>
              <a:gd name="connsiteX180" fmla="*/ 5956298 w 9366542"/>
              <a:gd name="connsiteY180" fmla="*/ 76149 h 6308306"/>
              <a:gd name="connsiteX181" fmla="*/ 5956298 w 9366542"/>
              <a:gd name="connsiteY181" fmla="*/ 66072 h 6308306"/>
              <a:gd name="connsiteX182" fmla="*/ 5986508 w 9366542"/>
              <a:gd name="connsiteY182" fmla="*/ 76149 h 6308306"/>
              <a:gd name="connsiteX183" fmla="*/ 6001613 w 9366542"/>
              <a:gd name="connsiteY183" fmla="*/ 71111 h 6308306"/>
              <a:gd name="connsiteX184" fmla="*/ 5981472 w 9366542"/>
              <a:gd name="connsiteY184" fmla="*/ 50958 h 6308306"/>
              <a:gd name="connsiteX185" fmla="*/ 6051960 w 9366542"/>
              <a:gd name="connsiteY185" fmla="*/ 15692 h 6308306"/>
              <a:gd name="connsiteX186" fmla="*/ 6051960 w 9366542"/>
              <a:gd name="connsiteY186" fmla="*/ 5064 h 6308306"/>
              <a:gd name="connsiteX187" fmla="*/ 6051960 w 9366542"/>
              <a:gd name="connsiteY187" fmla="*/ 104 h 6308306"/>
              <a:gd name="connsiteX188" fmla="*/ 6224984 w 9366542"/>
              <a:gd name="connsiteY188" fmla="*/ 104 h 6308306"/>
              <a:gd name="connsiteX189" fmla="*/ 6223148 w 9366542"/>
              <a:gd name="connsiteY189" fmla="*/ 5615 h 6308306"/>
              <a:gd name="connsiteX190" fmla="*/ 6218112 w 9366542"/>
              <a:gd name="connsiteY190" fmla="*/ 5615 h 6308306"/>
              <a:gd name="connsiteX191" fmla="*/ 6213078 w 9366542"/>
              <a:gd name="connsiteY191" fmla="*/ 578 h 6308306"/>
              <a:gd name="connsiteX192" fmla="*/ 6203008 w 9366542"/>
              <a:gd name="connsiteY192" fmla="*/ 10653 h 6308306"/>
              <a:gd name="connsiteX193" fmla="*/ 6213078 w 9366542"/>
              <a:gd name="connsiteY193" fmla="*/ 30806 h 6308306"/>
              <a:gd name="connsiteX194" fmla="*/ 6208043 w 9366542"/>
              <a:gd name="connsiteY194" fmla="*/ 55997 h 6308306"/>
              <a:gd name="connsiteX195" fmla="*/ 6197974 w 9366542"/>
              <a:gd name="connsiteY195" fmla="*/ 55997 h 6308306"/>
              <a:gd name="connsiteX196" fmla="*/ 6197974 w 9366542"/>
              <a:gd name="connsiteY196" fmla="*/ 76149 h 6308306"/>
              <a:gd name="connsiteX197" fmla="*/ 6218112 w 9366542"/>
              <a:gd name="connsiteY197" fmla="*/ 91263 h 6308306"/>
              <a:gd name="connsiteX198" fmla="*/ 6238253 w 9366542"/>
              <a:gd name="connsiteY198" fmla="*/ 50958 h 6308306"/>
              <a:gd name="connsiteX199" fmla="*/ 6278532 w 9366542"/>
              <a:gd name="connsiteY199" fmla="*/ 61035 h 6308306"/>
              <a:gd name="connsiteX200" fmla="*/ 6258392 w 9366542"/>
              <a:gd name="connsiteY200" fmla="*/ 81188 h 6308306"/>
              <a:gd name="connsiteX201" fmla="*/ 6228184 w 9366542"/>
              <a:gd name="connsiteY201" fmla="*/ 86225 h 6308306"/>
              <a:gd name="connsiteX202" fmla="*/ 6218112 w 9366542"/>
              <a:gd name="connsiteY202" fmla="*/ 96302 h 6308306"/>
              <a:gd name="connsiteX203" fmla="*/ 6208043 w 9366542"/>
              <a:gd name="connsiteY203" fmla="*/ 86225 h 6308306"/>
              <a:gd name="connsiteX204" fmla="*/ 6167764 w 9366542"/>
              <a:gd name="connsiteY204" fmla="*/ 101340 h 6308306"/>
              <a:gd name="connsiteX205" fmla="*/ 6147624 w 9366542"/>
              <a:gd name="connsiteY205" fmla="*/ 101340 h 6308306"/>
              <a:gd name="connsiteX206" fmla="*/ 6147624 w 9366542"/>
              <a:gd name="connsiteY206" fmla="*/ 126529 h 6308306"/>
              <a:gd name="connsiteX207" fmla="*/ 6117414 w 9366542"/>
              <a:gd name="connsiteY207" fmla="*/ 136606 h 6308306"/>
              <a:gd name="connsiteX208" fmla="*/ 6107345 w 9366542"/>
              <a:gd name="connsiteY208" fmla="*/ 151720 h 6308306"/>
              <a:gd name="connsiteX209" fmla="*/ 6062032 w 9366542"/>
              <a:gd name="connsiteY209" fmla="*/ 161797 h 6308306"/>
              <a:gd name="connsiteX210" fmla="*/ 6056996 w 9366542"/>
              <a:gd name="connsiteY210" fmla="*/ 176911 h 6308306"/>
              <a:gd name="connsiteX211" fmla="*/ 5996577 w 9366542"/>
              <a:gd name="connsiteY211" fmla="*/ 212178 h 6308306"/>
              <a:gd name="connsiteX212" fmla="*/ 6006647 w 9366542"/>
              <a:gd name="connsiteY212" fmla="*/ 197064 h 6308306"/>
              <a:gd name="connsiteX213" fmla="*/ 6006647 w 9366542"/>
              <a:gd name="connsiteY213" fmla="*/ 192025 h 6308306"/>
              <a:gd name="connsiteX214" fmla="*/ 5991542 w 9366542"/>
              <a:gd name="connsiteY214" fmla="*/ 161797 h 6308306"/>
              <a:gd name="connsiteX215" fmla="*/ 5956298 w 9366542"/>
              <a:gd name="connsiteY215" fmla="*/ 181950 h 6308306"/>
              <a:gd name="connsiteX216" fmla="*/ 5946228 w 9366542"/>
              <a:gd name="connsiteY216" fmla="*/ 186988 h 6308306"/>
              <a:gd name="connsiteX217" fmla="*/ 5986508 w 9366542"/>
              <a:gd name="connsiteY217" fmla="*/ 197064 h 6308306"/>
              <a:gd name="connsiteX218" fmla="*/ 5961333 w 9366542"/>
              <a:gd name="connsiteY218" fmla="*/ 227293 h 6308306"/>
              <a:gd name="connsiteX219" fmla="*/ 5961333 w 9366542"/>
              <a:gd name="connsiteY219" fmla="*/ 247446 h 6308306"/>
              <a:gd name="connsiteX220" fmla="*/ 5991542 w 9366542"/>
              <a:gd name="connsiteY220" fmla="*/ 237369 h 6308306"/>
              <a:gd name="connsiteX221" fmla="*/ 5966367 w 9366542"/>
              <a:gd name="connsiteY221" fmla="*/ 257521 h 6308306"/>
              <a:gd name="connsiteX222" fmla="*/ 5941192 w 9366542"/>
              <a:gd name="connsiteY222" fmla="*/ 267598 h 6308306"/>
              <a:gd name="connsiteX223" fmla="*/ 5921054 w 9366542"/>
              <a:gd name="connsiteY223" fmla="*/ 257521 h 6308306"/>
              <a:gd name="connsiteX224" fmla="*/ 5895879 w 9366542"/>
              <a:gd name="connsiteY224" fmla="*/ 297826 h 6308306"/>
              <a:gd name="connsiteX225" fmla="*/ 5900914 w 9366542"/>
              <a:gd name="connsiteY225" fmla="*/ 302864 h 6308306"/>
              <a:gd name="connsiteX226" fmla="*/ 5895879 w 9366542"/>
              <a:gd name="connsiteY226" fmla="*/ 317978 h 6308306"/>
              <a:gd name="connsiteX227" fmla="*/ 5865669 w 9366542"/>
              <a:gd name="connsiteY227" fmla="*/ 323017 h 6308306"/>
              <a:gd name="connsiteX228" fmla="*/ 5830425 w 9366542"/>
              <a:gd name="connsiteY228" fmla="*/ 317978 h 6308306"/>
              <a:gd name="connsiteX229" fmla="*/ 5825391 w 9366542"/>
              <a:gd name="connsiteY229" fmla="*/ 328055 h 6308306"/>
              <a:gd name="connsiteX230" fmla="*/ 5840494 w 9366542"/>
              <a:gd name="connsiteY230" fmla="*/ 343170 h 6308306"/>
              <a:gd name="connsiteX231" fmla="*/ 5860635 w 9366542"/>
              <a:gd name="connsiteY231" fmla="*/ 343170 h 6308306"/>
              <a:gd name="connsiteX232" fmla="*/ 5790146 w 9366542"/>
              <a:gd name="connsiteY232" fmla="*/ 368360 h 6308306"/>
              <a:gd name="connsiteX233" fmla="*/ 5795181 w 9366542"/>
              <a:gd name="connsiteY233" fmla="*/ 378436 h 6308306"/>
              <a:gd name="connsiteX234" fmla="*/ 5775042 w 9366542"/>
              <a:gd name="connsiteY234" fmla="*/ 378436 h 6308306"/>
              <a:gd name="connsiteX235" fmla="*/ 5729727 w 9366542"/>
              <a:gd name="connsiteY235" fmla="*/ 393551 h 6308306"/>
              <a:gd name="connsiteX236" fmla="*/ 5754902 w 9366542"/>
              <a:gd name="connsiteY236" fmla="*/ 403627 h 6308306"/>
              <a:gd name="connsiteX237" fmla="*/ 5759937 w 9366542"/>
              <a:gd name="connsiteY237" fmla="*/ 408665 h 6308306"/>
              <a:gd name="connsiteX238" fmla="*/ 5719658 w 9366542"/>
              <a:gd name="connsiteY238" fmla="*/ 418741 h 6308306"/>
              <a:gd name="connsiteX239" fmla="*/ 5714622 w 9366542"/>
              <a:gd name="connsiteY239" fmla="*/ 423779 h 6308306"/>
              <a:gd name="connsiteX240" fmla="*/ 5729727 w 9366542"/>
              <a:gd name="connsiteY240" fmla="*/ 438893 h 6308306"/>
              <a:gd name="connsiteX241" fmla="*/ 5699518 w 9366542"/>
              <a:gd name="connsiteY241" fmla="*/ 433856 h 6308306"/>
              <a:gd name="connsiteX242" fmla="*/ 5654203 w 9366542"/>
              <a:gd name="connsiteY242" fmla="*/ 479199 h 6308306"/>
              <a:gd name="connsiteX243" fmla="*/ 5654203 w 9366542"/>
              <a:gd name="connsiteY243" fmla="*/ 489275 h 6308306"/>
              <a:gd name="connsiteX244" fmla="*/ 5644134 w 9366542"/>
              <a:gd name="connsiteY244" fmla="*/ 489275 h 6308306"/>
              <a:gd name="connsiteX245" fmla="*/ 5613925 w 9366542"/>
              <a:gd name="connsiteY245" fmla="*/ 514466 h 6308306"/>
              <a:gd name="connsiteX246" fmla="*/ 5593784 w 9366542"/>
              <a:gd name="connsiteY246" fmla="*/ 529580 h 6308306"/>
              <a:gd name="connsiteX247" fmla="*/ 5593784 w 9366542"/>
              <a:gd name="connsiteY247" fmla="*/ 539657 h 6308306"/>
              <a:gd name="connsiteX248" fmla="*/ 5573644 w 9366542"/>
              <a:gd name="connsiteY248" fmla="*/ 539657 h 6308306"/>
              <a:gd name="connsiteX249" fmla="*/ 5568610 w 9366542"/>
              <a:gd name="connsiteY249" fmla="*/ 549732 h 6308306"/>
              <a:gd name="connsiteX250" fmla="*/ 5523297 w 9366542"/>
              <a:gd name="connsiteY250" fmla="*/ 584999 h 6308306"/>
              <a:gd name="connsiteX251" fmla="*/ 5518261 w 9366542"/>
              <a:gd name="connsiteY251" fmla="*/ 605151 h 6308306"/>
              <a:gd name="connsiteX252" fmla="*/ 5462878 w 9366542"/>
              <a:gd name="connsiteY252" fmla="*/ 630342 h 6308306"/>
              <a:gd name="connsiteX253" fmla="*/ 5452808 w 9366542"/>
              <a:gd name="connsiteY253" fmla="*/ 640419 h 6308306"/>
              <a:gd name="connsiteX254" fmla="*/ 5467913 w 9366542"/>
              <a:gd name="connsiteY254" fmla="*/ 645458 h 6308306"/>
              <a:gd name="connsiteX255" fmla="*/ 5452808 w 9366542"/>
              <a:gd name="connsiteY255" fmla="*/ 645458 h 6308306"/>
              <a:gd name="connsiteX256" fmla="*/ 5331970 w 9366542"/>
              <a:gd name="connsiteY256" fmla="*/ 731104 h 6308306"/>
              <a:gd name="connsiteX257" fmla="*/ 5306796 w 9366542"/>
              <a:gd name="connsiteY257" fmla="*/ 761334 h 6308306"/>
              <a:gd name="connsiteX258" fmla="*/ 5251411 w 9366542"/>
              <a:gd name="connsiteY258" fmla="*/ 791562 h 6308306"/>
              <a:gd name="connsiteX259" fmla="*/ 5241341 w 9366542"/>
              <a:gd name="connsiteY259" fmla="*/ 801639 h 6308306"/>
              <a:gd name="connsiteX260" fmla="*/ 5246377 w 9366542"/>
              <a:gd name="connsiteY260" fmla="*/ 811716 h 6308306"/>
              <a:gd name="connsiteX261" fmla="*/ 5256446 w 9366542"/>
              <a:gd name="connsiteY261" fmla="*/ 801639 h 6308306"/>
              <a:gd name="connsiteX262" fmla="*/ 5266516 w 9366542"/>
              <a:gd name="connsiteY262" fmla="*/ 806677 h 6308306"/>
              <a:gd name="connsiteX263" fmla="*/ 5367214 w 9366542"/>
              <a:gd name="connsiteY263" fmla="*/ 756295 h 6308306"/>
              <a:gd name="connsiteX264" fmla="*/ 5392388 w 9366542"/>
              <a:gd name="connsiteY264" fmla="*/ 756295 h 6308306"/>
              <a:gd name="connsiteX265" fmla="*/ 5518261 w 9366542"/>
              <a:gd name="connsiteY265" fmla="*/ 670647 h 6308306"/>
              <a:gd name="connsiteX266" fmla="*/ 5533366 w 9366542"/>
              <a:gd name="connsiteY266" fmla="*/ 660572 h 6308306"/>
              <a:gd name="connsiteX267" fmla="*/ 5644134 w 9366542"/>
              <a:gd name="connsiteY267" fmla="*/ 600114 h 6308306"/>
              <a:gd name="connsiteX268" fmla="*/ 5578680 w 9366542"/>
              <a:gd name="connsiteY268" fmla="*/ 665610 h 6308306"/>
              <a:gd name="connsiteX269" fmla="*/ 5563574 w 9366542"/>
              <a:gd name="connsiteY269" fmla="*/ 680724 h 6308306"/>
              <a:gd name="connsiteX270" fmla="*/ 5623994 w 9366542"/>
              <a:gd name="connsiteY270" fmla="*/ 680724 h 6308306"/>
              <a:gd name="connsiteX271" fmla="*/ 5644134 w 9366542"/>
              <a:gd name="connsiteY271" fmla="*/ 655533 h 6308306"/>
              <a:gd name="connsiteX272" fmla="*/ 5664272 w 9366542"/>
              <a:gd name="connsiteY272" fmla="*/ 665610 h 6308306"/>
              <a:gd name="connsiteX273" fmla="*/ 5608890 w 9366542"/>
              <a:gd name="connsiteY273" fmla="*/ 705915 h 6308306"/>
              <a:gd name="connsiteX274" fmla="*/ 5608890 w 9366542"/>
              <a:gd name="connsiteY274" fmla="*/ 715990 h 6308306"/>
              <a:gd name="connsiteX275" fmla="*/ 5583715 w 9366542"/>
              <a:gd name="connsiteY275" fmla="*/ 731104 h 6308306"/>
              <a:gd name="connsiteX276" fmla="*/ 5583715 w 9366542"/>
              <a:gd name="connsiteY276" fmla="*/ 741181 h 6308306"/>
              <a:gd name="connsiteX277" fmla="*/ 5568610 w 9366542"/>
              <a:gd name="connsiteY277" fmla="*/ 731104 h 6308306"/>
              <a:gd name="connsiteX278" fmla="*/ 5558541 w 9366542"/>
              <a:gd name="connsiteY278" fmla="*/ 731104 h 6308306"/>
              <a:gd name="connsiteX279" fmla="*/ 5548471 w 9366542"/>
              <a:gd name="connsiteY279" fmla="*/ 746220 h 6308306"/>
              <a:gd name="connsiteX280" fmla="*/ 5563574 w 9366542"/>
              <a:gd name="connsiteY280" fmla="*/ 751257 h 6308306"/>
              <a:gd name="connsiteX281" fmla="*/ 5558541 w 9366542"/>
              <a:gd name="connsiteY281" fmla="*/ 756295 h 6308306"/>
              <a:gd name="connsiteX282" fmla="*/ 5558541 w 9366542"/>
              <a:gd name="connsiteY282" fmla="*/ 771411 h 6308306"/>
              <a:gd name="connsiteX283" fmla="*/ 5528331 w 9366542"/>
              <a:gd name="connsiteY283" fmla="*/ 766372 h 6308306"/>
              <a:gd name="connsiteX284" fmla="*/ 5513226 w 9366542"/>
              <a:gd name="connsiteY284" fmla="*/ 796600 h 6308306"/>
              <a:gd name="connsiteX285" fmla="*/ 5518261 w 9366542"/>
              <a:gd name="connsiteY285" fmla="*/ 806677 h 6308306"/>
              <a:gd name="connsiteX286" fmla="*/ 5533366 w 9366542"/>
              <a:gd name="connsiteY286" fmla="*/ 791562 h 6308306"/>
              <a:gd name="connsiteX287" fmla="*/ 5563574 w 9366542"/>
              <a:gd name="connsiteY287" fmla="*/ 791562 h 6308306"/>
              <a:gd name="connsiteX288" fmla="*/ 5558541 w 9366542"/>
              <a:gd name="connsiteY288" fmla="*/ 786525 h 6308306"/>
              <a:gd name="connsiteX289" fmla="*/ 5578680 w 9366542"/>
              <a:gd name="connsiteY289" fmla="*/ 776448 h 6308306"/>
              <a:gd name="connsiteX290" fmla="*/ 5563574 w 9366542"/>
              <a:gd name="connsiteY290" fmla="*/ 806677 h 6308306"/>
              <a:gd name="connsiteX291" fmla="*/ 5608890 w 9366542"/>
              <a:gd name="connsiteY291" fmla="*/ 816753 h 6308306"/>
              <a:gd name="connsiteX292" fmla="*/ 5613925 w 9366542"/>
              <a:gd name="connsiteY292" fmla="*/ 791562 h 6308306"/>
              <a:gd name="connsiteX293" fmla="*/ 5598820 w 9366542"/>
              <a:gd name="connsiteY293" fmla="*/ 791562 h 6308306"/>
              <a:gd name="connsiteX294" fmla="*/ 5639098 w 9366542"/>
              <a:gd name="connsiteY294" fmla="*/ 801639 h 6308306"/>
              <a:gd name="connsiteX295" fmla="*/ 5694482 w 9366542"/>
              <a:gd name="connsiteY295" fmla="*/ 786525 h 6308306"/>
              <a:gd name="connsiteX296" fmla="*/ 5699518 w 9366542"/>
              <a:gd name="connsiteY296" fmla="*/ 761334 h 6308306"/>
              <a:gd name="connsiteX297" fmla="*/ 5699518 w 9366542"/>
              <a:gd name="connsiteY297" fmla="*/ 776448 h 6308306"/>
              <a:gd name="connsiteX298" fmla="*/ 5759937 w 9366542"/>
              <a:gd name="connsiteY298" fmla="*/ 781486 h 6308306"/>
              <a:gd name="connsiteX299" fmla="*/ 5770006 w 9366542"/>
              <a:gd name="connsiteY299" fmla="*/ 766372 h 6308306"/>
              <a:gd name="connsiteX300" fmla="*/ 5800215 w 9366542"/>
              <a:gd name="connsiteY300" fmla="*/ 766372 h 6308306"/>
              <a:gd name="connsiteX301" fmla="*/ 5800215 w 9366542"/>
              <a:gd name="connsiteY301" fmla="*/ 746220 h 6308306"/>
              <a:gd name="connsiteX302" fmla="*/ 5825391 w 9366542"/>
              <a:gd name="connsiteY302" fmla="*/ 766372 h 6308306"/>
              <a:gd name="connsiteX303" fmla="*/ 5830425 w 9366542"/>
              <a:gd name="connsiteY303" fmla="*/ 756295 h 6308306"/>
              <a:gd name="connsiteX304" fmla="*/ 5850566 w 9366542"/>
              <a:gd name="connsiteY304" fmla="*/ 766372 h 6308306"/>
              <a:gd name="connsiteX305" fmla="*/ 5860635 w 9366542"/>
              <a:gd name="connsiteY305" fmla="*/ 751257 h 6308306"/>
              <a:gd name="connsiteX306" fmla="*/ 5941192 w 9366542"/>
              <a:gd name="connsiteY306" fmla="*/ 741181 h 6308306"/>
              <a:gd name="connsiteX307" fmla="*/ 5941192 w 9366542"/>
              <a:gd name="connsiteY307" fmla="*/ 731104 h 6308306"/>
              <a:gd name="connsiteX308" fmla="*/ 5961333 w 9366542"/>
              <a:gd name="connsiteY308" fmla="*/ 736143 h 6308306"/>
              <a:gd name="connsiteX309" fmla="*/ 5991542 w 9366542"/>
              <a:gd name="connsiteY309" fmla="*/ 726067 h 6308306"/>
              <a:gd name="connsiteX310" fmla="*/ 6051960 w 9366542"/>
              <a:gd name="connsiteY310" fmla="*/ 721029 h 6308306"/>
              <a:gd name="connsiteX311" fmla="*/ 6062032 w 9366542"/>
              <a:gd name="connsiteY311" fmla="*/ 710952 h 6308306"/>
              <a:gd name="connsiteX312" fmla="*/ 6087206 w 9366542"/>
              <a:gd name="connsiteY312" fmla="*/ 710952 h 6308306"/>
              <a:gd name="connsiteX313" fmla="*/ 6097276 w 9366542"/>
              <a:gd name="connsiteY313" fmla="*/ 705915 h 6308306"/>
              <a:gd name="connsiteX314" fmla="*/ 6102310 w 9366542"/>
              <a:gd name="connsiteY314" fmla="*/ 705915 h 6308306"/>
              <a:gd name="connsiteX315" fmla="*/ 6072101 w 9366542"/>
              <a:gd name="connsiteY315" fmla="*/ 726067 h 6308306"/>
              <a:gd name="connsiteX316" fmla="*/ 6072101 w 9366542"/>
              <a:gd name="connsiteY316" fmla="*/ 741181 h 6308306"/>
              <a:gd name="connsiteX317" fmla="*/ 6112380 w 9366542"/>
              <a:gd name="connsiteY317" fmla="*/ 741181 h 6308306"/>
              <a:gd name="connsiteX318" fmla="*/ 6132520 w 9366542"/>
              <a:gd name="connsiteY318" fmla="*/ 715990 h 6308306"/>
              <a:gd name="connsiteX319" fmla="*/ 6122450 w 9366542"/>
              <a:gd name="connsiteY319" fmla="*/ 705915 h 6308306"/>
              <a:gd name="connsiteX320" fmla="*/ 6197974 w 9366542"/>
              <a:gd name="connsiteY320" fmla="*/ 685763 h 6308306"/>
              <a:gd name="connsiteX321" fmla="*/ 6192938 w 9366542"/>
              <a:gd name="connsiteY321" fmla="*/ 680724 h 6308306"/>
              <a:gd name="connsiteX322" fmla="*/ 6208043 w 9366542"/>
              <a:gd name="connsiteY322" fmla="*/ 670647 h 6308306"/>
              <a:gd name="connsiteX323" fmla="*/ 6223148 w 9366542"/>
              <a:gd name="connsiteY323" fmla="*/ 680724 h 6308306"/>
              <a:gd name="connsiteX324" fmla="*/ 6268462 w 9366542"/>
              <a:gd name="connsiteY324" fmla="*/ 675686 h 6308306"/>
              <a:gd name="connsiteX325" fmla="*/ 6263428 w 9366542"/>
              <a:gd name="connsiteY325" fmla="*/ 680724 h 6308306"/>
              <a:gd name="connsiteX326" fmla="*/ 6278532 w 9366542"/>
              <a:gd name="connsiteY326" fmla="*/ 685763 h 6308306"/>
              <a:gd name="connsiteX327" fmla="*/ 6278532 w 9366542"/>
              <a:gd name="connsiteY327" fmla="*/ 665610 h 6308306"/>
              <a:gd name="connsiteX328" fmla="*/ 6328882 w 9366542"/>
              <a:gd name="connsiteY328" fmla="*/ 655533 h 6308306"/>
              <a:gd name="connsiteX329" fmla="*/ 6328882 w 9366542"/>
              <a:gd name="connsiteY329" fmla="*/ 630342 h 6308306"/>
              <a:gd name="connsiteX330" fmla="*/ 6364126 w 9366542"/>
              <a:gd name="connsiteY330" fmla="*/ 645458 h 6308306"/>
              <a:gd name="connsiteX331" fmla="*/ 6399370 w 9366542"/>
              <a:gd name="connsiteY331" fmla="*/ 640419 h 6308306"/>
              <a:gd name="connsiteX332" fmla="*/ 6389300 w 9366542"/>
              <a:gd name="connsiteY332" fmla="*/ 625304 h 6308306"/>
              <a:gd name="connsiteX333" fmla="*/ 6414475 w 9366542"/>
              <a:gd name="connsiteY333" fmla="*/ 595076 h 6308306"/>
              <a:gd name="connsiteX334" fmla="*/ 6429580 w 9366542"/>
              <a:gd name="connsiteY334" fmla="*/ 595076 h 6308306"/>
              <a:gd name="connsiteX335" fmla="*/ 6449719 w 9366542"/>
              <a:gd name="connsiteY335" fmla="*/ 600114 h 6308306"/>
              <a:gd name="connsiteX336" fmla="*/ 6479929 w 9366542"/>
              <a:gd name="connsiteY336" fmla="*/ 579962 h 6308306"/>
              <a:gd name="connsiteX337" fmla="*/ 6484963 w 9366542"/>
              <a:gd name="connsiteY337" fmla="*/ 595076 h 6308306"/>
              <a:gd name="connsiteX338" fmla="*/ 6500068 w 9366542"/>
              <a:gd name="connsiteY338" fmla="*/ 600114 h 6308306"/>
              <a:gd name="connsiteX339" fmla="*/ 6520207 w 9366542"/>
              <a:gd name="connsiteY339" fmla="*/ 579962 h 6308306"/>
              <a:gd name="connsiteX340" fmla="*/ 6500068 w 9366542"/>
              <a:gd name="connsiteY340" fmla="*/ 569885 h 6308306"/>
              <a:gd name="connsiteX341" fmla="*/ 6505104 w 9366542"/>
              <a:gd name="connsiteY341" fmla="*/ 559809 h 6308306"/>
              <a:gd name="connsiteX342" fmla="*/ 6479929 w 9366542"/>
              <a:gd name="connsiteY342" fmla="*/ 564846 h 6308306"/>
              <a:gd name="connsiteX343" fmla="*/ 6479929 w 9366542"/>
              <a:gd name="connsiteY343" fmla="*/ 529580 h 6308306"/>
              <a:gd name="connsiteX344" fmla="*/ 6489998 w 9366542"/>
              <a:gd name="connsiteY344" fmla="*/ 524541 h 6308306"/>
              <a:gd name="connsiteX345" fmla="*/ 6535312 w 9366542"/>
              <a:gd name="connsiteY345" fmla="*/ 529580 h 6308306"/>
              <a:gd name="connsiteX346" fmla="*/ 6575592 w 9366542"/>
              <a:gd name="connsiteY346" fmla="*/ 499352 h 6308306"/>
              <a:gd name="connsiteX347" fmla="*/ 6615872 w 9366542"/>
              <a:gd name="connsiteY347" fmla="*/ 489275 h 6308306"/>
              <a:gd name="connsiteX348" fmla="*/ 6620906 w 9366542"/>
              <a:gd name="connsiteY348" fmla="*/ 494314 h 6308306"/>
              <a:gd name="connsiteX349" fmla="*/ 6646080 w 9366542"/>
              <a:gd name="connsiteY349" fmla="*/ 469123 h 6308306"/>
              <a:gd name="connsiteX350" fmla="*/ 6651116 w 9366542"/>
              <a:gd name="connsiteY350" fmla="*/ 448970 h 6308306"/>
              <a:gd name="connsiteX351" fmla="*/ 6666220 w 9366542"/>
              <a:gd name="connsiteY351" fmla="*/ 433856 h 6308306"/>
              <a:gd name="connsiteX352" fmla="*/ 6726639 w 9366542"/>
              <a:gd name="connsiteY352" fmla="*/ 423779 h 6308306"/>
              <a:gd name="connsiteX353" fmla="*/ 6706500 w 9366542"/>
              <a:gd name="connsiteY353" fmla="*/ 403627 h 6308306"/>
              <a:gd name="connsiteX354" fmla="*/ 6741744 w 9366542"/>
              <a:gd name="connsiteY354" fmla="*/ 383474 h 6308306"/>
              <a:gd name="connsiteX355" fmla="*/ 6736708 w 9366542"/>
              <a:gd name="connsiteY355" fmla="*/ 378436 h 6308306"/>
              <a:gd name="connsiteX356" fmla="*/ 6756849 w 9366542"/>
              <a:gd name="connsiteY356" fmla="*/ 368360 h 6308306"/>
              <a:gd name="connsiteX357" fmla="*/ 6822302 w 9366542"/>
              <a:gd name="connsiteY357" fmla="*/ 307903 h 6308306"/>
              <a:gd name="connsiteX358" fmla="*/ 6817268 w 9366542"/>
              <a:gd name="connsiteY358" fmla="*/ 287751 h 6308306"/>
              <a:gd name="connsiteX359" fmla="*/ 6852512 w 9366542"/>
              <a:gd name="connsiteY359" fmla="*/ 297826 h 6308306"/>
              <a:gd name="connsiteX360" fmla="*/ 6877686 w 9366542"/>
              <a:gd name="connsiteY360" fmla="*/ 262560 h 6308306"/>
              <a:gd name="connsiteX361" fmla="*/ 6852512 w 9366542"/>
              <a:gd name="connsiteY361" fmla="*/ 252483 h 6308306"/>
              <a:gd name="connsiteX362" fmla="*/ 6847476 w 9366542"/>
              <a:gd name="connsiteY362" fmla="*/ 242407 h 6308306"/>
              <a:gd name="connsiteX363" fmla="*/ 6912930 w 9366542"/>
              <a:gd name="connsiteY363" fmla="*/ 181950 h 6308306"/>
              <a:gd name="connsiteX364" fmla="*/ 6912930 w 9366542"/>
              <a:gd name="connsiteY364" fmla="*/ 202102 h 6308306"/>
              <a:gd name="connsiteX365" fmla="*/ 6958246 w 9366542"/>
              <a:gd name="connsiteY365" fmla="*/ 197064 h 6308306"/>
              <a:gd name="connsiteX366" fmla="*/ 6978384 w 9366542"/>
              <a:gd name="connsiteY366" fmla="*/ 202102 h 6308306"/>
              <a:gd name="connsiteX367" fmla="*/ 6963280 w 9366542"/>
              <a:gd name="connsiteY367" fmla="*/ 166836 h 6308306"/>
              <a:gd name="connsiteX368" fmla="*/ 6953210 w 9366542"/>
              <a:gd name="connsiteY368" fmla="*/ 171873 h 6308306"/>
              <a:gd name="connsiteX369" fmla="*/ 6943140 w 9366542"/>
              <a:gd name="connsiteY369" fmla="*/ 171873 h 6308306"/>
              <a:gd name="connsiteX370" fmla="*/ 6963280 w 9366542"/>
              <a:gd name="connsiteY370" fmla="*/ 141645 h 6308306"/>
              <a:gd name="connsiteX371" fmla="*/ 6988454 w 9366542"/>
              <a:gd name="connsiteY371" fmla="*/ 151720 h 6308306"/>
              <a:gd name="connsiteX372" fmla="*/ 7023698 w 9366542"/>
              <a:gd name="connsiteY372" fmla="*/ 166836 h 6308306"/>
              <a:gd name="connsiteX373" fmla="*/ 7033769 w 9366542"/>
              <a:gd name="connsiteY373" fmla="*/ 161797 h 6308306"/>
              <a:gd name="connsiteX374" fmla="*/ 7003559 w 9366542"/>
              <a:gd name="connsiteY374" fmla="*/ 136606 h 6308306"/>
              <a:gd name="connsiteX375" fmla="*/ 7058944 w 9366542"/>
              <a:gd name="connsiteY375" fmla="*/ 96302 h 6308306"/>
              <a:gd name="connsiteX376" fmla="*/ 7048872 w 9366542"/>
              <a:gd name="connsiteY376" fmla="*/ 81188 h 6308306"/>
              <a:gd name="connsiteX377" fmla="*/ 7028734 w 9366542"/>
              <a:gd name="connsiteY377" fmla="*/ 76149 h 6308306"/>
              <a:gd name="connsiteX378" fmla="*/ 7023698 w 9366542"/>
              <a:gd name="connsiteY378" fmla="*/ 76149 h 6308306"/>
              <a:gd name="connsiteX379" fmla="*/ 7058944 w 9366542"/>
              <a:gd name="connsiteY379" fmla="*/ 50958 h 6308306"/>
              <a:gd name="connsiteX380" fmla="*/ 7074047 w 9366542"/>
              <a:gd name="connsiteY380" fmla="*/ 71111 h 6308306"/>
              <a:gd name="connsiteX381" fmla="*/ 7114327 w 9366542"/>
              <a:gd name="connsiteY381" fmla="*/ 50958 h 6308306"/>
              <a:gd name="connsiteX382" fmla="*/ 7099222 w 9366542"/>
              <a:gd name="connsiteY382" fmla="*/ 25767 h 6308306"/>
              <a:gd name="connsiteX383" fmla="*/ 7119362 w 9366542"/>
              <a:gd name="connsiteY383" fmla="*/ 578 h 6308306"/>
              <a:gd name="connsiteX384" fmla="*/ 7119007 w 9366542"/>
              <a:gd name="connsiteY384" fmla="*/ 104 h 6308306"/>
              <a:gd name="connsiteX385" fmla="*/ 7381486 w 9366542"/>
              <a:gd name="connsiteY385" fmla="*/ 104 h 6308306"/>
              <a:gd name="connsiteX386" fmla="*/ 7381177 w 9366542"/>
              <a:gd name="connsiteY386" fmla="*/ 578 h 6308306"/>
              <a:gd name="connsiteX387" fmla="*/ 7320758 w 9366542"/>
              <a:gd name="connsiteY387" fmla="*/ 45920 h 6308306"/>
              <a:gd name="connsiteX388" fmla="*/ 7300618 w 9366542"/>
              <a:gd name="connsiteY388" fmla="*/ 55997 h 6308306"/>
              <a:gd name="connsiteX389" fmla="*/ 7315723 w 9366542"/>
              <a:gd name="connsiteY389" fmla="*/ 71111 h 6308306"/>
              <a:gd name="connsiteX390" fmla="*/ 7290548 w 9366542"/>
              <a:gd name="connsiteY390" fmla="*/ 71111 h 6308306"/>
              <a:gd name="connsiteX391" fmla="*/ 7290548 w 9366542"/>
              <a:gd name="connsiteY391" fmla="*/ 101340 h 6308306"/>
              <a:gd name="connsiteX392" fmla="*/ 7260340 w 9366542"/>
              <a:gd name="connsiteY392" fmla="*/ 131568 h 6308306"/>
              <a:gd name="connsiteX393" fmla="*/ 7235166 w 9366542"/>
              <a:gd name="connsiteY393" fmla="*/ 136606 h 6308306"/>
              <a:gd name="connsiteX394" fmla="*/ 7209991 w 9366542"/>
              <a:gd name="connsiteY394" fmla="*/ 151720 h 6308306"/>
              <a:gd name="connsiteX395" fmla="*/ 7149571 w 9366542"/>
              <a:gd name="connsiteY395" fmla="*/ 202102 h 6308306"/>
              <a:gd name="connsiteX396" fmla="*/ 7114327 w 9366542"/>
              <a:gd name="connsiteY396" fmla="*/ 237369 h 6308306"/>
              <a:gd name="connsiteX397" fmla="*/ 7119362 w 9366542"/>
              <a:gd name="connsiteY397" fmla="*/ 262560 h 6308306"/>
              <a:gd name="connsiteX398" fmla="*/ 7104257 w 9366542"/>
              <a:gd name="connsiteY398" fmla="*/ 277674 h 6308306"/>
              <a:gd name="connsiteX399" fmla="*/ 7089152 w 9366542"/>
              <a:gd name="connsiteY399" fmla="*/ 267598 h 6308306"/>
              <a:gd name="connsiteX400" fmla="*/ 7058944 w 9366542"/>
              <a:gd name="connsiteY400" fmla="*/ 282712 h 6308306"/>
              <a:gd name="connsiteX401" fmla="*/ 7038803 w 9366542"/>
              <a:gd name="connsiteY401" fmla="*/ 317978 h 6308306"/>
              <a:gd name="connsiteX402" fmla="*/ 6973349 w 9366542"/>
              <a:gd name="connsiteY402" fmla="*/ 373399 h 6308306"/>
              <a:gd name="connsiteX403" fmla="*/ 6953210 w 9366542"/>
              <a:gd name="connsiteY403" fmla="*/ 378436 h 6308306"/>
              <a:gd name="connsiteX404" fmla="*/ 6953210 w 9366542"/>
              <a:gd name="connsiteY404" fmla="*/ 408665 h 6308306"/>
              <a:gd name="connsiteX405" fmla="*/ 6983420 w 9366542"/>
              <a:gd name="connsiteY405" fmla="*/ 408665 h 6308306"/>
              <a:gd name="connsiteX406" fmla="*/ 7018664 w 9366542"/>
              <a:gd name="connsiteY406" fmla="*/ 378436 h 6308306"/>
              <a:gd name="connsiteX407" fmla="*/ 7018664 w 9366542"/>
              <a:gd name="connsiteY407" fmla="*/ 358283 h 6308306"/>
              <a:gd name="connsiteX408" fmla="*/ 7038803 w 9366542"/>
              <a:gd name="connsiteY408" fmla="*/ 363322 h 6308306"/>
              <a:gd name="connsiteX409" fmla="*/ 7074047 w 9366542"/>
              <a:gd name="connsiteY409" fmla="*/ 333094 h 6308306"/>
              <a:gd name="connsiteX410" fmla="*/ 7069013 w 9366542"/>
              <a:gd name="connsiteY410" fmla="*/ 317978 h 6308306"/>
              <a:gd name="connsiteX411" fmla="*/ 7084118 w 9366542"/>
              <a:gd name="connsiteY411" fmla="*/ 323017 h 6308306"/>
              <a:gd name="connsiteX412" fmla="*/ 7089152 w 9366542"/>
              <a:gd name="connsiteY412" fmla="*/ 333094 h 6308306"/>
              <a:gd name="connsiteX413" fmla="*/ 7074047 w 9366542"/>
              <a:gd name="connsiteY413" fmla="*/ 368360 h 6308306"/>
              <a:gd name="connsiteX414" fmla="*/ 7043838 w 9366542"/>
              <a:gd name="connsiteY414" fmla="*/ 388513 h 6308306"/>
              <a:gd name="connsiteX415" fmla="*/ 7013628 w 9366542"/>
              <a:gd name="connsiteY415" fmla="*/ 413704 h 6308306"/>
              <a:gd name="connsiteX416" fmla="*/ 7003559 w 9366542"/>
              <a:gd name="connsiteY416" fmla="*/ 413704 h 6308306"/>
              <a:gd name="connsiteX417" fmla="*/ 6993490 w 9366542"/>
              <a:gd name="connsiteY417" fmla="*/ 443932 h 6308306"/>
              <a:gd name="connsiteX418" fmla="*/ 6978384 w 9366542"/>
              <a:gd name="connsiteY418" fmla="*/ 454009 h 6308306"/>
              <a:gd name="connsiteX419" fmla="*/ 6993490 w 9366542"/>
              <a:gd name="connsiteY419" fmla="*/ 464084 h 6308306"/>
              <a:gd name="connsiteX420" fmla="*/ 7023698 w 9366542"/>
              <a:gd name="connsiteY420" fmla="*/ 418741 h 6308306"/>
              <a:gd name="connsiteX421" fmla="*/ 7048872 w 9366542"/>
              <a:gd name="connsiteY421" fmla="*/ 413704 h 6308306"/>
              <a:gd name="connsiteX422" fmla="*/ 7084118 w 9366542"/>
              <a:gd name="connsiteY422" fmla="*/ 438893 h 6308306"/>
              <a:gd name="connsiteX423" fmla="*/ 7099222 w 9366542"/>
              <a:gd name="connsiteY423" fmla="*/ 423779 h 6308306"/>
              <a:gd name="connsiteX424" fmla="*/ 7119362 w 9366542"/>
              <a:gd name="connsiteY424" fmla="*/ 408665 h 6308306"/>
              <a:gd name="connsiteX425" fmla="*/ 7119362 w 9366542"/>
              <a:gd name="connsiteY425" fmla="*/ 388513 h 6308306"/>
              <a:gd name="connsiteX426" fmla="*/ 7164676 w 9366542"/>
              <a:gd name="connsiteY426" fmla="*/ 363322 h 6308306"/>
              <a:gd name="connsiteX427" fmla="*/ 7169712 w 9366542"/>
              <a:gd name="connsiteY427" fmla="*/ 343170 h 6308306"/>
              <a:gd name="connsiteX428" fmla="*/ 7154606 w 9366542"/>
              <a:gd name="connsiteY428" fmla="*/ 333094 h 6308306"/>
              <a:gd name="connsiteX429" fmla="*/ 7174746 w 9366542"/>
              <a:gd name="connsiteY429" fmla="*/ 307903 h 6308306"/>
              <a:gd name="connsiteX430" fmla="*/ 7199920 w 9366542"/>
              <a:gd name="connsiteY430" fmla="*/ 328055 h 6308306"/>
              <a:gd name="connsiteX431" fmla="*/ 7209991 w 9366542"/>
              <a:gd name="connsiteY431" fmla="*/ 287751 h 6308306"/>
              <a:gd name="connsiteX432" fmla="*/ 7209991 w 9366542"/>
              <a:gd name="connsiteY432" fmla="*/ 272635 h 6308306"/>
              <a:gd name="connsiteX433" fmla="*/ 7220060 w 9366542"/>
              <a:gd name="connsiteY433" fmla="*/ 277674 h 6308306"/>
              <a:gd name="connsiteX434" fmla="*/ 7220060 w 9366542"/>
              <a:gd name="connsiteY434" fmla="*/ 297826 h 6308306"/>
              <a:gd name="connsiteX435" fmla="*/ 7245235 w 9366542"/>
              <a:gd name="connsiteY435" fmla="*/ 282712 h 6308306"/>
              <a:gd name="connsiteX436" fmla="*/ 7250269 w 9366542"/>
              <a:gd name="connsiteY436" fmla="*/ 277674 h 6308306"/>
              <a:gd name="connsiteX437" fmla="*/ 7209991 w 9366542"/>
              <a:gd name="connsiteY437" fmla="*/ 252483 h 6308306"/>
              <a:gd name="connsiteX438" fmla="*/ 7179781 w 9366542"/>
              <a:gd name="connsiteY438" fmla="*/ 252483 h 6308306"/>
              <a:gd name="connsiteX439" fmla="*/ 7169712 w 9366542"/>
              <a:gd name="connsiteY439" fmla="*/ 267598 h 6308306"/>
              <a:gd name="connsiteX440" fmla="*/ 7154606 w 9366542"/>
              <a:gd name="connsiteY440" fmla="*/ 272635 h 6308306"/>
              <a:gd name="connsiteX441" fmla="*/ 7144537 w 9366542"/>
              <a:gd name="connsiteY441" fmla="*/ 302864 h 6308306"/>
              <a:gd name="connsiteX442" fmla="*/ 7134468 w 9366542"/>
              <a:gd name="connsiteY442" fmla="*/ 287751 h 6308306"/>
              <a:gd name="connsiteX443" fmla="*/ 7144537 w 9366542"/>
              <a:gd name="connsiteY443" fmla="*/ 257521 h 6308306"/>
              <a:gd name="connsiteX444" fmla="*/ 7189850 w 9366542"/>
              <a:gd name="connsiteY444" fmla="*/ 227293 h 6308306"/>
              <a:gd name="connsiteX445" fmla="*/ 7194886 w 9366542"/>
              <a:gd name="connsiteY445" fmla="*/ 181950 h 6308306"/>
              <a:gd name="connsiteX446" fmla="*/ 7209991 w 9366542"/>
              <a:gd name="connsiteY446" fmla="*/ 197064 h 6308306"/>
              <a:gd name="connsiteX447" fmla="*/ 7215025 w 9366542"/>
              <a:gd name="connsiteY447" fmla="*/ 207141 h 6308306"/>
              <a:gd name="connsiteX448" fmla="*/ 7230130 w 9366542"/>
              <a:gd name="connsiteY448" fmla="*/ 212178 h 6308306"/>
              <a:gd name="connsiteX449" fmla="*/ 7240200 w 9366542"/>
              <a:gd name="connsiteY449" fmla="*/ 212178 h 6308306"/>
              <a:gd name="connsiteX450" fmla="*/ 7230130 w 9366542"/>
              <a:gd name="connsiteY450" fmla="*/ 227293 h 6308306"/>
              <a:gd name="connsiteX451" fmla="*/ 7250269 w 9366542"/>
              <a:gd name="connsiteY451" fmla="*/ 227293 h 6308306"/>
              <a:gd name="connsiteX452" fmla="*/ 7250269 w 9366542"/>
              <a:gd name="connsiteY452" fmla="*/ 237369 h 6308306"/>
              <a:gd name="connsiteX453" fmla="*/ 7230130 w 9366542"/>
              <a:gd name="connsiteY453" fmla="*/ 237369 h 6308306"/>
              <a:gd name="connsiteX454" fmla="*/ 7215025 w 9366542"/>
              <a:gd name="connsiteY454" fmla="*/ 247446 h 6308306"/>
              <a:gd name="connsiteX455" fmla="*/ 7230130 w 9366542"/>
              <a:gd name="connsiteY455" fmla="*/ 247446 h 6308306"/>
              <a:gd name="connsiteX456" fmla="*/ 7230130 w 9366542"/>
              <a:gd name="connsiteY456" fmla="*/ 262560 h 6308306"/>
              <a:gd name="connsiteX457" fmla="*/ 7270410 w 9366542"/>
              <a:gd name="connsiteY457" fmla="*/ 272635 h 6308306"/>
              <a:gd name="connsiteX458" fmla="*/ 7280479 w 9366542"/>
              <a:gd name="connsiteY458" fmla="*/ 267598 h 6308306"/>
              <a:gd name="connsiteX459" fmla="*/ 7270410 w 9366542"/>
              <a:gd name="connsiteY459" fmla="*/ 252483 h 6308306"/>
              <a:gd name="connsiteX460" fmla="*/ 7300618 w 9366542"/>
              <a:gd name="connsiteY460" fmla="*/ 247446 h 6308306"/>
              <a:gd name="connsiteX461" fmla="*/ 7290548 w 9366542"/>
              <a:gd name="connsiteY461" fmla="*/ 242407 h 6308306"/>
              <a:gd name="connsiteX462" fmla="*/ 7310688 w 9366542"/>
              <a:gd name="connsiteY462" fmla="*/ 227293 h 6308306"/>
              <a:gd name="connsiteX463" fmla="*/ 7310688 w 9366542"/>
              <a:gd name="connsiteY463" fmla="*/ 212178 h 6308306"/>
              <a:gd name="connsiteX464" fmla="*/ 7320758 w 9366542"/>
              <a:gd name="connsiteY464" fmla="*/ 202102 h 6308306"/>
              <a:gd name="connsiteX465" fmla="*/ 7310688 w 9366542"/>
              <a:gd name="connsiteY465" fmla="*/ 197064 h 6308306"/>
              <a:gd name="connsiteX466" fmla="*/ 7320758 w 9366542"/>
              <a:gd name="connsiteY466" fmla="*/ 186988 h 6308306"/>
              <a:gd name="connsiteX467" fmla="*/ 7356002 w 9366542"/>
              <a:gd name="connsiteY467" fmla="*/ 202102 h 6308306"/>
              <a:gd name="connsiteX468" fmla="*/ 7366072 w 9366542"/>
              <a:gd name="connsiteY468" fmla="*/ 161797 h 6308306"/>
              <a:gd name="connsiteX469" fmla="*/ 7361036 w 9366542"/>
              <a:gd name="connsiteY469" fmla="*/ 151720 h 6308306"/>
              <a:gd name="connsiteX470" fmla="*/ 7340898 w 9366542"/>
              <a:gd name="connsiteY470" fmla="*/ 156759 h 6308306"/>
              <a:gd name="connsiteX471" fmla="*/ 7340898 w 9366542"/>
              <a:gd name="connsiteY471" fmla="*/ 136606 h 6308306"/>
              <a:gd name="connsiteX472" fmla="*/ 7401316 w 9366542"/>
              <a:gd name="connsiteY472" fmla="*/ 146683 h 6308306"/>
              <a:gd name="connsiteX473" fmla="*/ 7426491 w 9366542"/>
              <a:gd name="connsiteY473" fmla="*/ 101340 h 6308306"/>
              <a:gd name="connsiteX474" fmla="*/ 7446632 w 9366542"/>
              <a:gd name="connsiteY474" fmla="*/ 91263 h 6308306"/>
              <a:gd name="connsiteX475" fmla="*/ 7426491 w 9366542"/>
              <a:gd name="connsiteY475" fmla="*/ 81188 h 6308306"/>
              <a:gd name="connsiteX476" fmla="*/ 7411386 w 9366542"/>
              <a:gd name="connsiteY476" fmla="*/ 91263 h 6308306"/>
              <a:gd name="connsiteX477" fmla="*/ 7411386 w 9366542"/>
              <a:gd name="connsiteY477" fmla="*/ 86225 h 6308306"/>
              <a:gd name="connsiteX478" fmla="*/ 7381177 w 9366542"/>
              <a:gd name="connsiteY478" fmla="*/ 96302 h 6308306"/>
              <a:gd name="connsiteX479" fmla="*/ 7361036 w 9366542"/>
              <a:gd name="connsiteY479" fmla="*/ 106377 h 6308306"/>
              <a:gd name="connsiteX480" fmla="*/ 7340898 w 9366542"/>
              <a:gd name="connsiteY480" fmla="*/ 91263 h 6308306"/>
              <a:gd name="connsiteX481" fmla="*/ 7361036 w 9366542"/>
              <a:gd name="connsiteY481" fmla="*/ 86225 h 6308306"/>
              <a:gd name="connsiteX482" fmla="*/ 7381177 w 9366542"/>
              <a:gd name="connsiteY482" fmla="*/ 50958 h 6308306"/>
              <a:gd name="connsiteX483" fmla="*/ 7391247 w 9366542"/>
              <a:gd name="connsiteY483" fmla="*/ 61035 h 6308306"/>
              <a:gd name="connsiteX484" fmla="*/ 7421457 w 9366542"/>
              <a:gd name="connsiteY484" fmla="*/ 66072 h 6308306"/>
              <a:gd name="connsiteX485" fmla="*/ 7446632 w 9366542"/>
              <a:gd name="connsiteY485" fmla="*/ 55997 h 6308306"/>
              <a:gd name="connsiteX486" fmla="*/ 7471806 w 9366542"/>
              <a:gd name="connsiteY486" fmla="*/ 81188 h 6308306"/>
              <a:gd name="connsiteX487" fmla="*/ 7496980 w 9366542"/>
              <a:gd name="connsiteY487" fmla="*/ 66072 h 6308306"/>
              <a:gd name="connsiteX488" fmla="*/ 7486910 w 9366542"/>
              <a:gd name="connsiteY488" fmla="*/ 61035 h 6308306"/>
              <a:gd name="connsiteX489" fmla="*/ 7496980 w 9366542"/>
              <a:gd name="connsiteY489" fmla="*/ 40883 h 6308306"/>
              <a:gd name="connsiteX490" fmla="*/ 7567468 w 9366542"/>
              <a:gd name="connsiteY490" fmla="*/ 10653 h 6308306"/>
              <a:gd name="connsiteX491" fmla="*/ 7561096 w 9366542"/>
              <a:gd name="connsiteY491" fmla="*/ 2152 h 6308306"/>
              <a:gd name="connsiteX492" fmla="*/ 7559562 w 9366542"/>
              <a:gd name="connsiteY492" fmla="*/ 104 h 6308306"/>
              <a:gd name="connsiteX493" fmla="*/ 7677479 w 9366542"/>
              <a:gd name="connsiteY493" fmla="*/ 104 h 6308306"/>
              <a:gd name="connsiteX494" fmla="*/ 7676624 w 9366542"/>
              <a:gd name="connsiteY494" fmla="*/ 863 h 6308306"/>
              <a:gd name="connsiteX495" fmla="*/ 7466770 w 9366542"/>
              <a:gd name="connsiteY495" fmla="*/ 186988 h 6308306"/>
              <a:gd name="connsiteX496" fmla="*/ 7421457 w 9366542"/>
              <a:gd name="connsiteY496" fmla="*/ 237369 h 6308306"/>
              <a:gd name="connsiteX497" fmla="*/ 7381177 w 9366542"/>
              <a:gd name="connsiteY497" fmla="*/ 242407 h 6308306"/>
              <a:gd name="connsiteX498" fmla="*/ 7391247 w 9366542"/>
              <a:gd name="connsiteY498" fmla="*/ 262560 h 6308306"/>
              <a:gd name="connsiteX499" fmla="*/ 7270410 w 9366542"/>
              <a:gd name="connsiteY499" fmla="*/ 368360 h 6308306"/>
              <a:gd name="connsiteX500" fmla="*/ 7209991 w 9366542"/>
              <a:gd name="connsiteY500" fmla="*/ 408665 h 6308306"/>
              <a:gd name="connsiteX501" fmla="*/ 7194886 w 9366542"/>
              <a:gd name="connsiteY501" fmla="*/ 443932 h 6308306"/>
              <a:gd name="connsiteX502" fmla="*/ 7189850 w 9366542"/>
              <a:gd name="connsiteY502" fmla="*/ 438893 h 6308306"/>
              <a:gd name="connsiteX503" fmla="*/ 7179781 w 9366542"/>
              <a:gd name="connsiteY503" fmla="*/ 469123 h 6308306"/>
              <a:gd name="connsiteX504" fmla="*/ 7144537 w 9366542"/>
              <a:gd name="connsiteY504" fmla="*/ 484236 h 6308306"/>
              <a:gd name="connsiteX505" fmla="*/ 7134468 w 9366542"/>
              <a:gd name="connsiteY505" fmla="*/ 494314 h 6308306"/>
              <a:gd name="connsiteX506" fmla="*/ 7169712 w 9366542"/>
              <a:gd name="connsiteY506" fmla="*/ 504389 h 6308306"/>
              <a:gd name="connsiteX507" fmla="*/ 7189850 w 9366542"/>
              <a:gd name="connsiteY507" fmla="*/ 494314 h 6308306"/>
              <a:gd name="connsiteX508" fmla="*/ 7194886 w 9366542"/>
              <a:gd name="connsiteY508" fmla="*/ 504389 h 6308306"/>
              <a:gd name="connsiteX509" fmla="*/ 7220060 w 9366542"/>
              <a:gd name="connsiteY509" fmla="*/ 489275 h 6308306"/>
              <a:gd name="connsiteX510" fmla="*/ 7215025 w 9366542"/>
              <a:gd name="connsiteY510" fmla="*/ 494314 h 6308306"/>
              <a:gd name="connsiteX511" fmla="*/ 7250269 w 9366542"/>
              <a:gd name="connsiteY511" fmla="*/ 479199 h 6308306"/>
              <a:gd name="connsiteX512" fmla="*/ 7295584 w 9366542"/>
              <a:gd name="connsiteY512" fmla="*/ 469123 h 6308306"/>
              <a:gd name="connsiteX513" fmla="*/ 7356002 w 9366542"/>
              <a:gd name="connsiteY513" fmla="*/ 433856 h 6308306"/>
              <a:gd name="connsiteX514" fmla="*/ 7376142 w 9366542"/>
              <a:gd name="connsiteY514" fmla="*/ 403627 h 6308306"/>
              <a:gd name="connsiteX515" fmla="*/ 7421457 w 9366542"/>
              <a:gd name="connsiteY515" fmla="*/ 383474 h 6308306"/>
              <a:gd name="connsiteX516" fmla="*/ 7436560 w 9366542"/>
              <a:gd name="connsiteY516" fmla="*/ 388513 h 6308306"/>
              <a:gd name="connsiteX517" fmla="*/ 7456701 w 9366542"/>
              <a:gd name="connsiteY517" fmla="*/ 378436 h 6308306"/>
              <a:gd name="connsiteX518" fmla="*/ 7466770 w 9366542"/>
              <a:gd name="connsiteY518" fmla="*/ 353246 h 6308306"/>
              <a:gd name="connsiteX519" fmla="*/ 7496980 w 9366542"/>
              <a:gd name="connsiteY519" fmla="*/ 328055 h 6308306"/>
              <a:gd name="connsiteX520" fmla="*/ 7512084 w 9366542"/>
              <a:gd name="connsiteY520" fmla="*/ 333094 h 6308306"/>
              <a:gd name="connsiteX521" fmla="*/ 7542294 w 9366542"/>
              <a:gd name="connsiteY521" fmla="*/ 297826 h 6308306"/>
              <a:gd name="connsiteX522" fmla="*/ 7567468 w 9366542"/>
              <a:gd name="connsiteY522" fmla="*/ 302864 h 6308306"/>
              <a:gd name="connsiteX523" fmla="*/ 7567468 w 9366542"/>
              <a:gd name="connsiteY523" fmla="*/ 277674 h 6308306"/>
              <a:gd name="connsiteX524" fmla="*/ 7587608 w 9366542"/>
              <a:gd name="connsiteY524" fmla="*/ 252483 h 6308306"/>
              <a:gd name="connsiteX525" fmla="*/ 7587608 w 9366542"/>
              <a:gd name="connsiteY525" fmla="*/ 242407 h 6308306"/>
              <a:gd name="connsiteX526" fmla="*/ 7587608 w 9366542"/>
              <a:gd name="connsiteY526" fmla="*/ 237369 h 6308306"/>
              <a:gd name="connsiteX527" fmla="*/ 7622853 w 9366542"/>
              <a:gd name="connsiteY527" fmla="*/ 242407 h 6308306"/>
              <a:gd name="connsiteX528" fmla="*/ 7627887 w 9366542"/>
              <a:gd name="connsiteY528" fmla="*/ 217216 h 6308306"/>
              <a:gd name="connsiteX529" fmla="*/ 7653062 w 9366542"/>
              <a:gd name="connsiteY529" fmla="*/ 202102 h 6308306"/>
              <a:gd name="connsiteX530" fmla="*/ 7673202 w 9366542"/>
              <a:gd name="connsiteY530" fmla="*/ 202102 h 6308306"/>
              <a:gd name="connsiteX531" fmla="*/ 7698377 w 9366542"/>
              <a:gd name="connsiteY531" fmla="*/ 166836 h 6308306"/>
              <a:gd name="connsiteX532" fmla="*/ 7698377 w 9366542"/>
              <a:gd name="connsiteY532" fmla="*/ 161797 h 6308306"/>
              <a:gd name="connsiteX533" fmla="*/ 7678236 w 9366542"/>
              <a:gd name="connsiteY533" fmla="*/ 156759 h 6308306"/>
              <a:gd name="connsiteX534" fmla="*/ 7668166 w 9366542"/>
              <a:gd name="connsiteY534" fmla="*/ 146683 h 6308306"/>
              <a:gd name="connsiteX535" fmla="*/ 7688306 w 9366542"/>
              <a:gd name="connsiteY535" fmla="*/ 126529 h 6308306"/>
              <a:gd name="connsiteX536" fmla="*/ 7698377 w 9366542"/>
              <a:gd name="connsiteY536" fmla="*/ 146683 h 6308306"/>
              <a:gd name="connsiteX537" fmla="*/ 7753760 w 9366542"/>
              <a:gd name="connsiteY537" fmla="*/ 136606 h 6308306"/>
              <a:gd name="connsiteX538" fmla="*/ 7783970 w 9366542"/>
              <a:gd name="connsiteY538" fmla="*/ 91263 h 6308306"/>
              <a:gd name="connsiteX539" fmla="*/ 7814178 w 9366542"/>
              <a:gd name="connsiteY539" fmla="*/ 76149 h 6308306"/>
              <a:gd name="connsiteX540" fmla="*/ 7834319 w 9366542"/>
              <a:gd name="connsiteY540" fmla="*/ 55997 h 6308306"/>
              <a:gd name="connsiteX541" fmla="*/ 7839353 w 9366542"/>
              <a:gd name="connsiteY541" fmla="*/ 66072 h 6308306"/>
              <a:gd name="connsiteX542" fmla="*/ 7859494 w 9366542"/>
              <a:gd name="connsiteY542" fmla="*/ 45920 h 6308306"/>
              <a:gd name="connsiteX543" fmla="*/ 7854458 w 9366542"/>
              <a:gd name="connsiteY543" fmla="*/ 35844 h 6308306"/>
              <a:gd name="connsiteX544" fmla="*/ 7884668 w 9366542"/>
              <a:gd name="connsiteY544" fmla="*/ 578 h 6308306"/>
              <a:gd name="connsiteX545" fmla="*/ 7894738 w 9366542"/>
              <a:gd name="connsiteY545" fmla="*/ 578 h 6308306"/>
              <a:gd name="connsiteX546" fmla="*/ 7894833 w 9366542"/>
              <a:gd name="connsiteY546" fmla="*/ 104 h 6308306"/>
              <a:gd name="connsiteX547" fmla="*/ 8063837 w 9366542"/>
              <a:gd name="connsiteY547" fmla="*/ 104 h 6308306"/>
              <a:gd name="connsiteX548" fmla="*/ 8040750 w 9366542"/>
              <a:gd name="connsiteY548" fmla="*/ 20730 h 6308306"/>
              <a:gd name="connsiteX549" fmla="*/ 8035716 w 9366542"/>
              <a:gd name="connsiteY549" fmla="*/ 50958 h 6308306"/>
              <a:gd name="connsiteX550" fmla="*/ 8060890 w 9366542"/>
              <a:gd name="connsiteY550" fmla="*/ 45920 h 6308306"/>
              <a:gd name="connsiteX551" fmla="*/ 8050820 w 9366542"/>
              <a:gd name="connsiteY551" fmla="*/ 66072 h 6308306"/>
              <a:gd name="connsiteX552" fmla="*/ 7980331 w 9366542"/>
              <a:gd name="connsiteY552" fmla="*/ 136606 h 6308306"/>
              <a:gd name="connsiteX553" fmla="*/ 7965226 w 9366542"/>
              <a:gd name="connsiteY553" fmla="*/ 136606 h 6308306"/>
              <a:gd name="connsiteX554" fmla="*/ 7965226 w 9366542"/>
              <a:gd name="connsiteY554" fmla="*/ 106377 h 6308306"/>
              <a:gd name="connsiteX555" fmla="*/ 7914876 w 9366542"/>
              <a:gd name="connsiteY555" fmla="*/ 131568 h 6308306"/>
              <a:gd name="connsiteX556" fmla="*/ 7914876 w 9366542"/>
              <a:gd name="connsiteY556" fmla="*/ 141645 h 6308306"/>
              <a:gd name="connsiteX557" fmla="*/ 7899773 w 9366542"/>
              <a:gd name="connsiteY557" fmla="*/ 146683 h 6308306"/>
              <a:gd name="connsiteX558" fmla="*/ 7894738 w 9366542"/>
              <a:gd name="connsiteY558" fmla="*/ 146683 h 6308306"/>
              <a:gd name="connsiteX559" fmla="*/ 7889702 w 9366542"/>
              <a:gd name="connsiteY559" fmla="*/ 146683 h 6308306"/>
              <a:gd name="connsiteX560" fmla="*/ 7874598 w 9366542"/>
              <a:gd name="connsiteY560" fmla="*/ 151720 h 6308306"/>
              <a:gd name="connsiteX561" fmla="*/ 7884668 w 9366542"/>
              <a:gd name="connsiteY561" fmla="*/ 161797 h 6308306"/>
              <a:gd name="connsiteX562" fmla="*/ 7859494 w 9366542"/>
              <a:gd name="connsiteY562" fmla="*/ 192025 h 6308306"/>
              <a:gd name="connsiteX563" fmla="*/ 7859494 w 9366542"/>
              <a:gd name="connsiteY563" fmla="*/ 207141 h 6308306"/>
              <a:gd name="connsiteX564" fmla="*/ 7834319 w 9366542"/>
              <a:gd name="connsiteY564" fmla="*/ 202102 h 6308306"/>
              <a:gd name="connsiteX565" fmla="*/ 7814178 w 9366542"/>
              <a:gd name="connsiteY565" fmla="*/ 242407 h 6308306"/>
              <a:gd name="connsiteX566" fmla="*/ 7839353 w 9366542"/>
              <a:gd name="connsiteY566" fmla="*/ 257521 h 6308306"/>
              <a:gd name="connsiteX567" fmla="*/ 7844388 w 9366542"/>
              <a:gd name="connsiteY567" fmla="*/ 252483 h 6308306"/>
              <a:gd name="connsiteX568" fmla="*/ 7839353 w 9366542"/>
              <a:gd name="connsiteY568" fmla="*/ 282712 h 6308306"/>
              <a:gd name="connsiteX569" fmla="*/ 7834319 w 9366542"/>
              <a:gd name="connsiteY569" fmla="*/ 287751 h 6308306"/>
              <a:gd name="connsiteX570" fmla="*/ 7773900 w 9366542"/>
              <a:gd name="connsiteY570" fmla="*/ 277674 h 6308306"/>
              <a:gd name="connsiteX571" fmla="*/ 7738655 w 9366542"/>
              <a:gd name="connsiteY571" fmla="*/ 302864 h 6308306"/>
              <a:gd name="connsiteX572" fmla="*/ 7733621 w 9366542"/>
              <a:gd name="connsiteY572" fmla="*/ 307903 h 6308306"/>
              <a:gd name="connsiteX573" fmla="*/ 7773900 w 9366542"/>
              <a:gd name="connsiteY573" fmla="*/ 312940 h 6308306"/>
              <a:gd name="connsiteX574" fmla="*/ 7844388 w 9366542"/>
              <a:gd name="connsiteY574" fmla="*/ 333094 h 6308306"/>
              <a:gd name="connsiteX575" fmla="*/ 7864528 w 9366542"/>
              <a:gd name="connsiteY575" fmla="*/ 317978 h 6308306"/>
              <a:gd name="connsiteX576" fmla="*/ 7889702 w 9366542"/>
              <a:gd name="connsiteY576" fmla="*/ 307903 h 6308306"/>
              <a:gd name="connsiteX577" fmla="*/ 7884668 w 9366542"/>
              <a:gd name="connsiteY577" fmla="*/ 287751 h 6308306"/>
              <a:gd name="connsiteX578" fmla="*/ 7965226 w 9366542"/>
              <a:gd name="connsiteY578" fmla="*/ 247446 h 6308306"/>
              <a:gd name="connsiteX579" fmla="*/ 7965226 w 9366542"/>
              <a:gd name="connsiteY579" fmla="*/ 227293 h 6308306"/>
              <a:gd name="connsiteX580" fmla="*/ 8025646 w 9366542"/>
              <a:gd name="connsiteY580" fmla="*/ 202102 h 6308306"/>
              <a:gd name="connsiteX581" fmla="*/ 8040750 w 9366542"/>
              <a:gd name="connsiteY581" fmla="*/ 186988 h 6308306"/>
              <a:gd name="connsiteX582" fmla="*/ 8040750 w 9366542"/>
              <a:gd name="connsiteY582" fmla="*/ 176911 h 6308306"/>
              <a:gd name="connsiteX583" fmla="*/ 8030680 w 9366542"/>
              <a:gd name="connsiteY583" fmla="*/ 171873 h 6308306"/>
              <a:gd name="connsiteX584" fmla="*/ 8015575 w 9366542"/>
              <a:gd name="connsiteY584" fmla="*/ 176911 h 6308306"/>
              <a:gd name="connsiteX585" fmla="*/ 8020610 w 9366542"/>
              <a:gd name="connsiteY585" fmla="*/ 161797 h 6308306"/>
              <a:gd name="connsiteX586" fmla="*/ 8055854 w 9366542"/>
              <a:gd name="connsiteY586" fmla="*/ 171873 h 6308306"/>
              <a:gd name="connsiteX587" fmla="*/ 8106204 w 9366542"/>
              <a:gd name="connsiteY587" fmla="*/ 121493 h 6308306"/>
              <a:gd name="connsiteX588" fmla="*/ 8136414 w 9366542"/>
              <a:gd name="connsiteY588" fmla="*/ 101340 h 6308306"/>
              <a:gd name="connsiteX589" fmla="*/ 8141448 w 9366542"/>
              <a:gd name="connsiteY589" fmla="*/ 116454 h 6308306"/>
              <a:gd name="connsiteX590" fmla="*/ 8156552 w 9366542"/>
              <a:gd name="connsiteY590" fmla="*/ 141645 h 6308306"/>
              <a:gd name="connsiteX591" fmla="*/ 8136414 w 9366542"/>
              <a:gd name="connsiteY591" fmla="*/ 156759 h 6308306"/>
              <a:gd name="connsiteX592" fmla="*/ 8131378 w 9366542"/>
              <a:gd name="connsiteY592" fmla="*/ 161797 h 6308306"/>
              <a:gd name="connsiteX593" fmla="*/ 8131378 w 9366542"/>
              <a:gd name="connsiteY593" fmla="*/ 171873 h 6308306"/>
              <a:gd name="connsiteX594" fmla="*/ 8151518 w 9366542"/>
              <a:gd name="connsiteY594" fmla="*/ 171873 h 6308306"/>
              <a:gd name="connsiteX595" fmla="*/ 8166622 w 9366542"/>
              <a:gd name="connsiteY595" fmla="*/ 151720 h 6308306"/>
              <a:gd name="connsiteX596" fmla="*/ 8191796 w 9366542"/>
              <a:gd name="connsiteY596" fmla="*/ 136606 h 6308306"/>
              <a:gd name="connsiteX597" fmla="*/ 8126344 w 9366542"/>
              <a:gd name="connsiteY597" fmla="*/ 212178 h 6308306"/>
              <a:gd name="connsiteX598" fmla="*/ 8091098 w 9366542"/>
              <a:gd name="connsiteY598" fmla="*/ 202102 h 6308306"/>
              <a:gd name="connsiteX599" fmla="*/ 8060890 w 9366542"/>
              <a:gd name="connsiteY599" fmla="*/ 217216 h 6308306"/>
              <a:gd name="connsiteX600" fmla="*/ 8075995 w 9366542"/>
              <a:gd name="connsiteY600" fmla="*/ 217216 h 6308306"/>
              <a:gd name="connsiteX601" fmla="*/ 8035716 w 9366542"/>
              <a:gd name="connsiteY601" fmla="*/ 252483 h 6308306"/>
              <a:gd name="connsiteX602" fmla="*/ 8050820 w 9366542"/>
              <a:gd name="connsiteY602" fmla="*/ 262560 h 6308306"/>
              <a:gd name="connsiteX603" fmla="*/ 8081029 w 9366542"/>
              <a:gd name="connsiteY603" fmla="*/ 247446 h 6308306"/>
              <a:gd name="connsiteX604" fmla="*/ 8075995 w 9366542"/>
              <a:gd name="connsiteY604" fmla="*/ 267598 h 6308306"/>
              <a:gd name="connsiteX605" fmla="*/ 8035716 w 9366542"/>
              <a:gd name="connsiteY605" fmla="*/ 287751 h 6308306"/>
              <a:gd name="connsiteX606" fmla="*/ 8020610 w 9366542"/>
              <a:gd name="connsiteY606" fmla="*/ 317978 h 6308306"/>
              <a:gd name="connsiteX607" fmla="*/ 8055854 w 9366542"/>
              <a:gd name="connsiteY607" fmla="*/ 307903 h 6308306"/>
              <a:gd name="connsiteX608" fmla="*/ 8065924 w 9366542"/>
              <a:gd name="connsiteY608" fmla="*/ 297826 h 6308306"/>
              <a:gd name="connsiteX609" fmla="*/ 8086064 w 9366542"/>
              <a:gd name="connsiteY609" fmla="*/ 287751 h 6308306"/>
              <a:gd name="connsiteX610" fmla="*/ 8091098 w 9366542"/>
              <a:gd name="connsiteY610" fmla="*/ 287751 h 6308306"/>
              <a:gd name="connsiteX611" fmla="*/ 8081029 w 9366542"/>
              <a:gd name="connsiteY611" fmla="*/ 297826 h 6308306"/>
              <a:gd name="connsiteX612" fmla="*/ 8151518 w 9366542"/>
              <a:gd name="connsiteY612" fmla="*/ 282712 h 6308306"/>
              <a:gd name="connsiteX613" fmla="*/ 8201868 w 9366542"/>
              <a:gd name="connsiteY613" fmla="*/ 267598 h 6308306"/>
              <a:gd name="connsiteX614" fmla="*/ 8196832 w 9366542"/>
              <a:gd name="connsiteY614" fmla="*/ 227293 h 6308306"/>
              <a:gd name="connsiteX615" fmla="*/ 8216971 w 9366542"/>
              <a:gd name="connsiteY615" fmla="*/ 222255 h 6308306"/>
              <a:gd name="connsiteX616" fmla="*/ 8242146 w 9366542"/>
              <a:gd name="connsiteY616" fmla="*/ 232330 h 6308306"/>
              <a:gd name="connsiteX617" fmla="*/ 8262286 w 9366542"/>
              <a:gd name="connsiteY617" fmla="*/ 227293 h 6308306"/>
              <a:gd name="connsiteX618" fmla="*/ 8262286 w 9366542"/>
              <a:gd name="connsiteY618" fmla="*/ 212178 h 6308306"/>
              <a:gd name="connsiteX619" fmla="*/ 8312636 w 9366542"/>
              <a:gd name="connsiteY619" fmla="*/ 186988 h 6308306"/>
              <a:gd name="connsiteX620" fmla="*/ 8307600 w 9366542"/>
              <a:gd name="connsiteY620" fmla="*/ 176911 h 6308306"/>
              <a:gd name="connsiteX621" fmla="*/ 8347880 w 9366542"/>
              <a:gd name="connsiteY621" fmla="*/ 156759 h 6308306"/>
              <a:gd name="connsiteX622" fmla="*/ 8347880 w 9366542"/>
              <a:gd name="connsiteY622" fmla="*/ 136606 h 6308306"/>
              <a:gd name="connsiteX623" fmla="*/ 8378090 w 9366542"/>
              <a:gd name="connsiteY623" fmla="*/ 126529 h 6308306"/>
              <a:gd name="connsiteX624" fmla="*/ 8423403 w 9366542"/>
              <a:gd name="connsiteY624" fmla="*/ 76149 h 6308306"/>
              <a:gd name="connsiteX625" fmla="*/ 8438508 w 9366542"/>
              <a:gd name="connsiteY625" fmla="*/ 66072 h 6308306"/>
              <a:gd name="connsiteX626" fmla="*/ 8443542 w 9366542"/>
              <a:gd name="connsiteY626" fmla="*/ 91263 h 6308306"/>
              <a:gd name="connsiteX627" fmla="*/ 8468717 w 9366542"/>
              <a:gd name="connsiteY627" fmla="*/ 101340 h 6308306"/>
              <a:gd name="connsiteX628" fmla="*/ 8458647 w 9366542"/>
              <a:gd name="connsiteY628" fmla="*/ 116454 h 6308306"/>
              <a:gd name="connsiteX629" fmla="*/ 8483822 w 9366542"/>
              <a:gd name="connsiteY629" fmla="*/ 121493 h 6308306"/>
              <a:gd name="connsiteX630" fmla="*/ 8508996 w 9366542"/>
              <a:gd name="connsiteY630" fmla="*/ 96302 h 6308306"/>
              <a:gd name="connsiteX631" fmla="*/ 8503962 w 9366542"/>
              <a:gd name="connsiteY631" fmla="*/ 66072 h 6308306"/>
              <a:gd name="connsiteX632" fmla="*/ 8498927 w 9366542"/>
              <a:gd name="connsiteY632" fmla="*/ 61035 h 6308306"/>
              <a:gd name="connsiteX633" fmla="*/ 8519066 w 9366542"/>
              <a:gd name="connsiteY633" fmla="*/ 50958 h 6308306"/>
              <a:gd name="connsiteX634" fmla="*/ 8519066 w 9366542"/>
              <a:gd name="connsiteY634" fmla="*/ 55997 h 6308306"/>
              <a:gd name="connsiteX635" fmla="*/ 8529137 w 9366542"/>
              <a:gd name="connsiteY635" fmla="*/ 66072 h 6308306"/>
              <a:gd name="connsiteX636" fmla="*/ 8569415 w 9366542"/>
              <a:gd name="connsiteY636" fmla="*/ 45920 h 6308306"/>
              <a:gd name="connsiteX637" fmla="*/ 8569415 w 9366542"/>
              <a:gd name="connsiteY637" fmla="*/ 66072 h 6308306"/>
              <a:gd name="connsiteX638" fmla="*/ 8579486 w 9366542"/>
              <a:gd name="connsiteY638" fmla="*/ 71111 h 6308306"/>
              <a:gd name="connsiteX639" fmla="*/ 8594589 w 9366542"/>
              <a:gd name="connsiteY639" fmla="*/ 50958 h 6308306"/>
              <a:gd name="connsiteX640" fmla="*/ 8579486 w 9366542"/>
              <a:gd name="connsiteY640" fmla="*/ 30806 h 6308306"/>
              <a:gd name="connsiteX641" fmla="*/ 8579486 w 9366542"/>
              <a:gd name="connsiteY641" fmla="*/ 10653 h 6308306"/>
              <a:gd name="connsiteX642" fmla="*/ 8609694 w 9366542"/>
              <a:gd name="connsiteY642" fmla="*/ 5615 h 6308306"/>
              <a:gd name="connsiteX643" fmla="*/ 8609694 w 9366542"/>
              <a:gd name="connsiteY643" fmla="*/ 2466 h 6308306"/>
              <a:gd name="connsiteX644" fmla="*/ 8609694 w 9366542"/>
              <a:gd name="connsiteY644" fmla="*/ 104 h 6308306"/>
              <a:gd name="connsiteX645" fmla="*/ 8742451 w 9366542"/>
              <a:gd name="connsiteY645" fmla="*/ 104 h 6308306"/>
              <a:gd name="connsiteX646" fmla="*/ 8728880 w 9366542"/>
              <a:gd name="connsiteY646" fmla="*/ 10968 h 6308306"/>
              <a:gd name="connsiteX647" fmla="*/ 8685218 w 9366542"/>
              <a:gd name="connsiteY647" fmla="*/ 45920 h 6308306"/>
              <a:gd name="connsiteX648" fmla="*/ 8634869 w 9366542"/>
              <a:gd name="connsiteY648" fmla="*/ 91263 h 6308306"/>
              <a:gd name="connsiteX649" fmla="*/ 8594589 w 9366542"/>
              <a:gd name="connsiteY649" fmla="*/ 151720 h 6308306"/>
              <a:gd name="connsiteX650" fmla="*/ 8579486 w 9366542"/>
              <a:gd name="connsiteY650" fmla="*/ 141645 h 6308306"/>
              <a:gd name="connsiteX651" fmla="*/ 8564381 w 9366542"/>
              <a:gd name="connsiteY651" fmla="*/ 161797 h 6308306"/>
              <a:gd name="connsiteX652" fmla="*/ 8594589 w 9366542"/>
              <a:gd name="connsiteY652" fmla="*/ 166836 h 6308306"/>
              <a:gd name="connsiteX653" fmla="*/ 8539206 w 9366542"/>
              <a:gd name="connsiteY653" fmla="*/ 181950 h 6308306"/>
              <a:gd name="connsiteX654" fmla="*/ 8534171 w 9366542"/>
              <a:gd name="connsiteY654" fmla="*/ 192025 h 6308306"/>
              <a:gd name="connsiteX655" fmla="*/ 8559345 w 9366542"/>
              <a:gd name="connsiteY655" fmla="*/ 202102 h 6308306"/>
              <a:gd name="connsiteX656" fmla="*/ 8614730 w 9366542"/>
              <a:gd name="connsiteY656" fmla="*/ 176911 h 6308306"/>
              <a:gd name="connsiteX657" fmla="*/ 8665079 w 9366542"/>
              <a:gd name="connsiteY657" fmla="*/ 171873 h 6308306"/>
              <a:gd name="connsiteX658" fmla="*/ 8670113 w 9366542"/>
              <a:gd name="connsiteY658" fmla="*/ 161797 h 6308306"/>
              <a:gd name="connsiteX659" fmla="*/ 8665079 w 9366542"/>
              <a:gd name="connsiteY659" fmla="*/ 146683 h 6308306"/>
              <a:gd name="connsiteX660" fmla="*/ 8710393 w 9366542"/>
              <a:gd name="connsiteY660" fmla="*/ 146683 h 6308306"/>
              <a:gd name="connsiteX661" fmla="*/ 8710393 w 9366542"/>
              <a:gd name="connsiteY661" fmla="*/ 151720 h 6308306"/>
              <a:gd name="connsiteX662" fmla="*/ 8690254 w 9366542"/>
              <a:gd name="connsiteY662" fmla="*/ 161797 h 6308306"/>
              <a:gd name="connsiteX663" fmla="*/ 8695288 w 9366542"/>
              <a:gd name="connsiteY663" fmla="*/ 166836 h 6308306"/>
              <a:gd name="connsiteX664" fmla="*/ 8806057 w 9366542"/>
              <a:gd name="connsiteY664" fmla="*/ 136606 h 6308306"/>
              <a:gd name="connsiteX665" fmla="*/ 8806057 w 9366542"/>
              <a:gd name="connsiteY665" fmla="*/ 126529 h 6308306"/>
              <a:gd name="connsiteX666" fmla="*/ 8836265 w 9366542"/>
              <a:gd name="connsiteY666" fmla="*/ 136606 h 6308306"/>
              <a:gd name="connsiteX667" fmla="*/ 8896684 w 9366542"/>
              <a:gd name="connsiteY667" fmla="*/ 116454 h 6308306"/>
              <a:gd name="connsiteX668" fmla="*/ 8896684 w 9366542"/>
              <a:gd name="connsiteY668" fmla="*/ 106377 h 6308306"/>
              <a:gd name="connsiteX669" fmla="*/ 8911789 w 9366542"/>
              <a:gd name="connsiteY669" fmla="*/ 121493 h 6308306"/>
              <a:gd name="connsiteX670" fmla="*/ 8916824 w 9366542"/>
              <a:gd name="connsiteY670" fmla="*/ 116454 h 6308306"/>
              <a:gd name="connsiteX671" fmla="*/ 8926894 w 9366542"/>
              <a:gd name="connsiteY671" fmla="*/ 121493 h 6308306"/>
              <a:gd name="connsiteX672" fmla="*/ 8957104 w 9366542"/>
              <a:gd name="connsiteY672" fmla="*/ 101340 h 6308306"/>
              <a:gd name="connsiteX673" fmla="*/ 8972208 w 9366542"/>
              <a:gd name="connsiteY673" fmla="*/ 106377 h 6308306"/>
              <a:gd name="connsiteX674" fmla="*/ 8977243 w 9366542"/>
              <a:gd name="connsiteY674" fmla="*/ 91263 h 6308306"/>
              <a:gd name="connsiteX675" fmla="*/ 8997382 w 9366542"/>
              <a:gd name="connsiteY675" fmla="*/ 96302 h 6308306"/>
              <a:gd name="connsiteX676" fmla="*/ 9027592 w 9366542"/>
              <a:gd name="connsiteY676" fmla="*/ 86225 h 6308306"/>
              <a:gd name="connsiteX677" fmla="*/ 9032628 w 9366542"/>
              <a:gd name="connsiteY677" fmla="*/ 91263 h 6308306"/>
              <a:gd name="connsiteX678" fmla="*/ 9062836 w 9366542"/>
              <a:gd name="connsiteY678" fmla="*/ 55997 h 6308306"/>
              <a:gd name="connsiteX679" fmla="*/ 9072906 w 9366542"/>
              <a:gd name="connsiteY679" fmla="*/ 55997 h 6308306"/>
              <a:gd name="connsiteX680" fmla="*/ 9082977 w 9366542"/>
              <a:gd name="connsiteY680" fmla="*/ 40883 h 6308306"/>
              <a:gd name="connsiteX681" fmla="*/ 9103116 w 9366542"/>
              <a:gd name="connsiteY681" fmla="*/ 45920 h 6308306"/>
              <a:gd name="connsiteX682" fmla="*/ 9103116 w 9366542"/>
              <a:gd name="connsiteY682" fmla="*/ 15692 h 6308306"/>
              <a:gd name="connsiteX683" fmla="*/ 9148429 w 9366542"/>
              <a:gd name="connsiteY683" fmla="*/ 578 h 6308306"/>
              <a:gd name="connsiteX684" fmla="*/ 9148784 w 9366542"/>
              <a:gd name="connsiteY684" fmla="*/ 104 h 6308306"/>
              <a:gd name="connsiteX685" fmla="*/ 9304512 w 9366542"/>
              <a:gd name="connsiteY685" fmla="*/ 104 h 6308306"/>
              <a:gd name="connsiteX686" fmla="*/ 9304512 w 9366542"/>
              <a:gd name="connsiteY686" fmla="*/ 578 h 6308306"/>
              <a:gd name="connsiteX687" fmla="*/ 9274302 w 9366542"/>
              <a:gd name="connsiteY687" fmla="*/ 25767 h 6308306"/>
              <a:gd name="connsiteX688" fmla="*/ 9274302 w 9366542"/>
              <a:gd name="connsiteY688" fmla="*/ 35844 h 6308306"/>
              <a:gd name="connsiteX689" fmla="*/ 9304512 w 9366542"/>
              <a:gd name="connsiteY689" fmla="*/ 20730 h 6308306"/>
              <a:gd name="connsiteX690" fmla="*/ 9309547 w 9366542"/>
              <a:gd name="connsiteY690" fmla="*/ 14433 h 6308306"/>
              <a:gd name="connsiteX691" fmla="*/ 9321003 w 9366542"/>
              <a:gd name="connsiteY691" fmla="*/ 104 h 6308306"/>
              <a:gd name="connsiteX692" fmla="*/ 9355098 w 9366542"/>
              <a:gd name="connsiteY692" fmla="*/ 104 h 6308306"/>
              <a:gd name="connsiteX693" fmla="*/ 9354861 w 9366542"/>
              <a:gd name="connsiteY693" fmla="*/ 578 h 6308306"/>
              <a:gd name="connsiteX694" fmla="*/ 9329687 w 9366542"/>
              <a:gd name="connsiteY694" fmla="*/ 578 h 6308306"/>
              <a:gd name="connsiteX695" fmla="*/ 9304512 w 9366542"/>
              <a:gd name="connsiteY695" fmla="*/ 35844 h 6308306"/>
              <a:gd name="connsiteX696" fmla="*/ 9344792 w 9366542"/>
              <a:gd name="connsiteY696" fmla="*/ 30806 h 6308306"/>
              <a:gd name="connsiteX697" fmla="*/ 9364931 w 9366542"/>
              <a:gd name="connsiteY697" fmla="*/ 10653 h 6308306"/>
              <a:gd name="connsiteX698" fmla="*/ 9366542 w 9366542"/>
              <a:gd name="connsiteY698" fmla="*/ 10452 h 6308306"/>
              <a:gd name="connsiteX699" fmla="*/ 9366542 w 9366542"/>
              <a:gd name="connsiteY699" fmla="*/ 43447 h 6308306"/>
              <a:gd name="connsiteX700" fmla="*/ 9347860 w 9366542"/>
              <a:gd name="connsiteY700" fmla="*/ 51667 h 6308306"/>
              <a:gd name="connsiteX701" fmla="*/ 9304512 w 9366542"/>
              <a:gd name="connsiteY701" fmla="*/ 61035 h 6308306"/>
              <a:gd name="connsiteX702" fmla="*/ 9351242 w 9366542"/>
              <a:gd name="connsiteY702" fmla="*/ 52533 h 6308306"/>
              <a:gd name="connsiteX703" fmla="*/ 9366542 w 9366542"/>
              <a:gd name="connsiteY703" fmla="*/ 49750 h 6308306"/>
              <a:gd name="connsiteX704" fmla="*/ 9366542 w 9366542"/>
              <a:gd name="connsiteY704" fmla="*/ 90078 h 6308306"/>
              <a:gd name="connsiteX705" fmla="*/ 9344792 w 9366542"/>
              <a:gd name="connsiteY705" fmla="*/ 101340 h 6308306"/>
              <a:gd name="connsiteX706" fmla="*/ 9334722 w 9366542"/>
              <a:gd name="connsiteY706" fmla="*/ 116454 h 6308306"/>
              <a:gd name="connsiteX707" fmla="*/ 9324651 w 9366542"/>
              <a:gd name="connsiteY707" fmla="*/ 101340 h 6308306"/>
              <a:gd name="connsiteX708" fmla="*/ 9329687 w 9366542"/>
              <a:gd name="connsiteY708" fmla="*/ 86225 h 6308306"/>
              <a:gd name="connsiteX709" fmla="*/ 9294443 w 9366542"/>
              <a:gd name="connsiteY709" fmla="*/ 86225 h 6308306"/>
              <a:gd name="connsiteX710" fmla="*/ 9304512 w 9366542"/>
              <a:gd name="connsiteY710" fmla="*/ 116454 h 6308306"/>
              <a:gd name="connsiteX711" fmla="*/ 9284373 w 9366542"/>
              <a:gd name="connsiteY711" fmla="*/ 126529 h 6308306"/>
              <a:gd name="connsiteX712" fmla="*/ 9284373 w 9366542"/>
              <a:gd name="connsiteY712" fmla="*/ 121493 h 6308306"/>
              <a:gd name="connsiteX713" fmla="*/ 9234024 w 9366542"/>
              <a:gd name="connsiteY713" fmla="*/ 121493 h 6308306"/>
              <a:gd name="connsiteX714" fmla="*/ 9183675 w 9366542"/>
              <a:gd name="connsiteY714" fmla="*/ 146683 h 6308306"/>
              <a:gd name="connsiteX715" fmla="*/ 9143395 w 9366542"/>
              <a:gd name="connsiteY715" fmla="*/ 156759 h 6308306"/>
              <a:gd name="connsiteX716" fmla="*/ 9077941 w 9366542"/>
              <a:gd name="connsiteY716" fmla="*/ 212178 h 6308306"/>
              <a:gd name="connsiteX717" fmla="*/ 9098080 w 9366542"/>
              <a:gd name="connsiteY717" fmla="*/ 227293 h 6308306"/>
              <a:gd name="connsiteX718" fmla="*/ 9012487 w 9366542"/>
              <a:gd name="connsiteY718" fmla="*/ 287751 h 6308306"/>
              <a:gd name="connsiteX719" fmla="*/ 8987313 w 9366542"/>
              <a:gd name="connsiteY719" fmla="*/ 328055 h 6308306"/>
              <a:gd name="connsiteX720" fmla="*/ 9002418 w 9366542"/>
              <a:gd name="connsiteY720" fmla="*/ 333094 h 6308306"/>
              <a:gd name="connsiteX721" fmla="*/ 9007453 w 9366542"/>
              <a:gd name="connsiteY721" fmla="*/ 317978 h 6308306"/>
              <a:gd name="connsiteX722" fmla="*/ 9032628 w 9366542"/>
              <a:gd name="connsiteY722" fmla="*/ 353246 h 6308306"/>
              <a:gd name="connsiteX723" fmla="*/ 9057802 w 9366542"/>
              <a:gd name="connsiteY723" fmla="*/ 358283 h 6308306"/>
              <a:gd name="connsiteX724" fmla="*/ 9067872 w 9366542"/>
              <a:gd name="connsiteY724" fmla="*/ 353246 h 6308306"/>
              <a:gd name="connsiteX725" fmla="*/ 9047731 w 9366542"/>
              <a:gd name="connsiteY725" fmla="*/ 343170 h 6308306"/>
              <a:gd name="connsiteX726" fmla="*/ 9093046 w 9366542"/>
              <a:gd name="connsiteY726" fmla="*/ 323017 h 6308306"/>
              <a:gd name="connsiteX727" fmla="*/ 9103116 w 9366542"/>
              <a:gd name="connsiteY727" fmla="*/ 333094 h 6308306"/>
              <a:gd name="connsiteX728" fmla="*/ 9113185 w 9366542"/>
              <a:gd name="connsiteY728" fmla="*/ 323017 h 6308306"/>
              <a:gd name="connsiteX729" fmla="*/ 9113185 w 9366542"/>
              <a:gd name="connsiteY729" fmla="*/ 302864 h 6308306"/>
              <a:gd name="connsiteX730" fmla="*/ 9138360 w 9366542"/>
              <a:gd name="connsiteY730" fmla="*/ 312940 h 6308306"/>
              <a:gd name="connsiteX731" fmla="*/ 9178639 w 9366542"/>
              <a:gd name="connsiteY731" fmla="*/ 317978 h 6308306"/>
              <a:gd name="connsiteX732" fmla="*/ 9193744 w 9366542"/>
              <a:gd name="connsiteY732" fmla="*/ 302864 h 6308306"/>
              <a:gd name="connsiteX733" fmla="*/ 9234024 w 9366542"/>
              <a:gd name="connsiteY733" fmla="*/ 292789 h 6308306"/>
              <a:gd name="connsiteX734" fmla="*/ 9228989 w 9366542"/>
              <a:gd name="connsiteY734" fmla="*/ 312940 h 6308306"/>
              <a:gd name="connsiteX735" fmla="*/ 9244094 w 9366542"/>
              <a:gd name="connsiteY735" fmla="*/ 323017 h 6308306"/>
              <a:gd name="connsiteX736" fmla="*/ 9339756 w 9366542"/>
              <a:gd name="connsiteY736" fmla="*/ 307903 h 6308306"/>
              <a:gd name="connsiteX737" fmla="*/ 9354861 w 9366542"/>
              <a:gd name="connsiteY737" fmla="*/ 304124 h 6308306"/>
              <a:gd name="connsiteX738" fmla="*/ 9366542 w 9366542"/>
              <a:gd name="connsiteY738" fmla="*/ 301202 h 6308306"/>
              <a:gd name="connsiteX739" fmla="*/ 9366542 w 9366542"/>
              <a:gd name="connsiteY739" fmla="*/ 317978 h 6308306"/>
              <a:gd name="connsiteX740" fmla="*/ 9364931 w 9366542"/>
              <a:gd name="connsiteY740" fmla="*/ 317978 h 6308306"/>
              <a:gd name="connsiteX741" fmla="*/ 9234024 w 9366542"/>
              <a:gd name="connsiteY741" fmla="*/ 343170 h 6308306"/>
              <a:gd name="connsiteX742" fmla="*/ 9158500 w 9366542"/>
              <a:gd name="connsiteY742" fmla="*/ 368360 h 6308306"/>
              <a:gd name="connsiteX743" fmla="*/ 9178639 w 9366542"/>
              <a:gd name="connsiteY743" fmla="*/ 338131 h 6308306"/>
              <a:gd name="connsiteX744" fmla="*/ 9178639 w 9366542"/>
              <a:gd name="connsiteY744" fmla="*/ 333094 h 6308306"/>
              <a:gd name="connsiteX745" fmla="*/ 9153465 w 9366542"/>
              <a:gd name="connsiteY745" fmla="*/ 333094 h 6308306"/>
              <a:gd name="connsiteX746" fmla="*/ 9138360 w 9366542"/>
              <a:gd name="connsiteY746" fmla="*/ 343170 h 6308306"/>
              <a:gd name="connsiteX747" fmla="*/ 9143395 w 9366542"/>
              <a:gd name="connsiteY747" fmla="*/ 348208 h 6308306"/>
              <a:gd name="connsiteX748" fmla="*/ 9143395 w 9366542"/>
              <a:gd name="connsiteY748" fmla="*/ 363322 h 6308306"/>
              <a:gd name="connsiteX749" fmla="*/ 9103116 w 9366542"/>
              <a:gd name="connsiteY749" fmla="*/ 378436 h 6308306"/>
              <a:gd name="connsiteX750" fmla="*/ 9067872 w 9366542"/>
              <a:gd name="connsiteY750" fmla="*/ 378436 h 6308306"/>
              <a:gd name="connsiteX751" fmla="*/ 9007453 w 9366542"/>
              <a:gd name="connsiteY751" fmla="*/ 423779 h 6308306"/>
              <a:gd name="connsiteX752" fmla="*/ 9017523 w 9366542"/>
              <a:gd name="connsiteY752" fmla="*/ 403627 h 6308306"/>
              <a:gd name="connsiteX753" fmla="*/ 8997382 w 9366542"/>
              <a:gd name="connsiteY753" fmla="*/ 393551 h 6308306"/>
              <a:gd name="connsiteX754" fmla="*/ 8926894 w 9366542"/>
              <a:gd name="connsiteY754" fmla="*/ 413704 h 6308306"/>
              <a:gd name="connsiteX755" fmla="*/ 8916824 w 9366542"/>
              <a:gd name="connsiteY755" fmla="*/ 423779 h 6308306"/>
              <a:gd name="connsiteX756" fmla="*/ 8921858 w 9366542"/>
              <a:gd name="connsiteY756" fmla="*/ 428818 h 6308306"/>
              <a:gd name="connsiteX757" fmla="*/ 8861440 w 9366542"/>
              <a:gd name="connsiteY757" fmla="*/ 433856 h 6308306"/>
              <a:gd name="connsiteX758" fmla="*/ 8841301 w 9366542"/>
              <a:gd name="connsiteY758" fmla="*/ 464084 h 6308306"/>
              <a:gd name="connsiteX759" fmla="*/ 8866475 w 9366542"/>
              <a:gd name="connsiteY759" fmla="*/ 469123 h 6308306"/>
              <a:gd name="connsiteX760" fmla="*/ 8876545 w 9366542"/>
              <a:gd name="connsiteY760" fmla="*/ 469123 h 6308306"/>
              <a:gd name="connsiteX761" fmla="*/ 8806057 w 9366542"/>
              <a:gd name="connsiteY761" fmla="*/ 499352 h 6308306"/>
              <a:gd name="connsiteX762" fmla="*/ 8806057 w 9366542"/>
              <a:gd name="connsiteY762" fmla="*/ 514466 h 6308306"/>
              <a:gd name="connsiteX763" fmla="*/ 8856406 w 9366542"/>
              <a:gd name="connsiteY763" fmla="*/ 539657 h 6308306"/>
              <a:gd name="connsiteX764" fmla="*/ 8876545 w 9366542"/>
              <a:gd name="connsiteY764" fmla="*/ 539657 h 6308306"/>
              <a:gd name="connsiteX765" fmla="*/ 8876545 w 9366542"/>
              <a:gd name="connsiteY765" fmla="*/ 524541 h 6308306"/>
              <a:gd name="connsiteX766" fmla="*/ 8906755 w 9366542"/>
              <a:gd name="connsiteY766" fmla="*/ 504389 h 6308306"/>
              <a:gd name="connsiteX767" fmla="*/ 8936964 w 9366542"/>
              <a:gd name="connsiteY767" fmla="*/ 509428 h 6308306"/>
              <a:gd name="connsiteX768" fmla="*/ 8941999 w 9366542"/>
              <a:gd name="connsiteY768" fmla="*/ 529580 h 6308306"/>
              <a:gd name="connsiteX769" fmla="*/ 8967174 w 9366542"/>
              <a:gd name="connsiteY769" fmla="*/ 519504 h 6308306"/>
              <a:gd name="connsiteX770" fmla="*/ 8997382 w 9366542"/>
              <a:gd name="connsiteY770" fmla="*/ 494314 h 6308306"/>
              <a:gd name="connsiteX771" fmla="*/ 8952069 w 9366542"/>
              <a:gd name="connsiteY771" fmla="*/ 448970 h 6308306"/>
              <a:gd name="connsiteX772" fmla="*/ 9027592 w 9366542"/>
              <a:gd name="connsiteY772" fmla="*/ 479199 h 6308306"/>
              <a:gd name="connsiteX773" fmla="*/ 9057802 w 9366542"/>
              <a:gd name="connsiteY773" fmla="*/ 469123 h 6308306"/>
              <a:gd name="connsiteX774" fmla="*/ 9088011 w 9366542"/>
              <a:gd name="connsiteY774" fmla="*/ 454009 h 6308306"/>
              <a:gd name="connsiteX775" fmla="*/ 9098080 w 9366542"/>
              <a:gd name="connsiteY775" fmla="*/ 438893 h 6308306"/>
              <a:gd name="connsiteX776" fmla="*/ 9098080 w 9366542"/>
              <a:gd name="connsiteY776" fmla="*/ 428818 h 6308306"/>
              <a:gd name="connsiteX777" fmla="*/ 9123255 w 9366542"/>
              <a:gd name="connsiteY777" fmla="*/ 443932 h 6308306"/>
              <a:gd name="connsiteX778" fmla="*/ 9143395 w 9366542"/>
              <a:gd name="connsiteY778" fmla="*/ 443932 h 6308306"/>
              <a:gd name="connsiteX779" fmla="*/ 9108151 w 9366542"/>
              <a:gd name="connsiteY779" fmla="*/ 459046 h 6308306"/>
              <a:gd name="connsiteX780" fmla="*/ 9088011 w 9366542"/>
              <a:gd name="connsiteY780" fmla="*/ 459046 h 6308306"/>
              <a:gd name="connsiteX781" fmla="*/ 9082977 w 9366542"/>
              <a:gd name="connsiteY781" fmla="*/ 479199 h 6308306"/>
              <a:gd name="connsiteX782" fmla="*/ 9052767 w 9366542"/>
              <a:gd name="connsiteY782" fmla="*/ 479199 h 6308306"/>
              <a:gd name="connsiteX783" fmla="*/ 9062836 w 9366542"/>
              <a:gd name="connsiteY783" fmla="*/ 504389 h 6308306"/>
              <a:gd name="connsiteX784" fmla="*/ 9098080 w 9366542"/>
              <a:gd name="connsiteY784" fmla="*/ 494314 h 6308306"/>
              <a:gd name="connsiteX785" fmla="*/ 9108151 w 9366542"/>
              <a:gd name="connsiteY785" fmla="*/ 499352 h 6308306"/>
              <a:gd name="connsiteX786" fmla="*/ 9213884 w 9366542"/>
              <a:gd name="connsiteY786" fmla="*/ 469123 h 6308306"/>
              <a:gd name="connsiteX787" fmla="*/ 9314582 w 9366542"/>
              <a:gd name="connsiteY787" fmla="*/ 438893 h 6308306"/>
              <a:gd name="connsiteX788" fmla="*/ 9354861 w 9366542"/>
              <a:gd name="connsiteY788" fmla="*/ 438893 h 6308306"/>
              <a:gd name="connsiteX789" fmla="*/ 9359897 w 9366542"/>
              <a:gd name="connsiteY789" fmla="*/ 454009 h 6308306"/>
              <a:gd name="connsiteX790" fmla="*/ 9361156 w 9366542"/>
              <a:gd name="connsiteY790" fmla="*/ 453379 h 6308306"/>
              <a:gd name="connsiteX791" fmla="*/ 9366542 w 9366542"/>
              <a:gd name="connsiteY791" fmla="*/ 450684 h 6308306"/>
              <a:gd name="connsiteX792" fmla="*/ 9366542 w 9366542"/>
              <a:gd name="connsiteY792" fmla="*/ 5282423 h 6308306"/>
              <a:gd name="connsiteX793" fmla="*/ 9362728 w 9366542"/>
              <a:gd name="connsiteY793" fmla="*/ 5285095 h 6308306"/>
              <a:gd name="connsiteX794" fmla="*/ 9304512 w 9366542"/>
              <a:gd name="connsiteY794" fmla="*/ 5325872 h 6308306"/>
              <a:gd name="connsiteX795" fmla="*/ 9314582 w 9366542"/>
              <a:gd name="connsiteY795" fmla="*/ 5335949 h 6308306"/>
              <a:gd name="connsiteX796" fmla="*/ 9289407 w 9366542"/>
              <a:gd name="connsiteY796" fmla="*/ 5346024 h 6308306"/>
              <a:gd name="connsiteX797" fmla="*/ 9289407 w 9366542"/>
              <a:gd name="connsiteY797" fmla="*/ 5351063 h 6308306"/>
              <a:gd name="connsiteX798" fmla="*/ 9284373 w 9366542"/>
              <a:gd name="connsiteY798" fmla="*/ 5346024 h 6308306"/>
              <a:gd name="connsiteX799" fmla="*/ 9259199 w 9366542"/>
              <a:gd name="connsiteY799" fmla="*/ 5386329 h 6308306"/>
              <a:gd name="connsiteX800" fmla="*/ 9234024 w 9366542"/>
              <a:gd name="connsiteY800" fmla="*/ 5391368 h 6308306"/>
              <a:gd name="connsiteX801" fmla="*/ 9234024 w 9366542"/>
              <a:gd name="connsiteY801" fmla="*/ 5416559 h 6308306"/>
              <a:gd name="connsiteX802" fmla="*/ 9193744 w 9366542"/>
              <a:gd name="connsiteY802" fmla="*/ 5436711 h 6308306"/>
              <a:gd name="connsiteX803" fmla="*/ 9183675 w 9366542"/>
              <a:gd name="connsiteY803" fmla="*/ 5456864 h 6308306"/>
              <a:gd name="connsiteX804" fmla="*/ 9158500 w 9366542"/>
              <a:gd name="connsiteY804" fmla="*/ 5461902 h 6308306"/>
              <a:gd name="connsiteX805" fmla="*/ 9138360 w 9366542"/>
              <a:gd name="connsiteY805" fmla="*/ 5502207 h 6308306"/>
              <a:gd name="connsiteX806" fmla="*/ 8700323 w 9366542"/>
              <a:gd name="connsiteY806" fmla="*/ 5905256 h 6308306"/>
              <a:gd name="connsiteX807" fmla="*/ 8705359 w 9366542"/>
              <a:gd name="connsiteY807" fmla="*/ 5905256 h 6308306"/>
              <a:gd name="connsiteX808" fmla="*/ 8579486 w 9366542"/>
              <a:gd name="connsiteY808" fmla="*/ 6000981 h 6308306"/>
              <a:gd name="connsiteX809" fmla="*/ 8584520 w 9366542"/>
              <a:gd name="connsiteY809" fmla="*/ 6006018 h 6308306"/>
              <a:gd name="connsiteX810" fmla="*/ 8483822 w 9366542"/>
              <a:gd name="connsiteY810" fmla="*/ 6121896 h 6308306"/>
              <a:gd name="connsiteX811" fmla="*/ 8443542 w 9366542"/>
              <a:gd name="connsiteY811" fmla="*/ 6157162 h 6308306"/>
              <a:gd name="connsiteX812" fmla="*/ 8453613 w 9366542"/>
              <a:gd name="connsiteY812" fmla="*/ 6162201 h 6308306"/>
              <a:gd name="connsiteX813" fmla="*/ 8448578 w 9366542"/>
              <a:gd name="connsiteY813" fmla="*/ 6172276 h 6308306"/>
              <a:gd name="connsiteX814" fmla="*/ 8463683 w 9366542"/>
              <a:gd name="connsiteY814" fmla="*/ 6182353 h 6308306"/>
              <a:gd name="connsiteX815" fmla="*/ 8448578 w 9366542"/>
              <a:gd name="connsiteY815" fmla="*/ 6197467 h 6308306"/>
              <a:gd name="connsiteX816" fmla="*/ 8428439 w 9366542"/>
              <a:gd name="connsiteY816" fmla="*/ 6182353 h 6308306"/>
              <a:gd name="connsiteX817" fmla="*/ 8312636 w 9366542"/>
              <a:gd name="connsiteY817" fmla="*/ 6278077 h 6308306"/>
              <a:gd name="connsiteX818" fmla="*/ 8302566 w 9366542"/>
              <a:gd name="connsiteY818" fmla="*/ 6298229 h 6308306"/>
              <a:gd name="connsiteX819" fmla="*/ 8262286 w 9366542"/>
              <a:gd name="connsiteY819" fmla="*/ 6308306 h 6308306"/>
              <a:gd name="connsiteX820" fmla="*/ 8166622 w 9366542"/>
              <a:gd name="connsiteY820" fmla="*/ 6308306 h 6308306"/>
              <a:gd name="connsiteX821" fmla="*/ 8136414 w 9366542"/>
              <a:gd name="connsiteY821" fmla="*/ 6293191 h 6308306"/>
              <a:gd name="connsiteX822" fmla="*/ 8151518 w 9366542"/>
              <a:gd name="connsiteY822" fmla="*/ 6283115 h 6308306"/>
              <a:gd name="connsiteX823" fmla="*/ 8156552 w 9366542"/>
              <a:gd name="connsiteY823" fmla="*/ 6268001 h 6308306"/>
              <a:gd name="connsiteX824" fmla="*/ 8191796 w 9366542"/>
              <a:gd name="connsiteY824" fmla="*/ 6227696 h 6308306"/>
              <a:gd name="connsiteX825" fmla="*/ 8181727 w 9366542"/>
              <a:gd name="connsiteY825" fmla="*/ 6217620 h 6308306"/>
              <a:gd name="connsiteX826" fmla="*/ 8196832 w 9366542"/>
              <a:gd name="connsiteY826" fmla="*/ 6207544 h 6308306"/>
              <a:gd name="connsiteX827" fmla="*/ 8191796 w 9366542"/>
              <a:gd name="connsiteY827" fmla="*/ 6192429 h 6308306"/>
              <a:gd name="connsiteX828" fmla="*/ 8131378 w 9366542"/>
              <a:gd name="connsiteY828" fmla="*/ 6222658 h 6308306"/>
              <a:gd name="connsiteX829" fmla="*/ 8111239 w 9366542"/>
              <a:gd name="connsiteY829" fmla="*/ 6268001 h 6308306"/>
              <a:gd name="connsiteX830" fmla="*/ 8081029 w 9366542"/>
              <a:gd name="connsiteY830" fmla="*/ 6283115 h 6308306"/>
              <a:gd name="connsiteX831" fmla="*/ 8091098 w 9366542"/>
              <a:gd name="connsiteY831" fmla="*/ 6293191 h 6308306"/>
              <a:gd name="connsiteX832" fmla="*/ 8070960 w 9366542"/>
              <a:gd name="connsiteY832" fmla="*/ 6308306 h 6308306"/>
              <a:gd name="connsiteX833" fmla="*/ 7945086 w 9366542"/>
              <a:gd name="connsiteY833" fmla="*/ 6308306 h 6308306"/>
              <a:gd name="connsiteX834" fmla="*/ 7945086 w 9366542"/>
              <a:gd name="connsiteY834" fmla="*/ 6298229 h 6308306"/>
              <a:gd name="connsiteX835" fmla="*/ 7980331 w 9366542"/>
              <a:gd name="connsiteY835" fmla="*/ 6283115 h 6308306"/>
              <a:gd name="connsiteX836" fmla="*/ 8005506 w 9366542"/>
              <a:gd name="connsiteY836" fmla="*/ 6257924 h 6308306"/>
              <a:gd name="connsiteX837" fmla="*/ 8000472 w 9366542"/>
              <a:gd name="connsiteY837" fmla="*/ 6242810 h 6308306"/>
              <a:gd name="connsiteX838" fmla="*/ 8040750 w 9366542"/>
              <a:gd name="connsiteY838" fmla="*/ 6217620 h 6308306"/>
              <a:gd name="connsiteX839" fmla="*/ 8035716 w 9366542"/>
              <a:gd name="connsiteY839" fmla="*/ 6207544 h 6308306"/>
              <a:gd name="connsiteX840" fmla="*/ 8075995 w 9366542"/>
              <a:gd name="connsiteY840" fmla="*/ 6232733 h 6308306"/>
              <a:gd name="connsiteX841" fmla="*/ 8086064 w 9366542"/>
              <a:gd name="connsiteY841" fmla="*/ 6227696 h 6308306"/>
              <a:gd name="connsiteX842" fmla="*/ 8075995 w 9366542"/>
              <a:gd name="connsiteY842" fmla="*/ 6217620 h 6308306"/>
              <a:gd name="connsiteX843" fmla="*/ 8055854 w 9366542"/>
              <a:gd name="connsiteY843" fmla="*/ 6212581 h 6308306"/>
              <a:gd name="connsiteX844" fmla="*/ 8070960 w 9366542"/>
              <a:gd name="connsiteY844" fmla="*/ 6192429 h 6308306"/>
              <a:gd name="connsiteX845" fmla="*/ 8070960 w 9366542"/>
              <a:gd name="connsiteY845" fmla="*/ 6182353 h 6308306"/>
              <a:gd name="connsiteX846" fmla="*/ 7980331 w 9366542"/>
              <a:gd name="connsiteY846" fmla="*/ 6197467 h 6308306"/>
              <a:gd name="connsiteX847" fmla="*/ 7940051 w 9366542"/>
              <a:gd name="connsiteY847" fmla="*/ 6237772 h 6308306"/>
              <a:gd name="connsiteX848" fmla="*/ 7945086 w 9366542"/>
              <a:gd name="connsiteY848" fmla="*/ 6242810 h 6308306"/>
              <a:gd name="connsiteX849" fmla="*/ 7869563 w 9366542"/>
              <a:gd name="connsiteY849" fmla="*/ 6308306 h 6308306"/>
              <a:gd name="connsiteX850" fmla="*/ 7753760 w 9366542"/>
              <a:gd name="connsiteY850" fmla="*/ 6308306 h 6308306"/>
              <a:gd name="connsiteX851" fmla="*/ 7758796 w 9366542"/>
              <a:gd name="connsiteY851" fmla="*/ 6293191 h 6308306"/>
              <a:gd name="connsiteX852" fmla="*/ 7738655 w 9366542"/>
              <a:gd name="connsiteY852" fmla="*/ 6298229 h 6308306"/>
              <a:gd name="connsiteX853" fmla="*/ 7753760 w 9366542"/>
              <a:gd name="connsiteY853" fmla="*/ 6262963 h 6308306"/>
              <a:gd name="connsiteX854" fmla="*/ 7778934 w 9366542"/>
              <a:gd name="connsiteY854" fmla="*/ 6242810 h 6308306"/>
              <a:gd name="connsiteX855" fmla="*/ 7773900 w 9366542"/>
              <a:gd name="connsiteY855" fmla="*/ 6237772 h 6308306"/>
              <a:gd name="connsiteX856" fmla="*/ 7718516 w 9366542"/>
              <a:gd name="connsiteY856" fmla="*/ 6252886 h 6308306"/>
              <a:gd name="connsiteX857" fmla="*/ 7778934 w 9366542"/>
              <a:gd name="connsiteY857" fmla="*/ 6192429 h 6308306"/>
              <a:gd name="connsiteX858" fmla="*/ 7854458 w 9366542"/>
              <a:gd name="connsiteY858" fmla="*/ 6142048 h 6308306"/>
              <a:gd name="connsiteX859" fmla="*/ 7854458 w 9366542"/>
              <a:gd name="connsiteY859" fmla="*/ 6131971 h 6308306"/>
              <a:gd name="connsiteX860" fmla="*/ 7874598 w 9366542"/>
              <a:gd name="connsiteY860" fmla="*/ 6126933 h 6308306"/>
              <a:gd name="connsiteX861" fmla="*/ 7904807 w 9366542"/>
              <a:gd name="connsiteY861" fmla="*/ 6061438 h 6308306"/>
              <a:gd name="connsiteX862" fmla="*/ 7884668 w 9366542"/>
              <a:gd name="connsiteY862" fmla="*/ 6081591 h 6308306"/>
              <a:gd name="connsiteX863" fmla="*/ 7663131 w 9366542"/>
              <a:gd name="connsiteY863" fmla="*/ 6262963 h 6308306"/>
              <a:gd name="connsiteX864" fmla="*/ 7663131 w 9366542"/>
              <a:gd name="connsiteY864" fmla="*/ 6283115 h 6308306"/>
              <a:gd name="connsiteX865" fmla="*/ 7637956 w 9366542"/>
              <a:gd name="connsiteY865" fmla="*/ 6308306 h 6308306"/>
              <a:gd name="connsiteX866" fmla="*/ 7542294 w 9366542"/>
              <a:gd name="connsiteY866" fmla="*/ 6308306 h 6308306"/>
              <a:gd name="connsiteX867" fmla="*/ 7587608 w 9366542"/>
              <a:gd name="connsiteY867" fmla="*/ 6252886 h 6308306"/>
              <a:gd name="connsiteX868" fmla="*/ 7587608 w 9366542"/>
              <a:gd name="connsiteY868" fmla="*/ 6242810 h 6308306"/>
              <a:gd name="connsiteX869" fmla="*/ 7663131 w 9366542"/>
              <a:gd name="connsiteY869" fmla="*/ 6167239 h 6308306"/>
              <a:gd name="connsiteX870" fmla="*/ 7658097 w 9366542"/>
              <a:gd name="connsiteY870" fmla="*/ 6131971 h 6308306"/>
              <a:gd name="connsiteX871" fmla="*/ 7658097 w 9366542"/>
              <a:gd name="connsiteY871" fmla="*/ 6121896 h 6308306"/>
              <a:gd name="connsiteX872" fmla="*/ 7612782 w 9366542"/>
              <a:gd name="connsiteY872" fmla="*/ 6142048 h 6308306"/>
              <a:gd name="connsiteX873" fmla="*/ 7577538 w 9366542"/>
              <a:gd name="connsiteY873" fmla="*/ 6177315 h 6308306"/>
              <a:gd name="connsiteX874" fmla="*/ 7612782 w 9366542"/>
              <a:gd name="connsiteY874" fmla="*/ 6121896 h 6308306"/>
              <a:gd name="connsiteX875" fmla="*/ 7632922 w 9366542"/>
              <a:gd name="connsiteY875" fmla="*/ 6106780 h 6308306"/>
              <a:gd name="connsiteX876" fmla="*/ 7622853 w 9366542"/>
              <a:gd name="connsiteY876" fmla="*/ 6096705 h 6308306"/>
              <a:gd name="connsiteX877" fmla="*/ 7637956 w 9366542"/>
              <a:gd name="connsiteY877" fmla="*/ 6081591 h 6308306"/>
              <a:gd name="connsiteX878" fmla="*/ 7632922 w 9366542"/>
              <a:gd name="connsiteY878" fmla="*/ 6071514 h 6308306"/>
              <a:gd name="connsiteX879" fmla="*/ 7607748 w 9366542"/>
              <a:gd name="connsiteY879" fmla="*/ 6081591 h 6308306"/>
              <a:gd name="connsiteX880" fmla="*/ 7602712 w 9366542"/>
              <a:gd name="connsiteY880" fmla="*/ 6101743 h 6308306"/>
              <a:gd name="connsiteX881" fmla="*/ 7607748 w 9366542"/>
              <a:gd name="connsiteY881" fmla="*/ 6106780 h 6308306"/>
              <a:gd name="connsiteX882" fmla="*/ 7597678 w 9366542"/>
              <a:gd name="connsiteY882" fmla="*/ 6116857 h 6308306"/>
              <a:gd name="connsiteX883" fmla="*/ 7587608 w 9366542"/>
              <a:gd name="connsiteY883" fmla="*/ 6101743 h 6308306"/>
              <a:gd name="connsiteX884" fmla="*/ 7517120 w 9366542"/>
              <a:gd name="connsiteY884" fmla="*/ 6162201 h 6308306"/>
              <a:gd name="connsiteX885" fmla="*/ 7502014 w 9366542"/>
              <a:gd name="connsiteY885" fmla="*/ 6152124 h 6308306"/>
              <a:gd name="connsiteX886" fmla="*/ 7512084 w 9366542"/>
              <a:gd name="connsiteY886" fmla="*/ 6116857 h 6308306"/>
              <a:gd name="connsiteX887" fmla="*/ 7532224 w 9366542"/>
              <a:gd name="connsiteY887" fmla="*/ 6116857 h 6308306"/>
              <a:gd name="connsiteX888" fmla="*/ 7522155 w 9366542"/>
              <a:gd name="connsiteY888" fmla="*/ 6121896 h 6308306"/>
              <a:gd name="connsiteX889" fmla="*/ 7542294 w 9366542"/>
              <a:gd name="connsiteY889" fmla="*/ 6121896 h 6308306"/>
              <a:gd name="connsiteX890" fmla="*/ 7547330 w 9366542"/>
              <a:gd name="connsiteY890" fmla="*/ 6106780 h 6308306"/>
              <a:gd name="connsiteX891" fmla="*/ 7532224 w 9366542"/>
              <a:gd name="connsiteY891" fmla="*/ 6091666 h 6308306"/>
              <a:gd name="connsiteX892" fmla="*/ 7532224 w 9366542"/>
              <a:gd name="connsiteY892" fmla="*/ 6086628 h 6308306"/>
              <a:gd name="connsiteX893" fmla="*/ 7486910 w 9366542"/>
              <a:gd name="connsiteY893" fmla="*/ 6111819 h 6308306"/>
              <a:gd name="connsiteX894" fmla="*/ 7476840 w 9366542"/>
              <a:gd name="connsiteY894" fmla="*/ 6131971 h 6308306"/>
              <a:gd name="connsiteX895" fmla="*/ 7461735 w 9366542"/>
              <a:gd name="connsiteY895" fmla="*/ 6142048 h 6308306"/>
              <a:gd name="connsiteX896" fmla="*/ 7456701 w 9366542"/>
              <a:gd name="connsiteY896" fmla="*/ 6131971 h 6308306"/>
              <a:gd name="connsiteX897" fmla="*/ 7416422 w 9366542"/>
              <a:gd name="connsiteY897" fmla="*/ 6152124 h 6308306"/>
              <a:gd name="connsiteX898" fmla="*/ 7421457 w 9366542"/>
              <a:gd name="connsiteY898" fmla="*/ 6172276 h 6308306"/>
              <a:gd name="connsiteX899" fmla="*/ 7391247 w 9366542"/>
              <a:gd name="connsiteY899" fmla="*/ 6182353 h 6308306"/>
              <a:gd name="connsiteX900" fmla="*/ 7361036 w 9366542"/>
              <a:gd name="connsiteY900" fmla="*/ 6207544 h 6308306"/>
              <a:gd name="connsiteX901" fmla="*/ 7361036 w 9366542"/>
              <a:gd name="connsiteY901" fmla="*/ 6227696 h 6308306"/>
              <a:gd name="connsiteX902" fmla="*/ 7345933 w 9366542"/>
              <a:gd name="connsiteY902" fmla="*/ 6232733 h 6308306"/>
              <a:gd name="connsiteX903" fmla="*/ 7320758 w 9366542"/>
              <a:gd name="connsiteY903" fmla="*/ 6212581 h 6308306"/>
              <a:gd name="connsiteX904" fmla="*/ 7300618 w 9366542"/>
              <a:gd name="connsiteY904" fmla="*/ 6222658 h 6308306"/>
              <a:gd name="connsiteX905" fmla="*/ 7280479 w 9366542"/>
              <a:gd name="connsiteY905" fmla="*/ 6227696 h 6308306"/>
              <a:gd name="connsiteX906" fmla="*/ 7275444 w 9366542"/>
              <a:gd name="connsiteY906" fmla="*/ 6227696 h 6308306"/>
              <a:gd name="connsiteX907" fmla="*/ 7280479 w 9366542"/>
              <a:gd name="connsiteY907" fmla="*/ 6222658 h 6308306"/>
              <a:gd name="connsiteX908" fmla="*/ 7275444 w 9366542"/>
              <a:gd name="connsiteY908" fmla="*/ 6192429 h 6308306"/>
              <a:gd name="connsiteX909" fmla="*/ 7340898 w 9366542"/>
              <a:gd name="connsiteY909" fmla="*/ 6152124 h 6308306"/>
              <a:gd name="connsiteX910" fmla="*/ 7340898 w 9366542"/>
              <a:gd name="connsiteY910" fmla="*/ 6131971 h 6308306"/>
              <a:gd name="connsiteX911" fmla="*/ 7315723 w 9366542"/>
              <a:gd name="connsiteY911" fmla="*/ 6121896 h 6308306"/>
              <a:gd name="connsiteX912" fmla="*/ 7300618 w 9366542"/>
              <a:gd name="connsiteY912" fmla="*/ 6121896 h 6308306"/>
              <a:gd name="connsiteX913" fmla="*/ 7280479 w 9366542"/>
              <a:gd name="connsiteY913" fmla="*/ 6142048 h 6308306"/>
              <a:gd name="connsiteX914" fmla="*/ 7270410 w 9366542"/>
              <a:gd name="connsiteY914" fmla="*/ 6137010 h 6308306"/>
              <a:gd name="connsiteX915" fmla="*/ 7245235 w 9366542"/>
              <a:gd name="connsiteY915" fmla="*/ 6157162 h 6308306"/>
              <a:gd name="connsiteX916" fmla="*/ 7230130 w 9366542"/>
              <a:gd name="connsiteY916" fmla="*/ 6142048 h 6308306"/>
              <a:gd name="connsiteX917" fmla="*/ 7215025 w 9366542"/>
              <a:gd name="connsiteY917" fmla="*/ 6157162 h 6308306"/>
              <a:gd name="connsiteX918" fmla="*/ 7209991 w 9366542"/>
              <a:gd name="connsiteY918" fmla="*/ 6157162 h 6308306"/>
              <a:gd name="connsiteX919" fmla="*/ 7300618 w 9366542"/>
              <a:gd name="connsiteY919" fmla="*/ 6036248 h 6308306"/>
              <a:gd name="connsiteX920" fmla="*/ 7290548 w 9366542"/>
              <a:gd name="connsiteY920" fmla="*/ 6031209 h 6308306"/>
              <a:gd name="connsiteX921" fmla="*/ 7199920 w 9366542"/>
              <a:gd name="connsiteY921" fmla="*/ 6076552 h 6308306"/>
              <a:gd name="connsiteX922" fmla="*/ 7215025 w 9366542"/>
              <a:gd name="connsiteY922" fmla="*/ 6066475 h 6308306"/>
              <a:gd name="connsiteX923" fmla="*/ 7220060 w 9366542"/>
              <a:gd name="connsiteY923" fmla="*/ 6046323 h 6308306"/>
              <a:gd name="connsiteX924" fmla="*/ 7209991 w 9366542"/>
              <a:gd name="connsiteY924" fmla="*/ 6046323 h 6308306"/>
              <a:gd name="connsiteX925" fmla="*/ 7139502 w 9366542"/>
              <a:gd name="connsiteY925" fmla="*/ 6106780 h 6308306"/>
              <a:gd name="connsiteX926" fmla="*/ 7129432 w 9366542"/>
              <a:gd name="connsiteY926" fmla="*/ 6101743 h 6308306"/>
              <a:gd name="connsiteX927" fmla="*/ 7119362 w 9366542"/>
              <a:gd name="connsiteY927" fmla="*/ 6106780 h 6308306"/>
              <a:gd name="connsiteX928" fmla="*/ 7129432 w 9366542"/>
              <a:gd name="connsiteY928" fmla="*/ 6116857 h 6308306"/>
              <a:gd name="connsiteX929" fmla="*/ 7119362 w 9366542"/>
              <a:gd name="connsiteY929" fmla="*/ 6111819 h 6308306"/>
              <a:gd name="connsiteX930" fmla="*/ 7089152 w 9366542"/>
              <a:gd name="connsiteY930" fmla="*/ 6116857 h 6308306"/>
              <a:gd name="connsiteX931" fmla="*/ 7109292 w 9366542"/>
              <a:gd name="connsiteY931" fmla="*/ 6101743 h 6308306"/>
              <a:gd name="connsiteX932" fmla="*/ 7109292 w 9366542"/>
              <a:gd name="connsiteY932" fmla="*/ 6081591 h 6308306"/>
              <a:gd name="connsiteX933" fmla="*/ 7159642 w 9366542"/>
              <a:gd name="connsiteY933" fmla="*/ 6051361 h 6308306"/>
              <a:gd name="connsiteX934" fmla="*/ 7164676 w 9366542"/>
              <a:gd name="connsiteY934" fmla="*/ 6031209 h 6308306"/>
              <a:gd name="connsiteX935" fmla="*/ 7159642 w 9366542"/>
              <a:gd name="connsiteY935" fmla="*/ 6026171 h 6308306"/>
              <a:gd name="connsiteX936" fmla="*/ 7154606 w 9366542"/>
              <a:gd name="connsiteY936" fmla="*/ 6011057 h 6308306"/>
              <a:gd name="connsiteX937" fmla="*/ 7164676 w 9366542"/>
              <a:gd name="connsiteY937" fmla="*/ 6000981 h 6308306"/>
              <a:gd name="connsiteX938" fmla="*/ 7159642 w 9366542"/>
              <a:gd name="connsiteY938" fmla="*/ 5990904 h 6308306"/>
              <a:gd name="connsiteX939" fmla="*/ 7104257 w 9366542"/>
              <a:gd name="connsiteY939" fmla="*/ 6006018 h 6308306"/>
              <a:gd name="connsiteX940" fmla="*/ 7099222 w 9366542"/>
              <a:gd name="connsiteY940" fmla="*/ 6016095 h 6308306"/>
              <a:gd name="connsiteX941" fmla="*/ 7139502 w 9366542"/>
              <a:gd name="connsiteY941" fmla="*/ 6011057 h 6308306"/>
              <a:gd name="connsiteX942" fmla="*/ 7063978 w 9366542"/>
              <a:gd name="connsiteY942" fmla="*/ 6021134 h 6308306"/>
              <a:gd name="connsiteX943" fmla="*/ 7084118 w 9366542"/>
              <a:gd name="connsiteY943" fmla="*/ 5990904 h 6308306"/>
              <a:gd name="connsiteX944" fmla="*/ 7079082 w 9366542"/>
              <a:gd name="connsiteY944" fmla="*/ 5975790 h 6308306"/>
              <a:gd name="connsiteX945" fmla="*/ 7069013 w 9366542"/>
              <a:gd name="connsiteY945" fmla="*/ 5970752 h 6308306"/>
              <a:gd name="connsiteX946" fmla="*/ 7089152 w 9366542"/>
              <a:gd name="connsiteY946" fmla="*/ 5935485 h 6308306"/>
              <a:gd name="connsiteX947" fmla="*/ 7134468 w 9366542"/>
              <a:gd name="connsiteY947" fmla="*/ 5920370 h 6308306"/>
              <a:gd name="connsiteX948" fmla="*/ 7149571 w 9366542"/>
              <a:gd name="connsiteY948" fmla="*/ 5885103 h 6308306"/>
              <a:gd name="connsiteX949" fmla="*/ 7169712 w 9366542"/>
              <a:gd name="connsiteY949" fmla="*/ 5880065 h 6308306"/>
              <a:gd name="connsiteX950" fmla="*/ 7179781 w 9366542"/>
              <a:gd name="connsiteY950" fmla="*/ 5864951 h 6308306"/>
              <a:gd name="connsiteX951" fmla="*/ 7154606 w 9366542"/>
              <a:gd name="connsiteY951" fmla="*/ 5864951 h 6308306"/>
              <a:gd name="connsiteX952" fmla="*/ 7139502 w 9366542"/>
              <a:gd name="connsiteY952" fmla="*/ 5895180 h 6308306"/>
              <a:gd name="connsiteX953" fmla="*/ 7119362 w 9366542"/>
              <a:gd name="connsiteY953" fmla="*/ 5880065 h 6308306"/>
              <a:gd name="connsiteX954" fmla="*/ 7129432 w 9366542"/>
              <a:gd name="connsiteY954" fmla="*/ 5869989 h 6308306"/>
              <a:gd name="connsiteX955" fmla="*/ 7119362 w 9366542"/>
              <a:gd name="connsiteY955" fmla="*/ 5864951 h 6308306"/>
              <a:gd name="connsiteX956" fmla="*/ 7154606 w 9366542"/>
              <a:gd name="connsiteY956" fmla="*/ 5804494 h 6308306"/>
              <a:gd name="connsiteX957" fmla="*/ 7209991 w 9366542"/>
              <a:gd name="connsiteY957" fmla="*/ 5764189 h 6308306"/>
              <a:gd name="connsiteX958" fmla="*/ 7209991 w 9366542"/>
              <a:gd name="connsiteY958" fmla="*/ 5754112 h 6308306"/>
              <a:gd name="connsiteX959" fmla="*/ 7204956 w 9366542"/>
              <a:gd name="connsiteY959" fmla="*/ 5754112 h 6308306"/>
              <a:gd name="connsiteX960" fmla="*/ 7194886 w 9366542"/>
              <a:gd name="connsiteY960" fmla="*/ 5764189 h 6308306"/>
              <a:gd name="connsiteX961" fmla="*/ 7169712 w 9366542"/>
              <a:gd name="connsiteY961" fmla="*/ 5769227 h 6308306"/>
              <a:gd name="connsiteX962" fmla="*/ 7063978 w 9366542"/>
              <a:gd name="connsiteY962" fmla="*/ 5885103 h 6308306"/>
              <a:gd name="connsiteX963" fmla="*/ 7028734 w 9366542"/>
              <a:gd name="connsiteY963" fmla="*/ 5885103 h 6308306"/>
              <a:gd name="connsiteX964" fmla="*/ 7023698 w 9366542"/>
              <a:gd name="connsiteY964" fmla="*/ 5905256 h 6308306"/>
              <a:gd name="connsiteX965" fmla="*/ 6988454 w 9366542"/>
              <a:gd name="connsiteY965" fmla="*/ 5920370 h 6308306"/>
              <a:gd name="connsiteX966" fmla="*/ 6993490 w 9366542"/>
              <a:gd name="connsiteY966" fmla="*/ 5930447 h 6308306"/>
              <a:gd name="connsiteX967" fmla="*/ 6958246 w 9366542"/>
              <a:gd name="connsiteY967" fmla="*/ 5955638 h 6308306"/>
              <a:gd name="connsiteX968" fmla="*/ 6943140 w 9366542"/>
              <a:gd name="connsiteY968" fmla="*/ 5950599 h 6308306"/>
              <a:gd name="connsiteX969" fmla="*/ 6943140 w 9366542"/>
              <a:gd name="connsiteY969" fmla="*/ 5965713 h 6308306"/>
              <a:gd name="connsiteX970" fmla="*/ 6917966 w 9366542"/>
              <a:gd name="connsiteY970" fmla="*/ 6000981 h 6308306"/>
              <a:gd name="connsiteX971" fmla="*/ 6917966 w 9366542"/>
              <a:gd name="connsiteY971" fmla="*/ 6021134 h 6308306"/>
              <a:gd name="connsiteX972" fmla="*/ 6892792 w 9366542"/>
              <a:gd name="connsiteY972" fmla="*/ 6021134 h 6308306"/>
              <a:gd name="connsiteX973" fmla="*/ 6897826 w 9366542"/>
              <a:gd name="connsiteY973" fmla="*/ 6006018 h 6308306"/>
              <a:gd name="connsiteX974" fmla="*/ 6887756 w 9366542"/>
              <a:gd name="connsiteY974" fmla="*/ 6000981 h 6308306"/>
              <a:gd name="connsiteX975" fmla="*/ 6872651 w 9366542"/>
              <a:gd name="connsiteY975" fmla="*/ 6021134 h 6308306"/>
              <a:gd name="connsiteX976" fmla="*/ 6842442 w 9366542"/>
              <a:gd name="connsiteY976" fmla="*/ 6000981 h 6308306"/>
              <a:gd name="connsiteX977" fmla="*/ 6832372 w 9366542"/>
              <a:gd name="connsiteY977" fmla="*/ 6011057 h 6308306"/>
              <a:gd name="connsiteX978" fmla="*/ 6822302 w 9366542"/>
              <a:gd name="connsiteY978" fmla="*/ 6036248 h 6308306"/>
              <a:gd name="connsiteX979" fmla="*/ 6817268 w 9366542"/>
              <a:gd name="connsiteY979" fmla="*/ 6021134 h 6308306"/>
              <a:gd name="connsiteX980" fmla="*/ 6782024 w 9366542"/>
              <a:gd name="connsiteY980" fmla="*/ 6046323 h 6308306"/>
              <a:gd name="connsiteX981" fmla="*/ 6751814 w 9366542"/>
              <a:gd name="connsiteY981" fmla="*/ 6086628 h 6308306"/>
              <a:gd name="connsiteX982" fmla="*/ 6746778 w 9366542"/>
              <a:gd name="connsiteY982" fmla="*/ 6086628 h 6308306"/>
              <a:gd name="connsiteX983" fmla="*/ 6746778 w 9366542"/>
              <a:gd name="connsiteY983" fmla="*/ 6061438 h 6308306"/>
              <a:gd name="connsiteX984" fmla="*/ 6716570 w 9366542"/>
              <a:gd name="connsiteY984" fmla="*/ 6061438 h 6308306"/>
              <a:gd name="connsiteX985" fmla="*/ 6746778 w 9366542"/>
              <a:gd name="connsiteY985" fmla="*/ 6051361 h 6308306"/>
              <a:gd name="connsiteX986" fmla="*/ 6746778 w 9366542"/>
              <a:gd name="connsiteY986" fmla="*/ 6031209 h 6308306"/>
              <a:gd name="connsiteX987" fmla="*/ 6756849 w 9366542"/>
              <a:gd name="connsiteY987" fmla="*/ 6031209 h 6308306"/>
              <a:gd name="connsiteX988" fmla="*/ 6761883 w 9366542"/>
              <a:gd name="connsiteY988" fmla="*/ 6006018 h 6308306"/>
              <a:gd name="connsiteX989" fmla="*/ 6782024 w 9366542"/>
              <a:gd name="connsiteY989" fmla="*/ 6016095 h 6308306"/>
              <a:gd name="connsiteX990" fmla="*/ 6822302 w 9366542"/>
              <a:gd name="connsiteY990" fmla="*/ 5990904 h 6308306"/>
              <a:gd name="connsiteX991" fmla="*/ 6827337 w 9366542"/>
              <a:gd name="connsiteY991" fmla="*/ 5970752 h 6308306"/>
              <a:gd name="connsiteX992" fmla="*/ 6807198 w 9366542"/>
              <a:gd name="connsiteY992" fmla="*/ 5970752 h 6308306"/>
              <a:gd name="connsiteX993" fmla="*/ 6792093 w 9366542"/>
              <a:gd name="connsiteY993" fmla="*/ 5985866 h 6308306"/>
              <a:gd name="connsiteX994" fmla="*/ 6776988 w 9366542"/>
              <a:gd name="connsiteY994" fmla="*/ 5980829 h 6308306"/>
              <a:gd name="connsiteX995" fmla="*/ 6802162 w 9366542"/>
              <a:gd name="connsiteY995" fmla="*/ 5955638 h 6308306"/>
              <a:gd name="connsiteX996" fmla="*/ 6766918 w 9366542"/>
              <a:gd name="connsiteY996" fmla="*/ 5955638 h 6308306"/>
              <a:gd name="connsiteX997" fmla="*/ 6792093 w 9366542"/>
              <a:gd name="connsiteY997" fmla="*/ 5940522 h 6308306"/>
              <a:gd name="connsiteX998" fmla="*/ 6792093 w 9366542"/>
              <a:gd name="connsiteY998" fmla="*/ 5920370 h 6308306"/>
              <a:gd name="connsiteX999" fmla="*/ 6726639 w 9366542"/>
              <a:gd name="connsiteY999" fmla="*/ 5955638 h 6308306"/>
              <a:gd name="connsiteX1000" fmla="*/ 6726639 w 9366542"/>
              <a:gd name="connsiteY1000" fmla="*/ 5935485 h 6308306"/>
              <a:gd name="connsiteX1001" fmla="*/ 6706500 w 9366542"/>
              <a:gd name="connsiteY1001" fmla="*/ 5945561 h 6308306"/>
              <a:gd name="connsiteX1002" fmla="*/ 6716570 w 9366542"/>
              <a:gd name="connsiteY1002" fmla="*/ 5930447 h 6308306"/>
              <a:gd name="connsiteX1003" fmla="*/ 6731674 w 9366542"/>
              <a:gd name="connsiteY1003" fmla="*/ 5930447 h 6308306"/>
              <a:gd name="connsiteX1004" fmla="*/ 6746778 w 9366542"/>
              <a:gd name="connsiteY1004" fmla="*/ 5915333 h 6308306"/>
              <a:gd name="connsiteX1005" fmla="*/ 6761883 w 9366542"/>
              <a:gd name="connsiteY1005" fmla="*/ 5920370 h 6308306"/>
              <a:gd name="connsiteX1006" fmla="*/ 6771952 w 9366542"/>
              <a:gd name="connsiteY1006" fmla="*/ 5915333 h 6308306"/>
              <a:gd name="connsiteX1007" fmla="*/ 6766918 w 9366542"/>
              <a:gd name="connsiteY1007" fmla="*/ 5905256 h 6308306"/>
              <a:gd name="connsiteX1008" fmla="*/ 6741744 w 9366542"/>
              <a:gd name="connsiteY1008" fmla="*/ 5895180 h 6308306"/>
              <a:gd name="connsiteX1009" fmla="*/ 6751814 w 9366542"/>
              <a:gd name="connsiteY1009" fmla="*/ 5880065 h 6308306"/>
              <a:gd name="connsiteX1010" fmla="*/ 6746778 w 9366542"/>
              <a:gd name="connsiteY1010" fmla="*/ 5880065 h 6308306"/>
              <a:gd name="connsiteX1011" fmla="*/ 6756849 w 9366542"/>
              <a:gd name="connsiteY1011" fmla="*/ 5854876 h 6308306"/>
              <a:gd name="connsiteX1012" fmla="*/ 6746778 w 9366542"/>
              <a:gd name="connsiteY1012" fmla="*/ 5849837 h 6308306"/>
              <a:gd name="connsiteX1013" fmla="*/ 6731674 w 9366542"/>
              <a:gd name="connsiteY1013" fmla="*/ 5864951 h 6308306"/>
              <a:gd name="connsiteX1014" fmla="*/ 6751814 w 9366542"/>
              <a:gd name="connsiteY1014" fmla="*/ 5829685 h 6308306"/>
              <a:gd name="connsiteX1015" fmla="*/ 6741744 w 9366542"/>
              <a:gd name="connsiteY1015" fmla="*/ 5794417 h 6308306"/>
              <a:gd name="connsiteX1016" fmla="*/ 6756849 w 9366542"/>
              <a:gd name="connsiteY1016" fmla="*/ 5774264 h 6308306"/>
              <a:gd name="connsiteX1017" fmla="*/ 6782024 w 9366542"/>
              <a:gd name="connsiteY1017" fmla="*/ 5779303 h 6308306"/>
              <a:gd name="connsiteX1018" fmla="*/ 6792093 w 9366542"/>
              <a:gd name="connsiteY1018" fmla="*/ 5779303 h 6308306"/>
              <a:gd name="connsiteX1019" fmla="*/ 6802162 w 9366542"/>
              <a:gd name="connsiteY1019" fmla="*/ 5769227 h 6308306"/>
              <a:gd name="connsiteX1020" fmla="*/ 6782024 w 9366542"/>
              <a:gd name="connsiteY1020" fmla="*/ 5749075 h 6308306"/>
              <a:gd name="connsiteX1021" fmla="*/ 6802162 w 9366542"/>
              <a:gd name="connsiteY1021" fmla="*/ 5703731 h 6308306"/>
              <a:gd name="connsiteX1022" fmla="*/ 6822302 w 9366542"/>
              <a:gd name="connsiteY1022" fmla="*/ 5703731 h 6308306"/>
              <a:gd name="connsiteX1023" fmla="*/ 6862582 w 9366542"/>
              <a:gd name="connsiteY1023" fmla="*/ 5653350 h 6308306"/>
              <a:gd name="connsiteX1024" fmla="*/ 6867617 w 9366542"/>
              <a:gd name="connsiteY1024" fmla="*/ 5633197 h 6308306"/>
              <a:gd name="connsiteX1025" fmla="*/ 6872651 w 9366542"/>
              <a:gd name="connsiteY1025" fmla="*/ 5628160 h 6308306"/>
              <a:gd name="connsiteX1026" fmla="*/ 6877686 w 9366542"/>
              <a:gd name="connsiteY1026" fmla="*/ 5648313 h 6308306"/>
              <a:gd name="connsiteX1027" fmla="*/ 6902861 w 9366542"/>
              <a:gd name="connsiteY1027" fmla="*/ 5643274 h 6308306"/>
              <a:gd name="connsiteX1028" fmla="*/ 6902861 w 9366542"/>
              <a:gd name="connsiteY1028" fmla="*/ 5628160 h 6308306"/>
              <a:gd name="connsiteX1029" fmla="*/ 6928036 w 9366542"/>
              <a:gd name="connsiteY1029" fmla="*/ 5618083 h 6308306"/>
              <a:gd name="connsiteX1030" fmla="*/ 6948174 w 9366542"/>
              <a:gd name="connsiteY1030" fmla="*/ 5587854 h 6308306"/>
              <a:gd name="connsiteX1031" fmla="*/ 6983420 w 9366542"/>
              <a:gd name="connsiteY1031" fmla="*/ 5567701 h 6308306"/>
              <a:gd name="connsiteX1032" fmla="*/ 6988454 w 9366542"/>
              <a:gd name="connsiteY1032" fmla="*/ 5547549 h 6308306"/>
              <a:gd name="connsiteX1033" fmla="*/ 7139502 w 9366542"/>
              <a:gd name="connsiteY1033" fmla="*/ 5426634 h 6308306"/>
              <a:gd name="connsiteX1034" fmla="*/ 7139502 w 9366542"/>
              <a:gd name="connsiteY1034" fmla="*/ 5401443 h 6308306"/>
              <a:gd name="connsiteX1035" fmla="*/ 7149571 w 9366542"/>
              <a:gd name="connsiteY1035" fmla="*/ 5411520 h 6308306"/>
              <a:gd name="connsiteX1036" fmla="*/ 7169712 w 9366542"/>
              <a:gd name="connsiteY1036" fmla="*/ 5401443 h 6308306"/>
              <a:gd name="connsiteX1037" fmla="*/ 7179781 w 9366542"/>
              <a:gd name="connsiteY1037" fmla="*/ 5376254 h 6308306"/>
              <a:gd name="connsiteX1038" fmla="*/ 7194886 w 9366542"/>
              <a:gd name="connsiteY1038" fmla="*/ 5386329 h 6308306"/>
              <a:gd name="connsiteX1039" fmla="*/ 7220060 w 9366542"/>
              <a:gd name="connsiteY1039" fmla="*/ 5340986 h 6308306"/>
              <a:gd name="connsiteX1040" fmla="*/ 7194886 w 9366542"/>
              <a:gd name="connsiteY1040" fmla="*/ 5325872 h 6308306"/>
              <a:gd name="connsiteX1041" fmla="*/ 7230130 w 9366542"/>
              <a:gd name="connsiteY1041" fmla="*/ 5290606 h 6308306"/>
              <a:gd name="connsiteX1042" fmla="*/ 7250269 w 9366542"/>
              <a:gd name="connsiteY1042" fmla="*/ 5290606 h 6308306"/>
              <a:gd name="connsiteX1043" fmla="*/ 7250269 w 9366542"/>
              <a:gd name="connsiteY1043" fmla="*/ 5280529 h 6308306"/>
              <a:gd name="connsiteX1044" fmla="*/ 7285514 w 9366542"/>
              <a:gd name="connsiteY1044" fmla="*/ 5275490 h 6308306"/>
              <a:gd name="connsiteX1045" fmla="*/ 7265374 w 9366542"/>
              <a:gd name="connsiteY1045" fmla="*/ 5265415 h 6308306"/>
              <a:gd name="connsiteX1046" fmla="*/ 7285514 w 9366542"/>
              <a:gd name="connsiteY1046" fmla="*/ 5260376 h 6308306"/>
              <a:gd name="connsiteX1047" fmla="*/ 7295584 w 9366542"/>
              <a:gd name="connsiteY1047" fmla="*/ 5250301 h 6308306"/>
              <a:gd name="connsiteX1048" fmla="*/ 7290548 w 9366542"/>
              <a:gd name="connsiteY1048" fmla="*/ 5240224 h 6308306"/>
              <a:gd name="connsiteX1049" fmla="*/ 7325792 w 9366542"/>
              <a:gd name="connsiteY1049" fmla="*/ 5220071 h 6308306"/>
              <a:gd name="connsiteX1050" fmla="*/ 7340898 w 9366542"/>
              <a:gd name="connsiteY1050" fmla="*/ 5220071 h 6308306"/>
              <a:gd name="connsiteX1051" fmla="*/ 7350967 w 9366542"/>
              <a:gd name="connsiteY1051" fmla="*/ 5220071 h 6308306"/>
              <a:gd name="connsiteX1052" fmla="*/ 7361036 w 9366542"/>
              <a:gd name="connsiteY1052" fmla="*/ 5215033 h 6308306"/>
              <a:gd name="connsiteX1053" fmla="*/ 7320758 w 9366542"/>
              <a:gd name="connsiteY1053" fmla="*/ 5209996 h 6308306"/>
              <a:gd name="connsiteX1054" fmla="*/ 7340898 w 9366542"/>
              <a:gd name="connsiteY1054" fmla="*/ 5199919 h 6308306"/>
              <a:gd name="connsiteX1055" fmla="*/ 7371108 w 9366542"/>
              <a:gd name="connsiteY1055" fmla="*/ 5209996 h 6308306"/>
              <a:gd name="connsiteX1056" fmla="*/ 7381177 w 9366542"/>
              <a:gd name="connsiteY1056" fmla="*/ 5199919 h 6308306"/>
              <a:gd name="connsiteX1057" fmla="*/ 7361036 w 9366542"/>
              <a:gd name="connsiteY1057" fmla="*/ 5174728 h 6308306"/>
              <a:gd name="connsiteX1058" fmla="*/ 7401316 w 9366542"/>
              <a:gd name="connsiteY1058" fmla="*/ 5114271 h 6308306"/>
              <a:gd name="connsiteX1059" fmla="*/ 7416422 w 9366542"/>
              <a:gd name="connsiteY1059" fmla="*/ 5124348 h 6308306"/>
              <a:gd name="connsiteX1060" fmla="*/ 7436560 w 9366542"/>
              <a:gd name="connsiteY1060" fmla="*/ 5104195 h 6308306"/>
              <a:gd name="connsiteX1061" fmla="*/ 7436560 w 9366542"/>
              <a:gd name="connsiteY1061" fmla="*/ 5124348 h 6308306"/>
              <a:gd name="connsiteX1062" fmla="*/ 7461735 w 9366542"/>
              <a:gd name="connsiteY1062" fmla="*/ 5114271 h 6308306"/>
              <a:gd name="connsiteX1063" fmla="*/ 7471806 w 9366542"/>
              <a:gd name="connsiteY1063" fmla="*/ 5099157 h 6308306"/>
              <a:gd name="connsiteX1064" fmla="*/ 7456701 w 9366542"/>
              <a:gd name="connsiteY1064" fmla="*/ 5073966 h 6308306"/>
              <a:gd name="connsiteX1065" fmla="*/ 7441596 w 9366542"/>
              <a:gd name="connsiteY1065" fmla="*/ 5079004 h 6308306"/>
              <a:gd name="connsiteX1066" fmla="*/ 7416422 w 9366542"/>
              <a:gd name="connsiteY1066" fmla="*/ 5099157 h 6308306"/>
              <a:gd name="connsiteX1067" fmla="*/ 7366072 w 9366542"/>
              <a:gd name="connsiteY1067" fmla="*/ 5094118 h 6308306"/>
              <a:gd name="connsiteX1068" fmla="*/ 7361036 w 9366542"/>
              <a:gd name="connsiteY1068" fmla="*/ 5073966 h 6308306"/>
              <a:gd name="connsiteX1069" fmla="*/ 7381177 w 9366542"/>
              <a:gd name="connsiteY1069" fmla="*/ 5073966 h 6308306"/>
              <a:gd name="connsiteX1070" fmla="*/ 7406352 w 9366542"/>
              <a:gd name="connsiteY1070" fmla="*/ 5043738 h 6308306"/>
              <a:gd name="connsiteX1071" fmla="*/ 7406352 w 9366542"/>
              <a:gd name="connsiteY1071" fmla="*/ 5058852 h 6308306"/>
              <a:gd name="connsiteX1072" fmla="*/ 7451666 w 9366542"/>
              <a:gd name="connsiteY1072" fmla="*/ 5048775 h 6308306"/>
              <a:gd name="connsiteX1073" fmla="*/ 7456701 w 9366542"/>
              <a:gd name="connsiteY1073" fmla="*/ 5053813 h 6308306"/>
              <a:gd name="connsiteX1074" fmla="*/ 7466770 w 9366542"/>
              <a:gd name="connsiteY1074" fmla="*/ 5028622 h 6308306"/>
              <a:gd name="connsiteX1075" fmla="*/ 7496980 w 9366542"/>
              <a:gd name="connsiteY1075" fmla="*/ 5013508 h 6308306"/>
              <a:gd name="connsiteX1076" fmla="*/ 7512084 w 9366542"/>
              <a:gd name="connsiteY1076" fmla="*/ 5028622 h 6308306"/>
              <a:gd name="connsiteX1077" fmla="*/ 7527189 w 9366542"/>
              <a:gd name="connsiteY1077" fmla="*/ 5003433 h 6308306"/>
              <a:gd name="connsiteX1078" fmla="*/ 7552364 w 9366542"/>
              <a:gd name="connsiteY1078" fmla="*/ 4998394 h 6308306"/>
              <a:gd name="connsiteX1079" fmla="*/ 7557399 w 9366542"/>
              <a:gd name="connsiteY1079" fmla="*/ 4978242 h 6308306"/>
              <a:gd name="connsiteX1080" fmla="*/ 7522155 w 9366542"/>
              <a:gd name="connsiteY1080" fmla="*/ 4993356 h 6308306"/>
              <a:gd name="connsiteX1081" fmla="*/ 7542294 w 9366542"/>
              <a:gd name="connsiteY1081" fmla="*/ 4968165 h 6308306"/>
              <a:gd name="connsiteX1082" fmla="*/ 7486910 w 9366542"/>
              <a:gd name="connsiteY1082" fmla="*/ 4973204 h 6308306"/>
              <a:gd name="connsiteX1083" fmla="*/ 7512084 w 9366542"/>
              <a:gd name="connsiteY1083" fmla="*/ 4983280 h 6308306"/>
              <a:gd name="connsiteX1084" fmla="*/ 7496980 w 9366542"/>
              <a:gd name="connsiteY1084" fmla="*/ 4998394 h 6308306"/>
              <a:gd name="connsiteX1085" fmla="*/ 7476840 w 9366542"/>
              <a:gd name="connsiteY1085" fmla="*/ 4993356 h 6308306"/>
              <a:gd name="connsiteX1086" fmla="*/ 7486910 w 9366542"/>
              <a:gd name="connsiteY1086" fmla="*/ 4978242 h 6308306"/>
              <a:gd name="connsiteX1087" fmla="*/ 7451666 w 9366542"/>
              <a:gd name="connsiteY1087" fmla="*/ 4978242 h 6308306"/>
              <a:gd name="connsiteX1088" fmla="*/ 7456701 w 9366542"/>
              <a:gd name="connsiteY1088" fmla="*/ 5008470 h 6308306"/>
              <a:gd name="connsiteX1089" fmla="*/ 7451666 w 9366542"/>
              <a:gd name="connsiteY1089" fmla="*/ 4998394 h 6308306"/>
              <a:gd name="connsiteX1090" fmla="*/ 7441596 w 9366542"/>
              <a:gd name="connsiteY1090" fmla="*/ 4998394 h 6308306"/>
              <a:gd name="connsiteX1091" fmla="*/ 7436560 w 9366542"/>
              <a:gd name="connsiteY1091" fmla="*/ 5018547 h 6308306"/>
              <a:gd name="connsiteX1092" fmla="*/ 7381177 w 9366542"/>
              <a:gd name="connsiteY1092" fmla="*/ 5023585 h 6308306"/>
              <a:gd name="connsiteX1093" fmla="*/ 7340898 w 9366542"/>
              <a:gd name="connsiteY1093" fmla="*/ 5038699 h 6308306"/>
              <a:gd name="connsiteX1094" fmla="*/ 7325792 w 9366542"/>
              <a:gd name="connsiteY1094" fmla="*/ 5033661 h 6308306"/>
              <a:gd name="connsiteX1095" fmla="*/ 7315723 w 9366542"/>
              <a:gd name="connsiteY1095" fmla="*/ 5043738 h 6308306"/>
              <a:gd name="connsiteX1096" fmla="*/ 7270410 w 9366542"/>
              <a:gd name="connsiteY1096" fmla="*/ 5048775 h 6308306"/>
              <a:gd name="connsiteX1097" fmla="*/ 7270410 w 9366542"/>
              <a:gd name="connsiteY1097" fmla="*/ 5038699 h 6308306"/>
              <a:gd name="connsiteX1098" fmla="*/ 7300618 w 9366542"/>
              <a:gd name="connsiteY1098" fmla="*/ 5033661 h 6308306"/>
              <a:gd name="connsiteX1099" fmla="*/ 7320758 w 9366542"/>
              <a:gd name="connsiteY1099" fmla="*/ 5013508 h 6308306"/>
              <a:gd name="connsiteX1100" fmla="*/ 7320758 w 9366542"/>
              <a:gd name="connsiteY1100" fmla="*/ 5003433 h 6308306"/>
              <a:gd name="connsiteX1101" fmla="*/ 7285514 w 9366542"/>
              <a:gd name="connsiteY1101" fmla="*/ 5013508 h 6308306"/>
              <a:gd name="connsiteX1102" fmla="*/ 7285514 w 9366542"/>
              <a:gd name="connsiteY1102" fmla="*/ 5023585 h 6308306"/>
              <a:gd name="connsiteX1103" fmla="*/ 7270410 w 9366542"/>
              <a:gd name="connsiteY1103" fmla="*/ 4998394 h 6308306"/>
              <a:gd name="connsiteX1104" fmla="*/ 7270410 w 9366542"/>
              <a:gd name="connsiteY1104" fmla="*/ 4983280 h 6308306"/>
              <a:gd name="connsiteX1105" fmla="*/ 7300618 w 9366542"/>
              <a:gd name="connsiteY1105" fmla="*/ 4983280 h 6308306"/>
              <a:gd name="connsiteX1106" fmla="*/ 7310688 w 9366542"/>
              <a:gd name="connsiteY1106" fmla="*/ 4973204 h 6308306"/>
              <a:gd name="connsiteX1107" fmla="*/ 7320758 w 9366542"/>
              <a:gd name="connsiteY1107" fmla="*/ 4983280 h 6308306"/>
              <a:gd name="connsiteX1108" fmla="*/ 7315723 w 9366542"/>
              <a:gd name="connsiteY1108" fmla="*/ 4983280 h 6308306"/>
              <a:gd name="connsiteX1109" fmla="*/ 7315723 w 9366542"/>
              <a:gd name="connsiteY1109" fmla="*/ 4993356 h 6308306"/>
              <a:gd name="connsiteX1110" fmla="*/ 7345933 w 9366542"/>
              <a:gd name="connsiteY1110" fmla="*/ 4988317 h 6308306"/>
              <a:gd name="connsiteX1111" fmla="*/ 7356002 w 9366542"/>
              <a:gd name="connsiteY1111" fmla="*/ 4973204 h 6308306"/>
              <a:gd name="connsiteX1112" fmla="*/ 7345933 w 9366542"/>
              <a:gd name="connsiteY1112" fmla="*/ 4948013 h 6308306"/>
              <a:gd name="connsiteX1113" fmla="*/ 7340898 w 9366542"/>
              <a:gd name="connsiteY1113" fmla="*/ 4942976 h 6308306"/>
              <a:gd name="connsiteX1114" fmla="*/ 7320758 w 9366542"/>
              <a:gd name="connsiteY1114" fmla="*/ 4948013 h 6308306"/>
              <a:gd name="connsiteX1115" fmla="*/ 7310688 w 9366542"/>
              <a:gd name="connsiteY1115" fmla="*/ 4937937 h 6308306"/>
              <a:gd name="connsiteX1116" fmla="*/ 7340898 w 9366542"/>
              <a:gd name="connsiteY1116" fmla="*/ 4912746 h 6308306"/>
              <a:gd name="connsiteX1117" fmla="*/ 7320758 w 9366542"/>
              <a:gd name="connsiteY1117" fmla="*/ 4907708 h 6308306"/>
              <a:gd name="connsiteX1118" fmla="*/ 7320758 w 9366542"/>
              <a:gd name="connsiteY1118" fmla="*/ 4897632 h 6308306"/>
              <a:gd name="connsiteX1119" fmla="*/ 7345933 w 9366542"/>
              <a:gd name="connsiteY1119" fmla="*/ 4887555 h 6308306"/>
              <a:gd name="connsiteX1120" fmla="*/ 7345933 w 9366542"/>
              <a:gd name="connsiteY1120" fmla="*/ 4912746 h 6308306"/>
              <a:gd name="connsiteX1121" fmla="*/ 7340898 w 9366542"/>
              <a:gd name="connsiteY1121" fmla="*/ 4922822 h 6308306"/>
              <a:gd name="connsiteX1122" fmla="*/ 7356002 w 9366542"/>
              <a:gd name="connsiteY1122" fmla="*/ 4922822 h 6308306"/>
              <a:gd name="connsiteX1123" fmla="*/ 7366072 w 9366542"/>
              <a:gd name="connsiteY1123" fmla="*/ 4942976 h 6308306"/>
              <a:gd name="connsiteX1124" fmla="*/ 7381177 w 9366542"/>
              <a:gd name="connsiteY1124" fmla="*/ 4948013 h 6308306"/>
              <a:gd name="connsiteX1125" fmla="*/ 7406352 w 9366542"/>
              <a:gd name="connsiteY1125" fmla="*/ 4927860 h 6308306"/>
              <a:gd name="connsiteX1126" fmla="*/ 7401316 w 9366542"/>
              <a:gd name="connsiteY1126" fmla="*/ 4912746 h 6308306"/>
              <a:gd name="connsiteX1127" fmla="*/ 7436560 w 9366542"/>
              <a:gd name="connsiteY1127" fmla="*/ 4907708 h 6308306"/>
              <a:gd name="connsiteX1128" fmla="*/ 7436560 w 9366542"/>
              <a:gd name="connsiteY1128" fmla="*/ 4922822 h 6308306"/>
              <a:gd name="connsiteX1129" fmla="*/ 7456701 w 9366542"/>
              <a:gd name="connsiteY1129" fmla="*/ 4927860 h 6308306"/>
              <a:gd name="connsiteX1130" fmla="*/ 7441596 w 9366542"/>
              <a:gd name="connsiteY1130" fmla="*/ 4932899 h 6308306"/>
              <a:gd name="connsiteX1131" fmla="*/ 7436560 w 9366542"/>
              <a:gd name="connsiteY1131" fmla="*/ 4942976 h 6308306"/>
              <a:gd name="connsiteX1132" fmla="*/ 7441596 w 9366542"/>
              <a:gd name="connsiteY1132" fmla="*/ 4953051 h 6308306"/>
              <a:gd name="connsiteX1133" fmla="*/ 7486910 w 9366542"/>
              <a:gd name="connsiteY1133" fmla="*/ 4922822 h 6308306"/>
              <a:gd name="connsiteX1134" fmla="*/ 7496980 w 9366542"/>
              <a:gd name="connsiteY1134" fmla="*/ 4912746 h 6308306"/>
              <a:gd name="connsiteX1135" fmla="*/ 7491945 w 9366542"/>
              <a:gd name="connsiteY1135" fmla="*/ 4897632 h 6308306"/>
              <a:gd name="connsiteX1136" fmla="*/ 7512084 w 9366542"/>
              <a:gd name="connsiteY1136" fmla="*/ 4897632 h 6308306"/>
              <a:gd name="connsiteX1137" fmla="*/ 7567468 w 9366542"/>
              <a:gd name="connsiteY1137" fmla="*/ 4857327 h 6308306"/>
              <a:gd name="connsiteX1138" fmla="*/ 7577538 w 9366542"/>
              <a:gd name="connsiteY1138" fmla="*/ 4862364 h 6308306"/>
              <a:gd name="connsiteX1139" fmla="*/ 7577538 w 9366542"/>
              <a:gd name="connsiteY1139" fmla="*/ 4857327 h 6308306"/>
              <a:gd name="connsiteX1140" fmla="*/ 7602712 w 9366542"/>
              <a:gd name="connsiteY1140" fmla="*/ 4872441 h 6308306"/>
              <a:gd name="connsiteX1141" fmla="*/ 7622853 w 9366542"/>
              <a:gd name="connsiteY1141" fmla="*/ 4872441 h 6308306"/>
              <a:gd name="connsiteX1142" fmla="*/ 7622853 w 9366542"/>
              <a:gd name="connsiteY1142" fmla="*/ 4887555 h 6308306"/>
              <a:gd name="connsiteX1143" fmla="*/ 7637956 w 9366542"/>
              <a:gd name="connsiteY1143" fmla="*/ 4862364 h 6308306"/>
              <a:gd name="connsiteX1144" fmla="*/ 7658097 w 9366542"/>
              <a:gd name="connsiteY1144" fmla="*/ 4847250 h 6308306"/>
              <a:gd name="connsiteX1145" fmla="*/ 7723552 w 9366542"/>
              <a:gd name="connsiteY1145" fmla="*/ 4832136 h 6308306"/>
              <a:gd name="connsiteX1146" fmla="*/ 7753760 w 9366542"/>
              <a:gd name="connsiteY1146" fmla="*/ 4781755 h 6308306"/>
              <a:gd name="connsiteX1147" fmla="*/ 7768865 w 9366542"/>
              <a:gd name="connsiteY1147" fmla="*/ 4776716 h 6308306"/>
              <a:gd name="connsiteX1148" fmla="*/ 7778934 w 9366542"/>
              <a:gd name="connsiteY1148" fmla="*/ 4756564 h 6308306"/>
              <a:gd name="connsiteX1149" fmla="*/ 7783970 w 9366542"/>
              <a:gd name="connsiteY1149" fmla="*/ 4756564 h 6308306"/>
              <a:gd name="connsiteX1150" fmla="*/ 7799075 w 9366542"/>
              <a:gd name="connsiteY1150" fmla="*/ 4766641 h 6308306"/>
              <a:gd name="connsiteX1151" fmla="*/ 7814178 w 9366542"/>
              <a:gd name="connsiteY1151" fmla="*/ 4746488 h 6308306"/>
              <a:gd name="connsiteX1152" fmla="*/ 7854458 w 9366542"/>
              <a:gd name="connsiteY1152" fmla="*/ 4761602 h 6308306"/>
              <a:gd name="connsiteX1153" fmla="*/ 7864528 w 9366542"/>
              <a:gd name="connsiteY1153" fmla="*/ 4741450 h 6308306"/>
              <a:gd name="connsiteX1154" fmla="*/ 7859494 w 9366542"/>
              <a:gd name="connsiteY1154" fmla="*/ 4731374 h 6308306"/>
              <a:gd name="connsiteX1155" fmla="*/ 7854458 w 9366542"/>
              <a:gd name="connsiteY1155" fmla="*/ 4721297 h 6308306"/>
              <a:gd name="connsiteX1156" fmla="*/ 7834319 w 9366542"/>
              <a:gd name="connsiteY1156" fmla="*/ 4731374 h 6308306"/>
              <a:gd name="connsiteX1157" fmla="*/ 7864528 w 9366542"/>
              <a:gd name="connsiteY1157" fmla="*/ 4701145 h 6308306"/>
              <a:gd name="connsiteX1158" fmla="*/ 7889702 w 9366542"/>
              <a:gd name="connsiteY1158" fmla="*/ 4686031 h 6308306"/>
              <a:gd name="connsiteX1159" fmla="*/ 7904807 w 9366542"/>
              <a:gd name="connsiteY1159" fmla="*/ 4696106 h 6308306"/>
              <a:gd name="connsiteX1160" fmla="*/ 7919912 w 9366542"/>
              <a:gd name="connsiteY1160" fmla="*/ 4680992 h 6308306"/>
              <a:gd name="connsiteX1161" fmla="*/ 7889702 w 9366542"/>
              <a:gd name="connsiteY1161" fmla="*/ 4670917 h 6308306"/>
              <a:gd name="connsiteX1162" fmla="*/ 7924948 w 9366542"/>
              <a:gd name="connsiteY1162" fmla="*/ 4645726 h 6308306"/>
              <a:gd name="connsiteX1163" fmla="*/ 7955156 w 9366542"/>
              <a:gd name="connsiteY1163" fmla="*/ 4640687 h 6308306"/>
              <a:gd name="connsiteX1164" fmla="*/ 7970262 w 9366542"/>
              <a:gd name="connsiteY1164" fmla="*/ 4615497 h 6308306"/>
              <a:gd name="connsiteX1165" fmla="*/ 8030680 w 9366542"/>
              <a:gd name="connsiteY1165" fmla="*/ 4560078 h 6308306"/>
              <a:gd name="connsiteX1166" fmla="*/ 8020610 w 9366542"/>
              <a:gd name="connsiteY1166" fmla="*/ 4555039 h 6308306"/>
              <a:gd name="connsiteX1167" fmla="*/ 7995436 w 9366542"/>
              <a:gd name="connsiteY1167" fmla="*/ 4570153 h 6308306"/>
              <a:gd name="connsiteX1168" fmla="*/ 7970262 w 9366542"/>
              <a:gd name="connsiteY1168" fmla="*/ 4560078 h 6308306"/>
              <a:gd name="connsiteX1169" fmla="*/ 7955156 w 9366542"/>
              <a:gd name="connsiteY1169" fmla="*/ 4565116 h 6308306"/>
              <a:gd name="connsiteX1170" fmla="*/ 7945086 w 9366542"/>
              <a:gd name="connsiteY1170" fmla="*/ 4580230 h 6308306"/>
              <a:gd name="connsiteX1171" fmla="*/ 7869563 w 9366542"/>
              <a:gd name="connsiteY1171" fmla="*/ 4595344 h 6308306"/>
              <a:gd name="connsiteX1172" fmla="*/ 7859494 w 9366542"/>
              <a:gd name="connsiteY1172" fmla="*/ 4605421 h 6308306"/>
              <a:gd name="connsiteX1173" fmla="*/ 7814178 w 9366542"/>
              <a:gd name="connsiteY1173" fmla="*/ 4620535 h 6308306"/>
              <a:gd name="connsiteX1174" fmla="*/ 7783970 w 9366542"/>
              <a:gd name="connsiteY1174" fmla="*/ 4595344 h 6308306"/>
              <a:gd name="connsiteX1175" fmla="*/ 7743690 w 9366542"/>
              <a:gd name="connsiteY1175" fmla="*/ 4605421 h 6308306"/>
              <a:gd name="connsiteX1176" fmla="*/ 7753760 w 9366542"/>
              <a:gd name="connsiteY1176" fmla="*/ 4630610 h 6308306"/>
              <a:gd name="connsiteX1177" fmla="*/ 7738655 w 9366542"/>
              <a:gd name="connsiteY1177" fmla="*/ 4640687 h 6308306"/>
              <a:gd name="connsiteX1178" fmla="*/ 7728586 w 9366542"/>
              <a:gd name="connsiteY1178" fmla="*/ 4635649 h 6308306"/>
              <a:gd name="connsiteX1179" fmla="*/ 7688306 w 9366542"/>
              <a:gd name="connsiteY1179" fmla="*/ 4645726 h 6308306"/>
              <a:gd name="connsiteX1180" fmla="*/ 7663131 w 9366542"/>
              <a:gd name="connsiteY1180" fmla="*/ 4630610 h 6308306"/>
              <a:gd name="connsiteX1181" fmla="*/ 7547330 w 9366542"/>
              <a:gd name="connsiteY1181" fmla="*/ 4655801 h 6308306"/>
              <a:gd name="connsiteX1182" fmla="*/ 7507050 w 9366542"/>
              <a:gd name="connsiteY1182" fmla="*/ 4665878 h 6308306"/>
              <a:gd name="connsiteX1183" fmla="*/ 7512084 w 9366542"/>
              <a:gd name="connsiteY1183" fmla="*/ 4670917 h 6308306"/>
              <a:gd name="connsiteX1184" fmla="*/ 7496980 w 9366542"/>
              <a:gd name="connsiteY1184" fmla="*/ 4680992 h 6308306"/>
              <a:gd name="connsiteX1185" fmla="*/ 7567468 w 9366542"/>
              <a:gd name="connsiteY1185" fmla="*/ 4670917 h 6308306"/>
              <a:gd name="connsiteX1186" fmla="*/ 7572504 w 9366542"/>
              <a:gd name="connsiteY1186" fmla="*/ 4680992 h 6308306"/>
              <a:gd name="connsiteX1187" fmla="*/ 7491945 w 9366542"/>
              <a:gd name="connsiteY1187" fmla="*/ 4701145 h 6308306"/>
              <a:gd name="connsiteX1188" fmla="*/ 7426491 w 9366542"/>
              <a:gd name="connsiteY1188" fmla="*/ 4711222 h 6308306"/>
              <a:gd name="connsiteX1189" fmla="*/ 7451666 w 9366542"/>
              <a:gd name="connsiteY1189" fmla="*/ 4691069 h 6308306"/>
              <a:gd name="connsiteX1190" fmla="*/ 7456701 w 9366542"/>
              <a:gd name="connsiteY1190" fmla="*/ 4696106 h 6308306"/>
              <a:gd name="connsiteX1191" fmla="*/ 7486910 w 9366542"/>
              <a:gd name="connsiteY1191" fmla="*/ 4680992 h 6308306"/>
              <a:gd name="connsiteX1192" fmla="*/ 7456701 w 9366542"/>
              <a:gd name="connsiteY1192" fmla="*/ 4670917 h 6308306"/>
              <a:gd name="connsiteX1193" fmla="*/ 7381177 w 9366542"/>
              <a:gd name="connsiteY1193" fmla="*/ 4701145 h 6308306"/>
              <a:gd name="connsiteX1194" fmla="*/ 7381177 w 9366542"/>
              <a:gd name="connsiteY1194" fmla="*/ 4721297 h 6308306"/>
              <a:gd name="connsiteX1195" fmla="*/ 7401316 w 9366542"/>
              <a:gd name="connsiteY1195" fmla="*/ 4716259 h 6308306"/>
              <a:gd name="connsiteX1196" fmla="*/ 7386211 w 9366542"/>
              <a:gd name="connsiteY1196" fmla="*/ 4726336 h 6308306"/>
              <a:gd name="connsiteX1197" fmla="*/ 7376142 w 9366542"/>
              <a:gd name="connsiteY1197" fmla="*/ 4721297 h 6308306"/>
              <a:gd name="connsiteX1198" fmla="*/ 7335862 w 9366542"/>
              <a:gd name="connsiteY1198" fmla="*/ 4736411 h 6308306"/>
              <a:gd name="connsiteX1199" fmla="*/ 7330828 w 9366542"/>
              <a:gd name="connsiteY1199" fmla="*/ 4736411 h 6308306"/>
              <a:gd name="connsiteX1200" fmla="*/ 7330828 w 9366542"/>
              <a:gd name="connsiteY1200" fmla="*/ 4726336 h 6308306"/>
              <a:gd name="connsiteX1201" fmla="*/ 7361036 w 9366542"/>
              <a:gd name="connsiteY1201" fmla="*/ 4726336 h 6308306"/>
              <a:gd name="connsiteX1202" fmla="*/ 7361036 w 9366542"/>
              <a:gd name="connsiteY1202" fmla="*/ 4711222 h 6308306"/>
              <a:gd name="connsiteX1203" fmla="*/ 7361036 w 9366542"/>
              <a:gd name="connsiteY1203" fmla="*/ 4706183 h 6308306"/>
              <a:gd name="connsiteX1204" fmla="*/ 7345933 w 9366542"/>
              <a:gd name="connsiteY1204" fmla="*/ 4696106 h 6308306"/>
              <a:gd name="connsiteX1205" fmla="*/ 7335862 w 9366542"/>
              <a:gd name="connsiteY1205" fmla="*/ 4701145 h 6308306"/>
              <a:gd name="connsiteX1206" fmla="*/ 7330828 w 9366542"/>
              <a:gd name="connsiteY1206" fmla="*/ 4706183 h 6308306"/>
              <a:gd name="connsiteX1207" fmla="*/ 7325792 w 9366542"/>
              <a:gd name="connsiteY1207" fmla="*/ 4706183 h 6308306"/>
              <a:gd name="connsiteX1208" fmla="*/ 7290548 w 9366542"/>
              <a:gd name="connsiteY1208" fmla="*/ 4711222 h 6308306"/>
              <a:gd name="connsiteX1209" fmla="*/ 7235166 w 9366542"/>
              <a:gd name="connsiteY1209" fmla="*/ 4731374 h 6308306"/>
              <a:gd name="connsiteX1210" fmla="*/ 7194886 w 9366542"/>
              <a:gd name="connsiteY1210" fmla="*/ 4731374 h 6308306"/>
              <a:gd name="connsiteX1211" fmla="*/ 7119362 w 9366542"/>
              <a:gd name="connsiteY1211" fmla="*/ 4746488 h 6308306"/>
              <a:gd name="connsiteX1212" fmla="*/ 7109292 w 9366542"/>
              <a:gd name="connsiteY1212" fmla="*/ 4756564 h 6308306"/>
              <a:gd name="connsiteX1213" fmla="*/ 7084118 w 9366542"/>
              <a:gd name="connsiteY1213" fmla="*/ 4751527 h 6308306"/>
              <a:gd name="connsiteX1214" fmla="*/ 7048872 w 9366542"/>
              <a:gd name="connsiteY1214" fmla="*/ 4771679 h 6308306"/>
              <a:gd name="connsiteX1215" fmla="*/ 7018664 w 9366542"/>
              <a:gd name="connsiteY1215" fmla="*/ 4776716 h 6308306"/>
              <a:gd name="connsiteX1216" fmla="*/ 7003559 w 9366542"/>
              <a:gd name="connsiteY1216" fmla="*/ 4771679 h 6308306"/>
              <a:gd name="connsiteX1217" fmla="*/ 6988454 w 9366542"/>
              <a:gd name="connsiteY1217" fmla="*/ 4786793 h 6308306"/>
              <a:gd name="connsiteX1218" fmla="*/ 6988454 w 9366542"/>
              <a:gd name="connsiteY1218" fmla="*/ 4781755 h 6308306"/>
              <a:gd name="connsiteX1219" fmla="*/ 6958246 w 9366542"/>
              <a:gd name="connsiteY1219" fmla="*/ 4791832 h 6308306"/>
              <a:gd name="connsiteX1220" fmla="*/ 6953210 w 9366542"/>
              <a:gd name="connsiteY1220" fmla="*/ 4796869 h 6308306"/>
              <a:gd name="connsiteX1221" fmla="*/ 6948174 w 9366542"/>
              <a:gd name="connsiteY1221" fmla="*/ 4791832 h 6308306"/>
              <a:gd name="connsiteX1222" fmla="*/ 6872651 w 9366542"/>
              <a:gd name="connsiteY1222" fmla="*/ 4801907 h 6308306"/>
              <a:gd name="connsiteX1223" fmla="*/ 6797127 w 9366542"/>
              <a:gd name="connsiteY1223" fmla="*/ 4817021 h 6308306"/>
              <a:gd name="connsiteX1224" fmla="*/ 6646080 w 9366542"/>
              <a:gd name="connsiteY1224" fmla="*/ 4842212 h 6308306"/>
              <a:gd name="connsiteX1225" fmla="*/ 6636010 w 9366542"/>
              <a:gd name="connsiteY1225" fmla="*/ 4822059 h 6308306"/>
              <a:gd name="connsiteX1226" fmla="*/ 6625941 w 9366542"/>
              <a:gd name="connsiteY1226" fmla="*/ 4822059 h 6308306"/>
              <a:gd name="connsiteX1227" fmla="*/ 6625941 w 9366542"/>
              <a:gd name="connsiteY1227" fmla="*/ 4842212 h 6308306"/>
              <a:gd name="connsiteX1228" fmla="*/ 6580628 w 9366542"/>
              <a:gd name="connsiteY1228" fmla="*/ 4862364 h 6308306"/>
              <a:gd name="connsiteX1229" fmla="*/ 6464824 w 9366542"/>
              <a:gd name="connsiteY1229" fmla="*/ 4867403 h 6308306"/>
              <a:gd name="connsiteX1230" fmla="*/ 6464824 w 9366542"/>
              <a:gd name="connsiteY1230" fmla="*/ 4862364 h 6308306"/>
              <a:gd name="connsiteX1231" fmla="*/ 6434614 w 9366542"/>
              <a:gd name="connsiteY1231" fmla="*/ 4862364 h 6308306"/>
              <a:gd name="connsiteX1232" fmla="*/ 6424544 w 9366542"/>
              <a:gd name="connsiteY1232" fmla="*/ 4872441 h 6308306"/>
              <a:gd name="connsiteX1233" fmla="*/ 6354056 w 9366542"/>
              <a:gd name="connsiteY1233" fmla="*/ 4887555 h 6308306"/>
              <a:gd name="connsiteX1234" fmla="*/ 6328882 w 9366542"/>
              <a:gd name="connsiteY1234" fmla="*/ 4872441 h 6308306"/>
              <a:gd name="connsiteX1235" fmla="*/ 6308742 w 9366542"/>
              <a:gd name="connsiteY1235" fmla="*/ 4892594 h 6308306"/>
              <a:gd name="connsiteX1236" fmla="*/ 6298672 w 9366542"/>
              <a:gd name="connsiteY1236" fmla="*/ 4897632 h 6308306"/>
              <a:gd name="connsiteX1237" fmla="*/ 6278532 w 9366542"/>
              <a:gd name="connsiteY1237" fmla="*/ 4872441 h 6308306"/>
              <a:gd name="connsiteX1238" fmla="*/ 6258392 w 9366542"/>
              <a:gd name="connsiteY1238" fmla="*/ 4877480 h 6308306"/>
              <a:gd name="connsiteX1239" fmla="*/ 6238253 w 9366542"/>
              <a:gd name="connsiteY1239" fmla="*/ 4902669 h 6308306"/>
              <a:gd name="connsiteX1240" fmla="*/ 6203008 w 9366542"/>
              <a:gd name="connsiteY1240" fmla="*/ 4912746 h 6308306"/>
              <a:gd name="connsiteX1241" fmla="*/ 6072101 w 9366542"/>
              <a:gd name="connsiteY1241" fmla="*/ 4922822 h 6308306"/>
              <a:gd name="connsiteX1242" fmla="*/ 6067066 w 9366542"/>
              <a:gd name="connsiteY1242" fmla="*/ 4932899 h 6308306"/>
              <a:gd name="connsiteX1243" fmla="*/ 6051960 w 9366542"/>
              <a:gd name="connsiteY1243" fmla="*/ 4927860 h 6308306"/>
              <a:gd name="connsiteX1244" fmla="*/ 6046926 w 9366542"/>
              <a:gd name="connsiteY1244" fmla="*/ 4922822 h 6308306"/>
              <a:gd name="connsiteX1245" fmla="*/ 6036857 w 9366542"/>
              <a:gd name="connsiteY1245" fmla="*/ 4932899 h 6308306"/>
              <a:gd name="connsiteX1246" fmla="*/ 6001613 w 9366542"/>
              <a:gd name="connsiteY1246" fmla="*/ 4932899 h 6308306"/>
              <a:gd name="connsiteX1247" fmla="*/ 5880774 w 9366542"/>
              <a:gd name="connsiteY1247" fmla="*/ 4948013 h 6308306"/>
              <a:gd name="connsiteX1248" fmla="*/ 5855600 w 9366542"/>
              <a:gd name="connsiteY1248" fmla="*/ 4958090 h 6308306"/>
              <a:gd name="connsiteX1249" fmla="*/ 5780076 w 9366542"/>
              <a:gd name="connsiteY1249" fmla="*/ 4973204 h 6308306"/>
              <a:gd name="connsiteX1250" fmla="*/ 5734762 w 9366542"/>
              <a:gd name="connsiteY1250" fmla="*/ 4978242 h 6308306"/>
              <a:gd name="connsiteX1251" fmla="*/ 5719658 w 9366542"/>
              <a:gd name="connsiteY1251" fmla="*/ 4973204 h 6308306"/>
              <a:gd name="connsiteX1252" fmla="*/ 5689448 w 9366542"/>
              <a:gd name="connsiteY1252" fmla="*/ 4978242 h 6308306"/>
              <a:gd name="connsiteX1253" fmla="*/ 5679378 w 9366542"/>
              <a:gd name="connsiteY1253" fmla="*/ 4978242 h 6308306"/>
              <a:gd name="connsiteX1254" fmla="*/ 5674344 w 9366542"/>
              <a:gd name="connsiteY1254" fmla="*/ 4973204 h 6308306"/>
              <a:gd name="connsiteX1255" fmla="*/ 5603854 w 9366542"/>
              <a:gd name="connsiteY1255" fmla="*/ 4993356 h 6308306"/>
              <a:gd name="connsiteX1256" fmla="*/ 5533366 w 9366542"/>
              <a:gd name="connsiteY1256" fmla="*/ 4998394 h 6308306"/>
              <a:gd name="connsiteX1257" fmla="*/ 5452808 w 9366542"/>
              <a:gd name="connsiteY1257" fmla="*/ 5013508 h 6308306"/>
              <a:gd name="connsiteX1258" fmla="*/ 5447773 w 9366542"/>
              <a:gd name="connsiteY1258" fmla="*/ 5008470 h 6308306"/>
              <a:gd name="connsiteX1259" fmla="*/ 5427632 w 9366542"/>
              <a:gd name="connsiteY1259" fmla="*/ 5018547 h 6308306"/>
              <a:gd name="connsiteX1260" fmla="*/ 5417563 w 9366542"/>
              <a:gd name="connsiteY1260" fmla="*/ 5013508 h 6308306"/>
              <a:gd name="connsiteX1261" fmla="*/ 5362178 w 9366542"/>
              <a:gd name="connsiteY1261" fmla="*/ 5028622 h 6308306"/>
              <a:gd name="connsiteX1262" fmla="*/ 5296724 w 9366542"/>
              <a:gd name="connsiteY1262" fmla="*/ 5028622 h 6308306"/>
              <a:gd name="connsiteX1263" fmla="*/ 5286655 w 9366542"/>
              <a:gd name="connsiteY1263" fmla="*/ 5038699 h 6308306"/>
              <a:gd name="connsiteX1264" fmla="*/ 5251411 w 9366542"/>
              <a:gd name="connsiteY1264" fmla="*/ 5033661 h 6308306"/>
              <a:gd name="connsiteX1265" fmla="*/ 5170854 w 9366542"/>
              <a:gd name="connsiteY1265" fmla="*/ 5048775 h 6308306"/>
              <a:gd name="connsiteX1266" fmla="*/ 5150712 w 9366542"/>
              <a:gd name="connsiteY1266" fmla="*/ 5048775 h 6308306"/>
              <a:gd name="connsiteX1267" fmla="*/ 5140643 w 9366542"/>
              <a:gd name="connsiteY1267" fmla="*/ 5058852 h 6308306"/>
              <a:gd name="connsiteX1268" fmla="*/ 4919106 w 9366542"/>
              <a:gd name="connsiteY1268" fmla="*/ 5084043 h 6308306"/>
              <a:gd name="connsiteX1269" fmla="*/ 4863723 w 9366542"/>
              <a:gd name="connsiteY1269" fmla="*/ 5094118 h 6308306"/>
              <a:gd name="connsiteX1270" fmla="*/ 4858689 w 9366542"/>
              <a:gd name="connsiteY1270" fmla="*/ 5109234 h 6308306"/>
              <a:gd name="connsiteX1271" fmla="*/ 4838549 w 9366542"/>
              <a:gd name="connsiteY1271" fmla="*/ 5109234 h 6308306"/>
              <a:gd name="connsiteX1272" fmla="*/ 4858689 w 9366542"/>
              <a:gd name="connsiteY1272" fmla="*/ 5094118 h 6308306"/>
              <a:gd name="connsiteX1273" fmla="*/ 4818409 w 9366542"/>
              <a:gd name="connsiteY1273" fmla="*/ 5094118 h 6308306"/>
              <a:gd name="connsiteX1274" fmla="*/ 4757989 w 9366542"/>
              <a:gd name="connsiteY1274" fmla="*/ 5099157 h 6308306"/>
              <a:gd name="connsiteX1275" fmla="*/ 4737850 w 9366542"/>
              <a:gd name="connsiteY1275" fmla="*/ 5109234 h 6308306"/>
              <a:gd name="connsiteX1276" fmla="*/ 4702607 w 9366542"/>
              <a:gd name="connsiteY1276" fmla="*/ 5109234 h 6308306"/>
              <a:gd name="connsiteX1277" fmla="*/ 4662327 w 9366542"/>
              <a:gd name="connsiteY1277" fmla="*/ 5124348 h 6308306"/>
              <a:gd name="connsiteX1278" fmla="*/ 4637152 w 9366542"/>
              <a:gd name="connsiteY1278" fmla="*/ 5114271 h 6308306"/>
              <a:gd name="connsiteX1279" fmla="*/ 4556593 w 9366542"/>
              <a:gd name="connsiteY1279" fmla="*/ 5129386 h 6308306"/>
              <a:gd name="connsiteX1280" fmla="*/ 4501210 w 9366542"/>
              <a:gd name="connsiteY1280" fmla="*/ 5139462 h 6308306"/>
              <a:gd name="connsiteX1281" fmla="*/ 4460930 w 9366542"/>
              <a:gd name="connsiteY1281" fmla="*/ 5139462 h 6308306"/>
              <a:gd name="connsiteX1282" fmla="*/ 4390442 w 9366542"/>
              <a:gd name="connsiteY1282" fmla="*/ 5149539 h 6308306"/>
              <a:gd name="connsiteX1283" fmla="*/ 4375337 w 9366542"/>
              <a:gd name="connsiteY1283" fmla="*/ 5159614 h 6308306"/>
              <a:gd name="connsiteX1284" fmla="*/ 4355198 w 9366542"/>
              <a:gd name="connsiteY1284" fmla="*/ 5154576 h 6308306"/>
              <a:gd name="connsiteX1285" fmla="*/ 4324988 w 9366542"/>
              <a:gd name="connsiteY1285" fmla="*/ 5169691 h 6308306"/>
              <a:gd name="connsiteX1286" fmla="*/ 4184010 w 9366542"/>
              <a:gd name="connsiteY1286" fmla="*/ 5179766 h 6308306"/>
              <a:gd name="connsiteX1287" fmla="*/ 4108486 w 9366542"/>
              <a:gd name="connsiteY1287" fmla="*/ 5184805 h 6308306"/>
              <a:gd name="connsiteX1288" fmla="*/ 4098417 w 9366542"/>
              <a:gd name="connsiteY1288" fmla="*/ 5204957 h 6308306"/>
              <a:gd name="connsiteX1289" fmla="*/ 4093381 w 9366542"/>
              <a:gd name="connsiteY1289" fmla="*/ 5189843 h 6308306"/>
              <a:gd name="connsiteX1290" fmla="*/ 4083312 w 9366542"/>
              <a:gd name="connsiteY1290" fmla="*/ 5204957 h 6308306"/>
              <a:gd name="connsiteX1291" fmla="*/ 4063173 w 9366542"/>
              <a:gd name="connsiteY1291" fmla="*/ 5199919 h 6308306"/>
              <a:gd name="connsiteX1292" fmla="*/ 4063173 w 9366542"/>
              <a:gd name="connsiteY1292" fmla="*/ 5209996 h 6308306"/>
              <a:gd name="connsiteX1293" fmla="*/ 4053103 w 9366542"/>
              <a:gd name="connsiteY1293" fmla="*/ 5204957 h 6308306"/>
              <a:gd name="connsiteX1294" fmla="*/ 4048068 w 9366542"/>
              <a:gd name="connsiteY1294" fmla="*/ 5199919 h 6308306"/>
              <a:gd name="connsiteX1295" fmla="*/ 4012825 w 9366542"/>
              <a:gd name="connsiteY1295" fmla="*/ 5209996 h 6308306"/>
              <a:gd name="connsiteX1296" fmla="*/ 4002754 w 9366542"/>
              <a:gd name="connsiteY1296" fmla="*/ 5199919 h 6308306"/>
              <a:gd name="connsiteX1297" fmla="*/ 3902055 w 9366542"/>
              <a:gd name="connsiteY1297" fmla="*/ 5225110 h 6308306"/>
              <a:gd name="connsiteX1298" fmla="*/ 3987649 w 9366542"/>
              <a:gd name="connsiteY1298" fmla="*/ 5225110 h 6308306"/>
              <a:gd name="connsiteX1299" fmla="*/ 4007788 w 9366542"/>
              <a:gd name="connsiteY1299" fmla="*/ 5225110 h 6308306"/>
              <a:gd name="connsiteX1300" fmla="*/ 3962475 w 9366542"/>
              <a:gd name="connsiteY1300" fmla="*/ 5250301 h 6308306"/>
              <a:gd name="connsiteX1301" fmla="*/ 3897021 w 9366542"/>
              <a:gd name="connsiteY1301" fmla="*/ 5250301 h 6308306"/>
              <a:gd name="connsiteX1302" fmla="*/ 3871846 w 9366542"/>
              <a:gd name="connsiteY1302" fmla="*/ 5285567 h 6308306"/>
              <a:gd name="connsiteX1303" fmla="*/ 3831566 w 9366542"/>
              <a:gd name="connsiteY1303" fmla="*/ 5280529 h 6308306"/>
              <a:gd name="connsiteX1304" fmla="*/ 3826532 w 9366542"/>
              <a:gd name="connsiteY1304" fmla="*/ 5260376 h 6308306"/>
              <a:gd name="connsiteX1305" fmla="*/ 3826532 w 9366542"/>
              <a:gd name="connsiteY1305" fmla="*/ 5265415 h 6308306"/>
              <a:gd name="connsiteX1306" fmla="*/ 3811427 w 9366542"/>
              <a:gd name="connsiteY1306" fmla="*/ 5250301 h 6308306"/>
              <a:gd name="connsiteX1307" fmla="*/ 3791287 w 9366542"/>
              <a:gd name="connsiteY1307" fmla="*/ 5275490 h 6308306"/>
              <a:gd name="connsiteX1308" fmla="*/ 3806392 w 9366542"/>
              <a:gd name="connsiteY1308" fmla="*/ 5280529 h 6308306"/>
              <a:gd name="connsiteX1309" fmla="*/ 3776183 w 9366542"/>
              <a:gd name="connsiteY1309" fmla="*/ 5280529 h 6308306"/>
              <a:gd name="connsiteX1310" fmla="*/ 3761078 w 9366542"/>
              <a:gd name="connsiteY1310" fmla="*/ 5325872 h 6308306"/>
              <a:gd name="connsiteX1311" fmla="*/ 3756043 w 9366542"/>
              <a:gd name="connsiteY1311" fmla="*/ 5325872 h 6308306"/>
              <a:gd name="connsiteX1312" fmla="*/ 3761078 w 9366542"/>
              <a:gd name="connsiteY1312" fmla="*/ 5310758 h 6308306"/>
              <a:gd name="connsiteX1313" fmla="*/ 3761078 w 9366542"/>
              <a:gd name="connsiteY1313" fmla="*/ 5300681 h 6308306"/>
              <a:gd name="connsiteX1314" fmla="*/ 3730868 w 9366542"/>
              <a:gd name="connsiteY1314" fmla="*/ 5295644 h 6308306"/>
              <a:gd name="connsiteX1315" fmla="*/ 3735904 w 9366542"/>
              <a:gd name="connsiteY1315" fmla="*/ 5290606 h 6308306"/>
              <a:gd name="connsiteX1316" fmla="*/ 3725834 w 9366542"/>
              <a:gd name="connsiteY1316" fmla="*/ 5285567 h 6308306"/>
              <a:gd name="connsiteX1317" fmla="*/ 3695624 w 9366542"/>
              <a:gd name="connsiteY1317" fmla="*/ 5290606 h 6308306"/>
              <a:gd name="connsiteX1318" fmla="*/ 3695624 w 9366542"/>
              <a:gd name="connsiteY1318" fmla="*/ 5300681 h 6308306"/>
              <a:gd name="connsiteX1319" fmla="*/ 3640240 w 9366542"/>
              <a:gd name="connsiteY1319" fmla="*/ 5285567 h 6308306"/>
              <a:gd name="connsiteX1320" fmla="*/ 3625136 w 9366542"/>
              <a:gd name="connsiteY1320" fmla="*/ 5275490 h 6308306"/>
              <a:gd name="connsiteX1321" fmla="*/ 3675484 w 9366542"/>
              <a:gd name="connsiteY1321" fmla="*/ 5265415 h 6308306"/>
              <a:gd name="connsiteX1322" fmla="*/ 3690589 w 9366542"/>
              <a:gd name="connsiteY1322" fmla="*/ 5255338 h 6308306"/>
              <a:gd name="connsiteX1323" fmla="*/ 3670450 w 9366542"/>
              <a:gd name="connsiteY1323" fmla="*/ 5240224 h 6308306"/>
              <a:gd name="connsiteX1324" fmla="*/ 3660381 w 9366542"/>
              <a:gd name="connsiteY1324" fmla="*/ 5235185 h 6308306"/>
              <a:gd name="connsiteX1325" fmla="*/ 3660381 w 9366542"/>
              <a:gd name="connsiteY1325" fmla="*/ 5240224 h 6308306"/>
              <a:gd name="connsiteX1326" fmla="*/ 3620101 w 9366542"/>
              <a:gd name="connsiteY1326" fmla="*/ 5265415 h 6308306"/>
              <a:gd name="connsiteX1327" fmla="*/ 3599960 w 9366542"/>
              <a:gd name="connsiteY1327" fmla="*/ 5270453 h 6308306"/>
              <a:gd name="connsiteX1328" fmla="*/ 3594926 w 9366542"/>
              <a:gd name="connsiteY1328" fmla="*/ 5250301 h 6308306"/>
              <a:gd name="connsiteX1329" fmla="*/ 3559682 w 9366542"/>
              <a:gd name="connsiteY1329" fmla="*/ 5250301 h 6308306"/>
              <a:gd name="connsiteX1330" fmla="*/ 3584857 w 9366542"/>
              <a:gd name="connsiteY1330" fmla="*/ 5240224 h 6308306"/>
              <a:gd name="connsiteX1331" fmla="*/ 3574787 w 9366542"/>
              <a:gd name="connsiteY1331" fmla="*/ 5225110 h 6308306"/>
              <a:gd name="connsiteX1332" fmla="*/ 3579821 w 9366542"/>
              <a:gd name="connsiteY1332" fmla="*/ 5199919 h 6308306"/>
              <a:gd name="connsiteX1333" fmla="*/ 3620101 w 9366542"/>
              <a:gd name="connsiteY1333" fmla="*/ 5199919 h 6308306"/>
              <a:gd name="connsiteX1334" fmla="*/ 3635206 w 9366542"/>
              <a:gd name="connsiteY1334" fmla="*/ 5189843 h 6308306"/>
              <a:gd name="connsiteX1335" fmla="*/ 3655345 w 9366542"/>
              <a:gd name="connsiteY1335" fmla="*/ 5194880 h 6308306"/>
              <a:gd name="connsiteX1336" fmla="*/ 3695624 w 9366542"/>
              <a:gd name="connsiteY1336" fmla="*/ 5184805 h 6308306"/>
              <a:gd name="connsiteX1337" fmla="*/ 3690589 w 9366542"/>
              <a:gd name="connsiteY1337" fmla="*/ 5174728 h 6308306"/>
              <a:gd name="connsiteX1338" fmla="*/ 3715763 w 9366542"/>
              <a:gd name="connsiteY1338" fmla="*/ 5174728 h 6308306"/>
              <a:gd name="connsiteX1339" fmla="*/ 3715763 w 9366542"/>
              <a:gd name="connsiteY1339" fmla="*/ 5184805 h 6308306"/>
              <a:gd name="connsiteX1340" fmla="*/ 3715763 w 9366542"/>
              <a:gd name="connsiteY1340" fmla="*/ 5189843 h 6308306"/>
              <a:gd name="connsiteX1341" fmla="*/ 3655345 w 9366542"/>
              <a:gd name="connsiteY1341" fmla="*/ 5209996 h 6308306"/>
              <a:gd name="connsiteX1342" fmla="*/ 3660381 w 9366542"/>
              <a:gd name="connsiteY1342" fmla="*/ 5215033 h 6308306"/>
              <a:gd name="connsiteX1343" fmla="*/ 3620101 w 9366542"/>
              <a:gd name="connsiteY1343" fmla="*/ 5230148 h 6308306"/>
              <a:gd name="connsiteX1344" fmla="*/ 3640240 w 9366542"/>
              <a:gd name="connsiteY1344" fmla="*/ 5235185 h 6308306"/>
              <a:gd name="connsiteX1345" fmla="*/ 3695624 w 9366542"/>
              <a:gd name="connsiteY1345" fmla="*/ 5230148 h 6308306"/>
              <a:gd name="connsiteX1346" fmla="*/ 3695624 w 9366542"/>
              <a:gd name="connsiteY1346" fmla="*/ 5209996 h 6308306"/>
              <a:gd name="connsiteX1347" fmla="*/ 3735904 w 9366542"/>
              <a:gd name="connsiteY1347" fmla="*/ 5209996 h 6308306"/>
              <a:gd name="connsiteX1348" fmla="*/ 3725834 w 9366542"/>
              <a:gd name="connsiteY1348" fmla="*/ 5189843 h 6308306"/>
              <a:gd name="connsiteX1349" fmla="*/ 3756043 w 9366542"/>
              <a:gd name="connsiteY1349" fmla="*/ 5194880 h 6308306"/>
              <a:gd name="connsiteX1350" fmla="*/ 3756043 w 9366542"/>
              <a:gd name="connsiteY1350" fmla="*/ 5209996 h 6308306"/>
              <a:gd name="connsiteX1351" fmla="*/ 3776183 w 9366542"/>
              <a:gd name="connsiteY1351" fmla="*/ 5209996 h 6308306"/>
              <a:gd name="connsiteX1352" fmla="*/ 3781218 w 9366542"/>
              <a:gd name="connsiteY1352" fmla="*/ 5189843 h 6308306"/>
              <a:gd name="connsiteX1353" fmla="*/ 3876880 w 9366542"/>
              <a:gd name="connsiteY1353" fmla="*/ 5174728 h 6308306"/>
              <a:gd name="connsiteX1354" fmla="*/ 3866811 w 9366542"/>
              <a:gd name="connsiteY1354" fmla="*/ 5164652 h 6308306"/>
              <a:gd name="connsiteX1355" fmla="*/ 3863664 w 9366542"/>
              <a:gd name="connsiteY1355" fmla="*/ 5164652 h 6308306"/>
              <a:gd name="connsiteX1356" fmla="*/ 3846672 w 9366542"/>
              <a:gd name="connsiteY1356" fmla="*/ 5164652 h 6308306"/>
              <a:gd name="connsiteX1357" fmla="*/ 3843525 w 9366542"/>
              <a:gd name="connsiteY1357" fmla="*/ 5164652 h 6308306"/>
              <a:gd name="connsiteX1358" fmla="*/ 3841636 w 9366542"/>
              <a:gd name="connsiteY1358" fmla="*/ 5164652 h 6308306"/>
              <a:gd name="connsiteX1359" fmla="*/ 3821498 w 9366542"/>
              <a:gd name="connsiteY1359" fmla="*/ 5164652 h 6308306"/>
              <a:gd name="connsiteX1360" fmla="*/ 3806392 w 9366542"/>
              <a:gd name="connsiteY1360" fmla="*/ 5149539 h 6308306"/>
              <a:gd name="connsiteX1361" fmla="*/ 3766113 w 9366542"/>
              <a:gd name="connsiteY1361" fmla="*/ 5164652 h 6308306"/>
              <a:gd name="connsiteX1362" fmla="*/ 3756043 w 9366542"/>
              <a:gd name="connsiteY1362" fmla="*/ 5154576 h 6308306"/>
              <a:gd name="connsiteX1363" fmla="*/ 3725834 w 9366542"/>
              <a:gd name="connsiteY1363" fmla="*/ 5169691 h 6308306"/>
              <a:gd name="connsiteX1364" fmla="*/ 3705695 w 9366542"/>
              <a:gd name="connsiteY1364" fmla="*/ 5154576 h 6308306"/>
              <a:gd name="connsiteX1365" fmla="*/ 3715763 w 9366542"/>
              <a:gd name="connsiteY1365" fmla="*/ 5139462 h 6308306"/>
              <a:gd name="connsiteX1366" fmla="*/ 3761078 w 9366542"/>
              <a:gd name="connsiteY1366" fmla="*/ 5139462 h 6308306"/>
              <a:gd name="connsiteX1367" fmla="*/ 3766113 w 9366542"/>
              <a:gd name="connsiteY1367" fmla="*/ 5124348 h 6308306"/>
              <a:gd name="connsiteX1368" fmla="*/ 3791287 w 9366542"/>
              <a:gd name="connsiteY1368" fmla="*/ 5124348 h 6308306"/>
              <a:gd name="connsiteX1369" fmla="*/ 3816461 w 9366542"/>
              <a:gd name="connsiteY1369" fmla="*/ 5139462 h 6308306"/>
              <a:gd name="connsiteX1370" fmla="*/ 3851708 w 9366542"/>
              <a:gd name="connsiteY1370" fmla="*/ 5119309 h 6308306"/>
              <a:gd name="connsiteX1371" fmla="*/ 3881916 w 9366542"/>
              <a:gd name="connsiteY1371" fmla="*/ 5124348 h 6308306"/>
              <a:gd name="connsiteX1372" fmla="*/ 3912126 w 9366542"/>
              <a:gd name="connsiteY1372" fmla="*/ 5114271 h 6308306"/>
              <a:gd name="connsiteX1373" fmla="*/ 3927231 w 9366542"/>
              <a:gd name="connsiteY1373" fmla="*/ 5114271 h 6308306"/>
              <a:gd name="connsiteX1374" fmla="*/ 3962475 w 9366542"/>
              <a:gd name="connsiteY1374" fmla="*/ 5109234 h 6308306"/>
              <a:gd name="connsiteX1375" fmla="*/ 4083312 w 9366542"/>
              <a:gd name="connsiteY1375" fmla="*/ 5089080 h 6308306"/>
              <a:gd name="connsiteX1376" fmla="*/ 4103452 w 9366542"/>
              <a:gd name="connsiteY1376" fmla="*/ 5089080 h 6308306"/>
              <a:gd name="connsiteX1377" fmla="*/ 4133662 w 9366542"/>
              <a:gd name="connsiteY1377" fmla="*/ 5073966 h 6308306"/>
              <a:gd name="connsiteX1378" fmla="*/ 4123592 w 9366542"/>
              <a:gd name="connsiteY1378" fmla="*/ 5073966 h 6308306"/>
              <a:gd name="connsiteX1379" fmla="*/ 4204151 w 9366542"/>
              <a:gd name="connsiteY1379" fmla="*/ 5053813 h 6308306"/>
              <a:gd name="connsiteX1380" fmla="*/ 4264570 w 9366542"/>
              <a:gd name="connsiteY1380" fmla="*/ 5028622 h 6308306"/>
              <a:gd name="connsiteX1381" fmla="*/ 4309883 w 9366542"/>
              <a:gd name="connsiteY1381" fmla="*/ 5023585 h 6308306"/>
              <a:gd name="connsiteX1382" fmla="*/ 4309883 w 9366542"/>
              <a:gd name="connsiteY1382" fmla="*/ 5013508 h 6308306"/>
              <a:gd name="connsiteX1383" fmla="*/ 4324988 w 9366542"/>
              <a:gd name="connsiteY1383" fmla="*/ 5013508 h 6308306"/>
              <a:gd name="connsiteX1384" fmla="*/ 4319952 w 9366542"/>
              <a:gd name="connsiteY1384" fmla="*/ 5018547 h 6308306"/>
              <a:gd name="connsiteX1385" fmla="*/ 4324988 w 9366542"/>
              <a:gd name="connsiteY1385" fmla="*/ 5023585 h 6308306"/>
              <a:gd name="connsiteX1386" fmla="*/ 4340093 w 9366542"/>
              <a:gd name="connsiteY1386" fmla="*/ 4998394 h 6308306"/>
              <a:gd name="connsiteX1387" fmla="*/ 4365268 w 9366542"/>
              <a:gd name="connsiteY1387" fmla="*/ 4983280 h 6308306"/>
              <a:gd name="connsiteX1388" fmla="*/ 4435756 w 9366542"/>
              <a:gd name="connsiteY1388" fmla="*/ 4968165 h 6308306"/>
              <a:gd name="connsiteX1389" fmla="*/ 4481069 w 9366542"/>
              <a:gd name="connsiteY1389" fmla="*/ 4958090 h 6308306"/>
              <a:gd name="connsiteX1390" fmla="*/ 4491140 w 9366542"/>
              <a:gd name="connsiteY1390" fmla="*/ 4948013 h 6308306"/>
              <a:gd name="connsiteX1391" fmla="*/ 4420651 w 9366542"/>
              <a:gd name="connsiteY1391" fmla="*/ 4942976 h 6308306"/>
              <a:gd name="connsiteX1392" fmla="*/ 4440791 w 9366542"/>
              <a:gd name="connsiteY1392" fmla="*/ 4927860 h 6308306"/>
              <a:gd name="connsiteX1393" fmla="*/ 4410582 w 9366542"/>
              <a:gd name="connsiteY1393" fmla="*/ 4912746 h 6308306"/>
              <a:gd name="connsiteX1394" fmla="*/ 4375337 w 9366542"/>
              <a:gd name="connsiteY1394" fmla="*/ 4937937 h 6308306"/>
              <a:gd name="connsiteX1395" fmla="*/ 4405546 w 9366542"/>
              <a:gd name="connsiteY1395" fmla="*/ 4948013 h 6308306"/>
              <a:gd name="connsiteX1396" fmla="*/ 4385407 w 9366542"/>
              <a:gd name="connsiteY1396" fmla="*/ 4963128 h 6308306"/>
              <a:gd name="connsiteX1397" fmla="*/ 4370302 w 9366542"/>
              <a:gd name="connsiteY1397" fmla="*/ 4963128 h 6308306"/>
              <a:gd name="connsiteX1398" fmla="*/ 4380373 w 9366542"/>
              <a:gd name="connsiteY1398" fmla="*/ 4958090 h 6308306"/>
              <a:gd name="connsiteX1399" fmla="*/ 4360232 w 9366542"/>
              <a:gd name="connsiteY1399" fmla="*/ 4932899 h 6308306"/>
              <a:gd name="connsiteX1400" fmla="*/ 4340093 w 9366542"/>
              <a:gd name="connsiteY1400" fmla="*/ 4932899 h 6308306"/>
              <a:gd name="connsiteX1401" fmla="*/ 4340093 w 9366542"/>
              <a:gd name="connsiteY1401" fmla="*/ 4942976 h 6308306"/>
              <a:gd name="connsiteX1402" fmla="*/ 4319952 w 9366542"/>
              <a:gd name="connsiteY1402" fmla="*/ 4922822 h 6308306"/>
              <a:gd name="connsiteX1403" fmla="*/ 4400512 w 9366542"/>
              <a:gd name="connsiteY1403" fmla="*/ 4897632 h 6308306"/>
              <a:gd name="connsiteX1404" fmla="*/ 4425687 w 9366542"/>
              <a:gd name="connsiteY1404" fmla="*/ 4907708 h 6308306"/>
              <a:gd name="connsiteX1405" fmla="*/ 4476035 w 9366542"/>
              <a:gd name="connsiteY1405" fmla="*/ 4912746 h 6308306"/>
              <a:gd name="connsiteX1406" fmla="*/ 4491140 w 9366542"/>
              <a:gd name="connsiteY1406" fmla="*/ 4887555 h 6308306"/>
              <a:gd name="connsiteX1407" fmla="*/ 4496174 w 9366542"/>
              <a:gd name="connsiteY1407" fmla="*/ 4882517 h 6308306"/>
              <a:gd name="connsiteX1408" fmla="*/ 4516315 w 9366542"/>
              <a:gd name="connsiteY1408" fmla="*/ 4897632 h 6308306"/>
              <a:gd name="connsiteX1409" fmla="*/ 4541490 w 9366542"/>
              <a:gd name="connsiteY1409" fmla="*/ 4887555 h 6308306"/>
              <a:gd name="connsiteX1410" fmla="*/ 4556593 w 9366542"/>
              <a:gd name="connsiteY1410" fmla="*/ 4912746 h 6308306"/>
              <a:gd name="connsiteX1411" fmla="*/ 4571698 w 9366542"/>
              <a:gd name="connsiteY1411" fmla="*/ 4902669 h 6308306"/>
              <a:gd name="connsiteX1412" fmla="*/ 4566664 w 9366542"/>
              <a:gd name="connsiteY1412" fmla="*/ 4887555 h 6308306"/>
              <a:gd name="connsiteX1413" fmla="*/ 4611978 w 9366542"/>
              <a:gd name="connsiteY1413" fmla="*/ 4862364 h 6308306"/>
              <a:gd name="connsiteX1414" fmla="*/ 4541490 w 9366542"/>
              <a:gd name="connsiteY1414" fmla="*/ 4862364 h 6308306"/>
              <a:gd name="connsiteX1415" fmla="*/ 4506245 w 9366542"/>
              <a:gd name="connsiteY1415" fmla="*/ 4872441 h 6308306"/>
              <a:gd name="connsiteX1416" fmla="*/ 4496174 w 9366542"/>
              <a:gd name="connsiteY1416" fmla="*/ 4872441 h 6308306"/>
              <a:gd name="connsiteX1417" fmla="*/ 4501210 w 9366542"/>
              <a:gd name="connsiteY1417" fmla="*/ 4862364 h 6308306"/>
              <a:gd name="connsiteX1418" fmla="*/ 4455896 w 9366542"/>
              <a:gd name="connsiteY1418" fmla="*/ 4847250 h 6308306"/>
              <a:gd name="connsiteX1419" fmla="*/ 4385407 w 9366542"/>
              <a:gd name="connsiteY1419" fmla="*/ 4862364 h 6308306"/>
              <a:gd name="connsiteX1420" fmla="*/ 4380373 w 9366542"/>
              <a:gd name="connsiteY1420" fmla="*/ 4872441 h 6308306"/>
              <a:gd name="connsiteX1421" fmla="*/ 4405546 w 9366542"/>
              <a:gd name="connsiteY1421" fmla="*/ 4872441 h 6308306"/>
              <a:gd name="connsiteX1422" fmla="*/ 4400512 w 9366542"/>
              <a:gd name="connsiteY1422" fmla="*/ 4877480 h 6308306"/>
              <a:gd name="connsiteX1423" fmla="*/ 4304849 w 9366542"/>
              <a:gd name="connsiteY1423" fmla="*/ 4892594 h 6308306"/>
              <a:gd name="connsiteX1424" fmla="*/ 4294778 w 9366542"/>
              <a:gd name="connsiteY1424" fmla="*/ 4887555 h 6308306"/>
              <a:gd name="connsiteX1425" fmla="*/ 4274639 w 9366542"/>
              <a:gd name="connsiteY1425" fmla="*/ 4897632 h 6308306"/>
              <a:gd name="connsiteX1426" fmla="*/ 4189046 w 9366542"/>
              <a:gd name="connsiteY1426" fmla="*/ 4912746 h 6308306"/>
              <a:gd name="connsiteX1427" fmla="*/ 4184010 w 9366542"/>
              <a:gd name="connsiteY1427" fmla="*/ 4902669 h 6308306"/>
              <a:gd name="connsiteX1428" fmla="*/ 4143731 w 9366542"/>
              <a:gd name="connsiteY1428" fmla="*/ 4922822 h 6308306"/>
              <a:gd name="connsiteX1429" fmla="*/ 4128628 w 9366542"/>
              <a:gd name="connsiteY1429" fmla="*/ 4912746 h 6308306"/>
              <a:gd name="connsiteX1430" fmla="*/ 3992683 w 9366542"/>
              <a:gd name="connsiteY1430" fmla="*/ 4937937 h 6308306"/>
              <a:gd name="connsiteX1431" fmla="*/ 3987649 w 9366542"/>
              <a:gd name="connsiteY1431" fmla="*/ 4953051 h 6308306"/>
              <a:gd name="connsiteX1432" fmla="*/ 3992683 w 9366542"/>
              <a:gd name="connsiteY1432" fmla="*/ 4968165 h 6308306"/>
              <a:gd name="connsiteX1433" fmla="*/ 4007788 w 9366542"/>
              <a:gd name="connsiteY1433" fmla="*/ 4948013 h 6308306"/>
              <a:gd name="connsiteX1434" fmla="*/ 4098417 w 9366542"/>
              <a:gd name="connsiteY1434" fmla="*/ 4958090 h 6308306"/>
              <a:gd name="connsiteX1435" fmla="*/ 4093381 w 9366542"/>
              <a:gd name="connsiteY1435" fmla="*/ 4968165 h 6308306"/>
              <a:gd name="connsiteX1436" fmla="*/ 4063173 w 9366542"/>
              <a:gd name="connsiteY1436" fmla="*/ 4958090 h 6308306"/>
              <a:gd name="connsiteX1437" fmla="*/ 4048068 w 9366542"/>
              <a:gd name="connsiteY1437" fmla="*/ 4983280 h 6308306"/>
              <a:gd name="connsiteX1438" fmla="*/ 4058137 w 9366542"/>
              <a:gd name="connsiteY1438" fmla="*/ 4998394 h 6308306"/>
              <a:gd name="connsiteX1439" fmla="*/ 4017858 w 9366542"/>
              <a:gd name="connsiteY1439" fmla="*/ 4988317 h 6308306"/>
              <a:gd name="connsiteX1440" fmla="*/ 3992683 w 9366542"/>
              <a:gd name="connsiteY1440" fmla="*/ 4988317 h 6308306"/>
              <a:gd name="connsiteX1441" fmla="*/ 3982614 w 9366542"/>
              <a:gd name="connsiteY1441" fmla="*/ 4953051 h 6308306"/>
              <a:gd name="connsiteX1442" fmla="*/ 3952404 w 9366542"/>
              <a:gd name="connsiteY1442" fmla="*/ 4968165 h 6308306"/>
              <a:gd name="connsiteX1443" fmla="*/ 3972544 w 9366542"/>
              <a:gd name="connsiteY1443" fmla="*/ 4983280 h 6308306"/>
              <a:gd name="connsiteX1444" fmla="*/ 3927231 w 9366542"/>
              <a:gd name="connsiteY1444" fmla="*/ 4988317 h 6308306"/>
              <a:gd name="connsiteX1445" fmla="*/ 3902055 w 9366542"/>
              <a:gd name="connsiteY1445" fmla="*/ 5018547 h 6308306"/>
              <a:gd name="connsiteX1446" fmla="*/ 3886951 w 9366542"/>
              <a:gd name="connsiteY1446" fmla="*/ 5013508 h 6308306"/>
              <a:gd name="connsiteX1447" fmla="*/ 3876880 w 9366542"/>
              <a:gd name="connsiteY1447" fmla="*/ 5023585 h 6308306"/>
              <a:gd name="connsiteX1448" fmla="*/ 3871846 w 9366542"/>
              <a:gd name="connsiteY1448" fmla="*/ 5003433 h 6308306"/>
              <a:gd name="connsiteX1449" fmla="*/ 3846672 w 9366542"/>
              <a:gd name="connsiteY1449" fmla="*/ 4998394 h 6308306"/>
              <a:gd name="connsiteX1450" fmla="*/ 3816461 w 9366542"/>
              <a:gd name="connsiteY1450" fmla="*/ 5008470 h 6308306"/>
              <a:gd name="connsiteX1451" fmla="*/ 3801356 w 9366542"/>
              <a:gd name="connsiteY1451" fmla="*/ 5038699 h 6308306"/>
              <a:gd name="connsiteX1452" fmla="*/ 3776183 w 9366542"/>
              <a:gd name="connsiteY1452" fmla="*/ 5018547 h 6308306"/>
              <a:gd name="connsiteX1453" fmla="*/ 3766113 w 9366542"/>
              <a:gd name="connsiteY1453" fmla="*/ 5023585 h 6308306"/>
              <a:gd name="connsiteX1454" fmla="*/ 3756043 w 9366542"/>
              <a:gd name="connsiteY1454" fmla="*/ 5028622 h 6308306"/>
              <a:gd name="connsiteX1455" fmla="*/ 3781218 w 9366542"/>
              <a:gd name="connsiteY1455" fmla="*/ 5038699 h 6308306"/>
              <a:gd name="connsiteX1456" fmla="*/ 3751007 w 9366542"/>
              <a:gd name="connsiteY1456" fmla="*/ 5038699 h 6308306"/>
              <a:gd name="connsiteX1457" fmla="*/ 3751007 w 9366542"/>
              <a:gd name="connsiteY1457" fmla="*/ 5023585 h 6308306"/>
              <a:gd name="connsiteX1458" fmla="*/ 3811427 w 9366542"/>
              <a:gd name="connsiteY1458" fmla="*/ 4998394 h 6308306"/>
              <a:gd name="connsiteX1459" fmla="*/ 3806392 w 9366542"/>
              <a:gd name="connsiteY1459" fmla="*/ 4983280 h 6308306"/>
              <a:gd name="connsiteX1460" fmla="*/ 3796323 w 9366542"/>
              <a:gd name="connsiteY1460" fmla="*/ 4978242 h 6308306"/>
              <a:gd name="connsiteX1461" fmla="*/ 3776183 w 9366542"/>
              <a:gd name="connsiteY1461" fmla="*/ 4993356 h 6308306"/>
              <a:gd name="connsiteX1462" fmla="*/ 3776183 w 9366542"/>
              <a:gd name="connsiteY1462" fmla="*/ 4998394 h 6308306"/>
              <a:gd name="connsiteX1463" fmla="*/ 3690589 w 9366542"/>
              <a:gd name="connsiteY1463" fmla="*/ 5013508 h 6308306"/>
              <a:gd name="connsiteX1464" fmla="*/ 3660381 w 9366542"/>
              <a:gd name="connsiteY1464" fmla="*/ 5033661 h 6308306"/>
              <a:gd name="connsiteX1465" fmla="*/ 3690589 w 9366542"/>
              <a:gd name="connsiteY1465" fmla="*/ 5048775 h 6308306"/>
              <a:gd name="connsiteX1466" fmla="*/ 3705695 w 9366542"/>
              <a:gd name="connsiteY1466" fmla="*/ 5038699 h 6308306"/>
              <a:gd name="connsiteX1467" fmla="*/ 3740938 w 9366542"/>
              <a:gd name="connsiteY1467" fmla="*/ 5038699 h 6308306"/>
              <a:gd name="connsiteX1468" fmla="*/ 3690589 w 9366542"/>
              <a:gd name="connsiteY1468" fmla="*/ 5068927 h 6308306"/>
              <a:gd name="connsiteX1469" fmla="*/ 3650311 w 9366542"/>
              <a:gd name="connsiteY1469" fmla="*/ 5063890 h 6308306"/>
              <a:gd name="connsiteX1470" fmla="*/ 3610031 w 9366542"/>
              <a:gd name="connsiteY1470" fmla="*/ 5058852 h 6308306"/>
              <a:gd name="connsiteX1471" fmla="*/ 3579821 w 9366542"/>
              <a:gd name="connsiteY1471" fmla="*/ 5073966 h 6308306"/>
              <a:gd name="connsiteX1472" fmla="*/ 3549612 w 9366542"/>
              <a:gd name="connsiteY1472" fmla="*/ 5063890 h 6308306"/>
              <a:gd name="connsiteX1473" fmla="*/ 3378425 w 9366542"/>
              <a:gd name="connsiteY1473" fmla="*/ 5089080 h 6308306"/>
              <a:gd name="connsiteX1474" fmla="*/ 3307937 w 9366542"/>
              <a:gd name="connsiteY1474" fmla="*/ 5124348 h 6308306"/>
              <a:gd name="connsiteX1475" fmla="*/ 3323042 w 9366542"/>
              <a:gd name="connsiteY1475" fmla="*/ 5129386 h 6308306"/>
              <a:gd name="connsiteX1476" fmla="*/ 3368356 w 9366542"/>
              <a:gd name="connsiteY1476" fmla="*/ 5114271 h 6308306"/>
              <a:gd name="connsiteX1477" fmla="*/ 3398565 w 9366542"/>
              <a:gd name="connsiteY1477" fmla="*/ 5114271 h 6308306"/>
              <a:gd name="connsiteX1478" fmla="*/ 3393530 w 9366542"/>
              <a:gd name="connsiteY1478" fmla="*/ 5119309 h 6308306"/>
              <a:gd name="connsiteX1479" fmla="*/ 3393530 w 9366542"/>
              <a:gd name="connsiteY1479" fmla="*/ 5124348 h 6308306"/>
              <a:gd name="connsiteX1480" fmla="*/ 3544578 w 9366542"/>
              <a:gd name="connsiteY1480" fmla="*/ 5114271 h 6308306"/>
              <a:gd name="connsiteX1481" fmla="*/ 3599960 w 9366542"/>
              <a:gd name="connsiteY1481" fmla="*/ 5114271 h 6308306"/>
              <a:gd name="connsiteX1482" fmla="*/ 3615065 w 9366542"/>
              <a:gd name="connsiteY1482" fmla="*/ 5139462 h 6308306"/>
              <a:gd name="connsiteX1483" fmla="*/ 3579821 w 9366542"/>
              <a:gd name="connsiteY1483" fmla="*/ 5139462 h 6308306"/>
              <a:gd name="connsiteX1484" fmla="*/ 3539541 w 9366542"/>
              <a:gd name="connsiteY1484" fmla="*/ 5119309 h 6308306"/>
              <a:gd name="connsiteX1485" fmla="*/ 3423741 w 9366542"/>
              <a:gd name="connsiteY1485" fmla="*/ 5134423 h 6308306"/>
              <a:gd name="connsiteX1486" fmla="*/ 3418704 w 9366542"/>
              <a:gd name="connsiteY1486" fmla="*/ 5124348 h 6308306"/>
              <a:gd name="connsiteX1487" fmla="*/ 3282762 w 9366542"/>
              <a:gd name="connsiteY1487" fmla="*/ 5139462 h 6308306"/>
              <a:gd name="connsiteX1488" fmla="*/ 3242482 w 9366542"/>
              <a:gd name="connsiteY1488" fmla="*/ 5134423 h 6308306"/>
              <a:gd name="connsiteX1489" fmla="*/ 3202203 w 9366542"/>
              <a:gd name="connsiteY1489" fmla="*/ 5144500 h 6308306"/>
              <a:gd name="connsiteX1490" fmla="*/ 3197169 w 9366542"/>
              <a:gd name="connsiteY1490" fmla="*/ 5154576 h 6308306"/>
              <a:gd name="connsiteX1491" fmla="*/ 3166959 w 9366542"/>
              <a:gd name="connsiteY1491" fmla="*/ 5149539 h 6308306"/>
              <a:gd name="connsiteX1492" fmla="*/ 3121645 w 9366542"/>
              <a:gd name="connsiteY1492" fmla="*/ 5159614 h 6308306"/>
              <a:gd name="connsiteX1493" fmla="*/ 3086400 w 9366542"/>
              <a:gd name="connsiteY1493" fmla="*/ 5179766 h 6308306"/>
              <a:gd name="connsiteX1494" fmla="*/ 3096471 w 9366542"/>
              <a:gd name="connsiteY1494" fmla="*/ 5179766 h 6308306"/>
              <a:gd name="connsiteX1495" fmla="*/ 3071295 w 9366542"/>
              <a:gd name="connsiteY1495" fmla="*/ 5189843 h 6308306"/>
              <a:gd name="connsiteX1496" fmla="*/ 3076331 w 9366542"/>
              <a:gd name="connsiteY1496" fmla="*/ 5179766 h 6308306"/>
              <a:gd name="connsiteX1497" fmla="*/ 3020946 w 9366542"/>
              <a:gd name="connsiteY1497" fmla="*/ 5184805 h 6308306"/>
              <a:gd name="connsiteX1498" fmla="*/ 3020946 w 9366542"/>
              <a:gd name="connsiteY1498" fmla="*/ 5189843 h 6308306"/>
              <a:gd name="connsiteX1499" fmla="*/ 3071295 w 9366542"/>
              <a:gd name="connsiteY1499" fmla="*/ 5189843 h 6308306"/>
              <a:gd name="connsiteX1500" fmla="*/ 3136749 w 9366542"/>
              <a:gd name="connsiteY1500" fmla="*/ 5184805 h 6308306"/>
              <a:gd name="connsiteX1501" fmla="*/ 3166959 w 9366542"/>
              <a:gd name="connsiteY1501" fmla="*/ 5199919 h 6308306"/>
              <a:gd name="connsiteX1502" fmla="*/ 3192134 w 9366542"/>
              <a:gd name="connsiteY1502" fmla="*/ 5194880 h 6308306"/>
              <a:gd name="connsiteX1503" fmla="*/ 3192134 w 9366542"/>
              <a:gd name="connsiteY1503" fmla="*/ 5199919 h 6308306"/>
              <a:gd name="connsiteX1504" fmla="*/ 3227377 w 9366542"/>
              <a:gd name="connsiteY1504" fmla="*/ 5199919 h 6308306"/>
              <a:gd name="connsiteX1505" fmla="*/ 3242482 w 9366542"/>
              <a:gd name="connsiteY1505" fmla="*/ 5209996 h 6308306"/>
              <a:gd name="connsiteX1506" fmla="*/ 3318006 w 9366542"/>
              <a:gd name="connsiteY1506" fmla="*/ 5199919 h 6308306"/>
              <a:gd name="connsiteX1507" fmla="*/ 3373389 w 9366542"/>
              <a:gd name="connsiteY1507" fmla="*/ 5184805 h 6308306"/>
              <a:gd name="connsiteX1508" fmla="*/ 3358286 w 9366542"/>
              <a:gd name="connsiteY1508" fmla="*/ 5199919 h 6308306"/>
              <a:gd name="connsiteX1509" fmla="*/ 3383461 w 9366542"/>
              <a:gd name="connsiteY1509" fmla="*/ 5204957 h 6308306"/>
              <a:gd name="connsiteX1510" fmla="*/ 3448913 w 9366542"/>
              <a:gd name="connsiteY1510" fmla="*/ 5199919 h 6308306"/>
              <a:gd name="connsiteX1511" fmla="*/ 3428774 w 9366542"/>
              <a:gd name="connsiteY1511" fmla="*/ 5209996 h 6308306"/>
              <a:gd name="connsiteX1512" fmla="*/ 3443879 w 9366542"/>
              <a:gd name="connsiteY1512" fmla="*/ 5220071 h 6308306"/>
              <a:gd name="connsiteX1513" fmla="*/ 3469053 w 9366542"/>
              <a:gd name="connsiteY1513" fmla="*/ 5199919 h 6308306"/>
              <a:gd name="connsiteX1514" fmla="*/ 3474089 w 9366542"/>
              <a:gd name="connsiteY1514" fmla="*/ 5209996 h 6308306"/>
              <a:gd name="connsiteX1515" fmla="*/ 3484159 w 9366542"/>
              <a:gd name="connsiteY1515" fmla="*/ 5199919 h 6308306"/>
              <a:gd name="connsiteX1516" fmla="*/ 3489193 w 9366542"/>
              <a:gd name="connsiteY1516" fmla="*/ 5204957 h 6308306"/>
              <a:gd name="connsiteX1517" fmla="*/ 3564716 w 9366542"/>
              <a:gd name="connsiteY1517" fmla="*/ 5199919 h 6308306"/>
              <a:gd name="connsiteX1518" fmla="*/ 3559682 w 9366542"/>
              <a:gd name="connsiteY1518" fmla="*/ 5204957 h 6308306"/>
              <a:gd name="connsiteX1519" fmla="*/ 3534507 w 9366542"/>
              <a:gd name="connsiteY1519" fmla="*/ 5230148 h 6308306"/>
              <a:gd name="connsiteX1520" fmla="*/ 3529473 w 9366542"/>
              <a:gd name="connsiteY1520" fmla="*/ 5220071 h 6308306"/>
              <a:gd name="connsiteX1521" fmla="*/ 3514367 w 9366542"/>
              <a:gd name="connsiteY1521" fmla="*/ 5235185 h 6308306"/>
              <a:gd name="connsiteX1522" fmla="*/ 3448913 w 9366542"/>
              <a:gd name="connsiteY1522" fmla="*/ 5245262 h 6308306"/>
              <a:gd name="connsiteX1523" fmla="*/ 3433809 w 9366542"/>
              <a:gd name="connsiteY1523" fmla="*/ 5235185 h 6308306"/>
              <a:gd name="connsiteX1524" fmla="*/ 3403599 w 9366542"/>
              <a:gd name="connsiteY1524" fmla="*/ 5230148 h 6308306"/>
              <a:gd name="connsiteX1525" fmla="*/ 3403599 w 9366542"/>
              <a:gd name="connsiteY1525" fmla="*/ 5250301 h 6308306"/>
              <a:gd name="connsiteX1526" fmla="*/ 3398565 w 9366542"/>
              <a:gd name="connsiteY1526" fmla="*/ 5250301 h 6308306"/>
              <a:gd name="connsiteX1527" fmla="*/ 3398565 w 9366542"/>
              <a:gd name="connsiteY1527" fmla="*/ 5235185 h 6308306"/>
              <a:gd name="connsiteX1528" fmla="*/ 3323042 w 9366542"/>
              <a:gd name="connsiteY1528" fmla="*/ 5250301 h 6308306"/>
              <a:gd name="connsiteX1529" fmla="*/ 3307937 w 9366542"/>
              <a:gd name="connsiteY1529" fmla="*/ 5265415 h 6308306"/>
              <a:gd name="connsiteX1530" fmla="*/ 3297866 w 9366542"/>
              <a:gd name="connsiteY1530" fmla="*/ 5265415 h 6308306"/>
              <a:gd name="connsiteX1531" fmla="*/ 3307937 w 9366542"/>
              <a:gd name="connsiteY1531" fmla="*/ 5255338 h 6308306"/>
              <a:gd name="connsiteX1532" fmla="*/ 3302901 w 9366542"/>
              <a:gd name="connsiteY1532" fmla="*/ 5255338 h 6308306"/>
              <a:gd name="connsiteX1533" fmla="*/ 3247519 w 9366542"/>
              <a:gd name="connsiteY1533" fmla="*/ 5215033 h 6308306"/>
              <a:gd name="connsiteX1534" fmla="*/ 3237448 w 9366542"/>
              <a:gd name="connsiteY1534" fmla="*/ 5240224 h 6308306"/>
              <a:gd name="connsiteX1535" fmla="*/ 3222343 w 9366542"/>
              <a:gd name="connsiteY1535" fmla="*/ 5250301 h 6308306"/>
              <a:gd name="connsiteX1536" fmla="*/ 3212272 w 9366542"/>
              <a:gd name="connsiteY1536" fmla="*/ 5235185 h 6308306"/>
              <a:gd name="connsiteX1537" fmla="*/ 3166959 w 9366542"/>
              <a:gd name="connsiteY1537" fmla="*/ 5265415 h 6308306"/>
              <a:gd name="connsiteX1538" fmla="*/ 3151854 w 9366542"/>
              <a:gd name="connsiteY1538" fmla="*/ 5255338 h 6308306"/>
              <a:gd name="connsiteX1539" fmla="*/ 3101505 w 9366542"/>
              <a:gd name="connsiteY1539" fmla="*/ 5275490 h 6308306"/>
              <a:gd name="connsiteX1540" fmla="*/ 3041086 w 9366542"/>
              <a:gd name="connsiteY1540" fmla="*/ 5265415 h 6308306"/>
              <a:gd name="connsiteX1541" fmla="*/ 3020946 w 9366542"/>
              <a:gd name="connsiteY1541" fmla="*/ 5280529 h 6308306"/>
              <a:gd name="connsiteX1542" fmla="*/ 3015912 w 9366542"/>
              <a:gd name="connsiteY1542" fmla="*/ 5275490 h 6308306"/>
              <a:gd name="connsiteX1543" fmla="*/ 2965562 w 9366542"/>
              <a:gd name="connsiteY1543" fmla="*/ 5285567 h 6308306"/>
              <a:gd name="connsiteX1544" fmla="*/ 2955494 w 9366542"/>
              <a:gd name="connsiteY1544" fmla="*/ 5270453 h 6308306"/>
              <a:gd name="connsiteX1545" fmla="*/ 2945423 w 9366542"/>
              <a:gd name="connsiteY1545" fmla="*/ 5275490 h 6308306"/>
              <a:gd name="connsiteX1546" fmla="*/ 2925283 w 9366542"/>
              <a:gd name="connsiteY1546" fmla="*/ 5275490 h 6308306"/>
              <a:gd name="connsiteX1547" fmla="*/ 2925283 w 9366542"/>
              <a:gd name="connsiteY1547" fmla="*/ 5290606 h 6308306"/>
              <a:gd name="connsiteX1548" fmla="*/ 2864864 w 9366542"/>
              <a:gd name="connsiteY1548" fmla="*/ 5285567 h 6308306"/>
              <a:gd name="connsiteX1549" fmla="*/ 2895073 w 9366542"/>
              <a:gd name="connsiteY1549" fmla="*/ 5270453 h 6308306"/>
              <a:gd name="connsiteX1550" fmla="*/ 2885003 w 9366542"/>
              <a:gd name="connsiteY1550" fmla="*/ 5255338 h 6308306"/>
              <a:gd name="connsiteX1551" fmla="*/ 2854795 w 9366542"/>
              <a:gd name="connsiteY1551" fmla="*/ 5270453 h 6308306"/>
              <a:gd name="connsiteX1552" fmla="*/ 2814515 w 9366542"/>
              <a:gd name="connsiteY1552" fmla="*/ 5260376 h 6308306"/>
              <a:gd name="connsiteX1553" fmla="*/ 2804446 w 9366542"/>
              <a:gd name="connsiteY1553" fmla="*/ 5270453 h 6308306"/>
              <a:gd name="connsiteX1554" fmla="*/ 2794375 w 9366542"/>
              <a:gd name="connsiteY1554" fmla="*/ 5280529 h 6308306"/>
              <a:gd name="connsiteX1555" fmla="*/ 2814515 w 9366542"/>
              <a:gd name="connsiteY1555" fmla="*/ 5290606 h 6308306"/>
              <a:gd name="connsiteX1556" fmla="*/ 2728922 w 9366542"/>
              <a:gd name="connsiteY1556" fmla="*/ 5290606 h 6308306"/>
              <a:gd name="connsiteX1557" fmla="*/ 2744026 w 9366542"/>
              <a:gd name="connsiteY1557" fmla="*/ 5275490 h 6308306"/>
              <a:gd name="connsiteX1558" fmla="*/ 2744026 w 9366542"/>
              <a:gd name="connsiteY1558" fmla="*/ 5280529 h 6308306"/>
              <a:gd name="connsiteX1559" fmla="*/ 2764166 w 9366542"/>
              <a:gd name="connsiteY1559" fmla="*/ 5275490 h 6308306"/>
              <a:gd name="connsiteX1560" fmla="*/ 2728922 w 9366542"/>
              <a:gd name="connsiteY1560" fmla="*/ 5265415 h 6308306"/>
              <a:gd name="connsiteX1561" fmla="*/ 2723887 w 9366542"/>
              <a:gd name="connsiteY1561" fmla="*/ 5275490 h 6308306"/>
              <a:gd name="connsiteX1562" fmla="*/ 2713817 w 9366542"/>
              <a:gd name="connsiteY1562" fmla="*/ 5265415 h 6308306"/>
              <a:gd name="connsiteX1563" fmla="*/ 2698712 w 9366542"/>
              <a:gd name="connsiteY1563" fmla="*/ 5270453 h 6308306"/>
              <a:gd name="connsiteX1564" fmla="*/ 2683607 w 9366542"/>
              <a:gd name="connsiteY1564" fmla="*/ 5275490 h 6308306"/>
              <a:gd name="connsiteX1565" fmla="*/ 2658432 w 9366542"/>
              <a:gd name="connsiteY1565" fmla="*/ 5270453 h 6308306"/>
              <a:gd name="connsiteX1566" fmla="*/ 2628224 w 9366542"/>
              <a:gd name="connsiteY1566" fmla="*/ 5280529 h 6308306"/>
              <a:gd name="connsiteX1567" fmla="*/ 2623188 w 9366542"/>
              <a:gd name="connsiteY1567" fmla="*/ 5280529 h 6308306"/>
              <a:gd name="connsiteX1568" fmla="*/ 2618153 w 9366542"/>
              <a:gd name="connsiteY1568" fmla="*/ 5285567 h 6308306"/>
              <a:gd name="connsiteX1569" fmla="*/ 2613119 w 9366542"/>
              <a:gd name="connsiteY1569" fmla="*/ 5300681 h 6308306"/>
              <a:gd name="connsiteX1570" fmla="*/ 2608084 w 9366542"/>
              <a:gd name="connsiteY1570" fmla="*/ 5295644 h 6308306"/>
              <a:gd name="connsiteX1571" fmla="*/ 2606196 w 9366542"/>
              <a:gd name="connsiteY1571" fmla="*/ 5296903 h 6308306"/>
              <a:gd name="connsiteX1572" fmla="*/ 2593978 w 9366542"/>
              <a:gd name="connsiteY1572" fmla="*/ 5305054 h 6308306"/>
              <a:gd name="connsiteX1573" fmla="*/ 2598014 w 9366542"/>
              <a:gd name="connsiteY1573" fmla="*/ 5300681 h 6308306"/>
              <a:gd name="connsiteX1574" fmla="*/ 2587944 w 9366542"/>
              <a:gd name="connsiteY1574" fmla="*/ 5290606 h 6308306"/>
              <a:gd name="connsiteX1575" fmla="*/ 2532560 w 9366542"/>
              <a:gd name="connsiteY1575" fmla="*/ 5305720 h 6308306"/>
              <a:gd name="connsiteX1576" fmla="*/ 2537595 w 9366542"/>
              <a:gd name="connsiteY1576" fmla="*/ 5290606 h 6308306"/>
              <a:gd name="connsiteX1577" fmla="*/ 2512421 w 9366542"/>
              <a:gd name="connsiteY1577" fmla="*/ 5285567 h 6308306"/>
              <a:gd name="connsiteX1578" fmla="*/ 2487247 w 9366542"/>
              <a:gd name="connsiteY1578" fmla="*/ 5290606 h 6308306"/>
              <a:gd name="connsiteX1579" fmla="*/ 2517456 w 9366542"/>
              <a:gd name="connsiteY1579" fmla="*/ 5300681 h 6308306"/>
              <a:gd name="connsiteX1580" fmla="*/ 2497316 w 9366542"/>
              <a:gd name="connsiteY1580" fmla="*/ 5300681 h 6308306"/>
              <a:gd name="connsiteX1581" fmla="*/ 2492280 w 9366542"/>
              <a:gd name="connsiteY1581" fmla="*/ 5305720 h 6308306"/>
              <a:gd name="connsiteX1582" fmla="*/ 2497316 w 9366542"/>
              <a:gd name="connsiteY1582" fmla="*/ 5310758 h 6308306"/>
              <a:gd name="connsiteX1583" fmla="*/ 2497316 w 9366542"/>
              <a:gd name="connsiteY1583" fmla="*/ 5320834 h 6308306"/>
              <a:gd name="connsiteX1584" fmla="*/ 2487247 w 9366542"/>
              <a:gd name="connsiteY1584" fmla="*/ 5310758 h 6308306"/>
              <a:gd name="connsiteX1585" fmla="*/ 2477177 w 9366542"/>
              <a:gd name="connsiteY1585" fmla="*/ 5310758 h 6308306"/>
              <a:gd name="connsiteX1586" fmla="*/ 2487247 w 9366542"/>
              <a:gd name="connsiteY1586" fmla="*/ 5295644 h 6308306"/>
              <a:gd name="connsiteX1587" fmla="*/ 2477177 w 9366542"/>
              <a:gd name="connsiteY1587" fmla="*/ 5290606 h 6308306"/>
              <a:gd name="connsiteX1588" fmla="*/ 2441933 w 9366542"/>
              <a:gd name="connsiteY1588" fmla="*/ 5300681 h 6308306"/>
              <a:gd name="connsiteX1589" fmla="*/ 2426827 w 9366542"/>
              <a:gd name="connsiteY1589" fmla="*/ 5300681 h 6308306"/>
              <a:gd name="connsiteX1590" fmla="*/ 2426827 w 9366542"/>
              <a:gd name="connsiteY1590" fmla="*/ 5315797 h 6308306"/>
              <a:gd name="connsiteX1591" fmla="*/ 2421792 w 9366542"/>
              <a:gd name="connsiteY1591" fmla="*/ 5320834 h 6308306"/>
              <a:gd name="connsiteX1592" fmla="*/ 2391582 w 9366542"/>
              <a:gd name="connsiteY1592" fmla="*/ 5305720 h 6308306"/>
              <a:gd name="connsiteX1593" fmla="*/ 2381512 w 9366542"/>
              <a:gd name="connsiteY1593" fmla="*/ 5315797 h 6308306"/>
              <a:gd name="connsiteX1594" fmla="*/ 2331163 w 9366542"/>
              <a:gd name="connsiteY1594" fmla="*/ 5300681 h 6308306"/>
              <a:gd name="connsiteX1595" fmla="*/ 2371444 w 9366542"/>
              <a:gd name="connsiteY1595" fmla="*/ 5300681 h 6308306"/>
              <a:gd name="connsiteX1596" fmla="*/ 2371444 w 9366542"/>
              <a:gd name="connsiteY1596" fmla="*/ 5275490 h 6308306"/>
              <a:gd name="connsiteX1597" fmla="*/ 2386548 w 9366542"/>
              <a:gd name="connsiteY1597" fmla="*/ 5270453 h 6308306"/>
              <a:gd name="connsiteX1598" fmla="*/ 2366410 w 9366542"/>
              <a:gd name="connsiteY1598" fmla="*/ 5270453 h 6308306"/>
              <a:gd name="connsiteX1599" fmla="*/ 2336199 w 9366542"/>
              <a:gd name="connsiteY1599" fmla="*/ 5290606 h 6308306"/>
              <a:gd name="connsiteX1600" fmla="*/ 2280814 w 9366542"/>
              <a:gd name="connsiteY1600" fmla="*/ 5285567 h 6308306"/>
              <a:gd name="connsiteX1601" fmla="*/ 2255640 w 9366542"/>
              <a:gd name="connsiteY1601" fmla="*/ 5295644 h 6308306"/>
              <a:gd name="connsiteX1602" fmla="*/ 2311025 w 9366542"/>
              <a:gd name="connsiteY1602" fmla="*/ 5300681 h 6308306"/>
              <a:gd name="connsiteX1603" fmla="*/ 2295919 w 9366542"/>
              <a:gd name="connsiteY1603" fmla="*/ 5310758 h 6308306"/>
              <a:gd name="connsiteX1604" fmla="*/ 2300955 w 9366542"/>
              <a:gd name="connsiteY1604" fmla="*/ 5315797 h 6308306"/>
              <a:gd name="connsiteX1605" fmla="*/ 2280814 w 9366542"/>
              <a:gd name="connsiteY1605" fmla="*/ 5320834 h 6308306"/>
              <a:gd name="connsiteX1606" fmla="*/ 2270745 w 9366542"/>
              <a:gd name="connsiteY1606" fmla="*/ 5325872 h 6308306"/>
              <a:gd name="connsiteX1607" fmla="*/ 2290885 w 9366542"/>
              <a:gd name="connsiteY1607" fmla="*/ 5335949 h 6308306"/>
              <a:gd name="connsiteX1608" fmla="*/ 2230465 w 9366542"/>
              <a:gd name="connsiteY1608" fmla="*/ 5361138 h 6308306"/>
              <a:gd name="connsiteX1609" fmla="*/ 2200257 w 9366542"/>
              <a:gd name="connsiteY1609" fmla="*/ 5356101 h 6308306"/>
              <a:gd name="connsiteX1610" fmla="*/ 2220396 w 9366542"/>
              <a:gd name="connsiteY1610" fmla="*/ 5346024 h 6308306"/>
              <a:gd name="connsiteX1611" fmla="*/ 2190186 w 9366542"/>
              <a:gd name="connsiteY1611" fmla="*/ 5335949 h 6308306"/>
              <a:gd name="connsiteX1612" fmla="*/ 2159977 w 9366542"/>
              <a:gd name="connsiteY1612" fmla="*/ 5346024 h 6308306"/>
              <a:gd name="connsiteX1613" fmla="*/ 2159977 w 9366542"/>
              <a:gd name="connsiteY1613" fmla="*/ 5361138 h 6308306"/>
              <a:gd name="connsiteX1614" fmla="*/ 2134802 w 9366542"/>
              <a:gd name="connsiteY1614" fmla="*/ 5386329 h 6308306"/>
              <a:gd name="connsiteX1615" fmla="*/ 2139837 w 9366542"/>
              <a:gd name="connsiteY1615" fmla="*/ 5401443 h 6308306"/>
              <a:gd name="connsiteX1616" fmla="*/ 2144872 w 9366542"/>
              <a:gd name="connsiteY1616" fmla="*/ 5406482 h 6308306"/>
              <a:gd name="connsiteX1617" fmla="*/ 2159977 w 9366542"/>
              <a:gd name="connsiteY1617" fmla="*/ 5391368 h 6308306"/>
              <a:gd name="connsiteX1618" fmla="*/ 2195222 w 9366542"/>
              <a:gd name="connsiteY1618" fmla="*/ 5391368 h 6308306"/>
              <a:gd name="connsiteX1619" fmla="*/ 2180117 w 9366542"/>
              <a:gd name="connsiteY1619" fmla="*/ 5401443 h 6308306"/>
              <a:gd name="connsiteX1620" fmla="*/ 2195222 w 9366542"/>
              <a:gd name="connsiteY1620" fmla="*/ 5411520 h 6308306"/>
              <a:gd name="connsiteX1621" fmla="*/ 2180117 w 9366542"/>
              <a:gd name="connsiteY1621" fmla="*/ 5416559 h 6308306"/>
              <a:gd name="connsiteX1622" fmla="*/ 2180117 w 9366542"/>
              <a:gd name="connsiteY1622" fmla="*/ 5421596 h 6308306"/>
              <a:gd name="connsiteX1623" fmla="*/ 2200257 w 9366542"/>
              <a:gd name="connsiteY1623" fmla="*/ 5436711 h 6308306"/>
              <a:gd name="connsiteX1624" fmla="*/ 2205291 w 9366542"/>
              <a:gd name="connsiteY1624" fmla="*/ 5446787 h 6308306"/>
              <a:gd name="connsiteX1625" fmla="*/ 2220396 w 9366542"/>
              <a:gd name="connsiteY1625" fmla="*/ 5441748 h 6308306"/>
              <a:gd name="connsiteX1626" fmla="*/ 2210326 w 9366542"/>
              <a:gd name="connsiteY1626" fmla="*/ 5431673 h 6308306"/>
              <a:gd name="connsiteX1627" fmla="*/ 2245570 w 9366542"/>
              <a:gd name="connsiteY1627" fmla="*/ 5401443 h 6308306"/>
              <a:gd name="connsiteX1628" fmla="*/ 2265709 w 9366542"/>
              <a:gd name="connsiteY1628" fmla="*/ 5411520 h 6308306"/>
              <a:gd name="connsiteX1629" fmla="*/ 2275780 w 9366542"/>
              <a:gd name="connsiteY1629" fmla="*/ 5386329 h 6308306"/>
              <a:gd name="connsiteX1630" fmla="*/ 2321094 w 9366542"/>
              <a:gd name="connsiteY1630" fmla="*/ 5401443 h 6308306"/>
              <a:gd name="connsiteX1631" fmla="*/ 2336199 w 9366542"/>
              <a:gd name="connsiteY1631" fmla="*/ 5386329 h 6308306"/>
              <a:gd name="connsiteX1632" fmla="*/ 2351304 w 9366542"/>
              <a:gd name="connsiteY1632" fmla="*/ 5391368 h 6308306"/>
              <a:gd name="connsiteX1633" fmla="*/ 2341233 w 9366542"/>
              <a:gd name="connsiteY1633" fmla="*/ 5406482 h 6308306"/>
              <a:gd name="connsiteX1634" fmla="*/ 2361373 w 9366542"/>
              <a:gd name="connsiteY1634" fmla="*/ 5426634 h 6308306"/>
              <a:gd name="connsiteX1635" fmla="*/ 2401653 w 9366542"/>
              <a:gd name="connsiteY1635" fmla="*/ 5416559 h 6308306"/>
              <a:gd name="connsiteX1636" fmla="*/ 2436897 w 9366542"/>
              <a:gd name="connsiteY1636" fmla="*/ 5421596 h 6308306"/>
              <a:gd name="connsiteX1637" fmla="*/ 2436897 w 9366542"/>
              <a:gd name="connsiteY1637" fmla="*/ 5426634 h 6308306"/>
              <a:gd name="connsiteX1638" fmla="*/ 2391582 w 9366542"/>
              <a:gd name="connsiteY1638" fmla="*/ 5446787 h 6308306"/>
              <a:gd name="connsiteX1639" fmla="*/ 2371444 w 9366542"/>
              <a:gd name="connsiteY1639" fmla="*/ 5492130 h 6308306"/>
              <a:gd name="connsiteX1640" fmla="*/ 2295919 w 9366542"/>
              <a:gd name="connsiteY1640" fmla="*/ 5487092 h 6308306"/>
              <a:gd name="connsiteX1641" fmla="*/ 2295919 w 9366542"/>
              <a:gd name="connsiteY1641" fmla="*/ 5482055 h 6308306"/>
              <a:gd name="connsiteX1642" fmla="*/ 2321094 w 9366542"/>
              <a:gd name="connsiteY1642" fmla="*/ 5482055 h 6308306"/>
              <a:gd name="connsiteX1643" fmla="*/ 2305989 w 9366542"/>
              <a:gd name="connsiteY1643" fmla="*/ 5466939 h 6308306"/>
              <a:gd name="connsiteX1644" fmla="*/ 2250606 w 9366542"/>
              <a:gd name="connsiteY1644" fmla="*/ 5471978 h 6308306"/>
              <a:gd name="connsiteX1645" fmla="*/ 2245570 w 9366542"/>
              <a:gd name="connsiteY1645" fmla="*/ 5461902 h 6308306"/>
              <a:gd name="connsiteX1646" fmla="*/ 2225431 w 9366542"/>
              <a:gd name="connsiteY1646" fmla="*/ 5466939 h 6308306"/>
              <a:gd name="connsiteX1647" fmla="*/ 2235501 w 9366542"/>
              <a:gd name="connsiteY1647" fmla="*/ 5487092 h 6308306"/>
              <a:gd name="connsiteX1648" fmla="*/ 2220396 w 9366542"/>
              <a:gd name="connsiteY1648" fmla="*/ 5497169 h 6308306"/>
              <a:gd name="connsiteX1649" fmla="*/ 2230465 w 9366542"/>
              <a:gd name="connsiteY1649" fmla="*/ 5502207 h 6308306"/>
              <a:gd name="connsiteX1650" fmla="*/ 2230465 w 9366542"/>
              <a:gd name="connsiteY1650" fmla="*/ 5512282 h 6308306"/>
              <a:gd name="connsiteX1651" fmla="*/ 2210326 w 9366542"/>
              <a:gd name="connsiteY1651" fmla="*/ 5527396 h 6308306"/>
              <a:gd name="connsiteX1652" fmla="*/ 2210326 w 9366542"/>
              <a:gd name="connsiteY1652" fmla="*/ 5537473 h 6308306"/>
              <a:gd name="connsiteX1653" fmla="*/ 2240535 w 9366542"/>
              <a:gd name="connsiteY1653" fmla="*/ 5527396 h 6308306"/>
              <a:gd name="connsiteX1654" fmla="*/ 2210326 w 9366542"/>
              <a:gd name="connsiteY1654" fmla="*/ 5552587 h 6308306"/>
              <a:gd name="connsiteX1655" fmla="*/ 2265709 w 9366542"/>
              <a:gd name="connsiteY1655" fmla="*/ 5552587 h 6308306"/>
              <a:gd name="connsiteX1656" fmla="*/ 2255640 w 9366542"/>
              <a:gd name="connsiteY1656" fmla="*/ 5562664 h 6308306"/>
              <a:gd name="connsiteX1657" fmla="*/ 2250606 w 9366542"/>
              <a:gd name="connsiteY1657" fmla="*/ 5562664 h 6308306"/>
              <a:gd name="connsiteX1658" fmla="*/ 2230465 w 9366542"/>
              <a:gd name="connsiteY1658" fmla="*/ 5577778 h 6308306"/>
              <a:gd name="connsiteX1659" fmla="*/ 2195222 w 9366542"/>
              <a:gd name="connsiteY1659" fmla="*/ 5587854 h 6308306"/>
              <a:gd name="connsiteX1660" fmla="*/ 2195222 w 9366542"/>
              <a:gd name="connsiteY1660" fmla="*/ 5567701 h 6308306"/>
              <a:gd name="connsiteX1661" fmla="*/ 2180117 w 9366542"/>
              <a:gd name="connsiteY1661" fmla="*/ 5547549 h 6308306"/>
              <a:gd name="connsiteX1662" fmla="*/ 2180117 w 9366542"/>
              <a:gd name="connsiteY1662" fmla="*/ 5532435 h 6308306"/>
              <a:gd name="connsiteX1663" fmla="*/ 2210326 w 9366542"/>
              <a:gd name="connsiteY1663" fmla="*/ 5522359 h 6308306"/>
              <a:gd name="connsiteX1664" fmla="*/ 2195222 w 9366542"/>
              <a:gd name="connsiteY1664" fmla="*/ 5441748 h 6308306"/>
              <a:gd name="connsiteX1665" fmla="*/ 2185152 w 9366542"/>
              <a:gd name="connsiteY1665" fmla="*/ 5436711 h 6308306"/>
              <a:gd name="connsiteX1666" fmla="*/ 2159977 w 9366542"/>
              <a:gd name="connsiteY1666" fmla="*/ 5451825 h 6308306"/>
              <a:gd name="connsiteX1667" fmla="*/ 2139837 w 9366542"/>
              <a:gd name="connsiteY1667" fmla="*/ 5436711 h 6308306"/>
              <a:gd name="connsiteX1668" fmla="*/ 2119697 w 9366542"/>
              <a:gd name="connsiteY1668" fmla="*/ 5436711 h 6308306"/>
              <a:gd name="connsiteX1669" fmla="*/ 2099558 w 9366542"/>
              <a:gd name="connsiteY1669" fmla="*/ 5461902 h 6308306"/>
              <a:gd name="connsiteX1670" fmla="*/ 2104592 w 9366542"/>
              <a:gd name="connsiteY1670" fmla="*/ 5471978 h 6308306"/>
              <a:gd name="connsiteX1671" fmla="*/ 2089487 w 9366542"/>
              <a:gd name="connsiteY1671" fmla="*/ 5477016 h 6308306"/>
              <a:gd name="connsiteX1672" fmla="*/ 2099558 w 9366542"/>
              <a:gd name="connsiteY1672" fmla="*/ 5487092 h 6308306"/>
              <a:gd name="connsiteX1673" fmla="*/ 2094523 w 9366542"/>
              <a:gd name="connsiteY1673" fmla="*/ 5507244 h 6308306"/>
              <a:gd name="connsiteX1674" fmla="*/ 2074385 w 9366542"/>
              <a:gd name="connsiteY1674" fmla="*/ 5502207 h 6308306"/>
              <a:gd name="connsiteX1675" fmla="*/ 2069348 w 9366542"/>
              <a:gd name="connsiteY1675" fmla="*/ 5482055 h 6308306"/>
              <a:gd name="connsiteX1676" fmla="*/ 2074385 w 9366542"/>
              <a:gd name="connsiteY1676" fmla="*/ 5461902 h 6308306"/>
              <a:gd name="connsiteX1677" fmla="*/ 2064314 w 9366542"/>
              <a:gd name="connsiteY1677" fmla="*/ 5436711 h 6308306"/>
              <a:gd name="connsiteX1678" fmla="*/ 2049209 w 9366542"/>
              <a:gd name="connsiteY1678" fmla="*/ 5426634 h 6308306"/>
              <a:gd name="connsiteX1679" fmla="*/ 2008930 w 9366542"/>
              <a:gd name="connsiteY1679" fmla="*/ 5436711 h 6308306"/>
              <a:gd name="connsiteX1680" fmla="*/ 1988789 w 9366542"/>
              <a:gd name="connsiteY1680" fmla="*/ 5446787 h 6308306"/>
              <a:gd name="connsiteX1681" fmla="*/ 1968650 w 9366542"/>
              <a:gd name="connsiteY1681" fmla="*/ 5416559 h 6308306"/>
              <a:gd name="connsiteX1682" fmla="*/ 1988789 w 9366542"/>
              <a:gd name="connsiteY1682" fmla="*/ 5406482 h 6308306"/>
              <a:gd name="connsiteX1683" fmla="*/ 1983755 w 9366542"/>
              <a:gd name="connsiteY1683" fmla="*/ 5416559 h 6308306"/>
              <a:gd name="connsiteX1684" fmla="*/ 1998860 w 9366542"/>
              <a:gd name="connsiteY1684" fmla="*/ 5426634 h 6308306"/>
              <a:gd name="connsiteX1685" fmla="*/ 2049209 w 9366542"/>
              <a:gd name="connsiteY1685" fmla="*/ 5416559 h 6308306"/>
              <a:gd name="connsiteX1686" fmla="*/ 2044174 w 9366542"/>
              <a:gd name="connsiteY1686" fmla="*/ 5411520 h 6308306"/>
              <a:gd name="connsiteX1687" fmla="*/ 2079418 w 9366542"/>
              <a:gd name="connsiteY1687" fmla="*/ 5406482 h 6308306"/>
              <a:gd name="connsiteX1688" fmla="*/ 2099558 w 9366542"/>
              <a:gd name="connsiteY1688" fmla="*/ 5376254 h 6308306"/>
              <a:gd name="connsiteX1689" fmla="*/ 2124733 w 9366542"/>
              <a:gd name="connsiteY1689" fmla="*/ 5376254 h 6308306"/>
              <a:gd name="connsiteX1690" fmla="*/ 2134802 w 9366542"/>
              <a:gd name="connsiteY1690" fmla="*/ 5366177 h 6308306"/>
              <a:gd name="connsiteX1691" fmla="*/ 2104592 w 9366542"/>
              <a:gd name="connsiteY1691" fmla="*/ 5361138 h 6308306"/>
              <a:gd name="connsiteX1692" fmla="*/ 2129767 w 9366542"/>
              <a:gd name="connsiteY1692" fmla="*/ 5346024 h 6308306"/>
              <a:gd name="connsiteX1693" fmla="*/ 2200257 w 9366542"/>
              <a:gd name="connsiteY1693" fmla="*/ 5320834 h 6308306"/>
              <a:gd name="connsiteX1694" fmla="*/ 2159977 w 9366542"/>
              <a:gd name="connsiteY1694" fmla="*/ 5310758 h 6308306"/>
              <a:gd name="connsiteX1695" fmla="*/ 2175082 w 9366542"/>
              <a:gd name="connsiteY1695" fmla="*/ 5290606 h 6308306"/>
              <a:gd name="connsiteX1696" fmla="*/ 2195222 w 9366542"/>
              <a:gd name="connsiteY1696" fmla="*/ 5285567 h 6308306"/>
              <a:gd name="connsiteX1697" fmla="*/ 2225431 w 9366542"/>
              <a:gd name="connsiteY1697" fmla="*/ 5270453 h 6308306"/>
              <a:gd name="connsiteX1698" fmla="*/ 2220396 w 9366542"/>
              <a:gd name="connsiteY1698" fmla="*/ 5245262 h 6308306"/>
              <a:gd name="connsiteX1699" fmla="*/ 2240535 w 9366542"/>
              <a:gd name="connsiteY1699" fmla="*/ 5235185 h 6308306"/>
              <a:gd name="connsiteX1700" fmla="*/ 2255640 w 9366542"/>
              <a:gd name="connsiteY1700" fmla="*/ 5250301 h 6308306"/>
              <a:gd name="connsiteX1701" fmla="*/ 2311025 w 9366542"/>
              <a:gd name="connsiteY1701" fmla="*/ 5230148 h 6308306"/>
              <a:gd name="connsiteX1702" fmla="*/ 2351304 w 9366542"/>
              <a:gd name="connsiteY1702" fmla="*/ 5235185 h 6308306"/>
              <a:gd name="connsiteX1703" fmla="*/ 2351304 w 9366542"/>
              <a:gd name="connsiteY1703" fmla="*/ 5230148 h 6308306"/>
              <a:gd name="connsiteX1704" fmla="*/ 2356339 w 9366542"/>
              <a:gd name="connsiteY1704" fmla="*/ 5215033 h 6308306"/>
              <a:gd name="connsiteX1705" fmla="*/ 2321094 w 9366542"/>
              <a:gd name="connsiteY1705" fmla="*/ 5220071 h 6308306"/>
              <a:gd name="connsiteX1706" fmla="*/ 2316059 w 9366542"/>
              <a:gd name="connsiteY1706" fmla="*/ 5199919 h 6308306"/>
              <a:gd name="connsiteX1707" fmla="*/ 2341233 w 9366542"/>
              <a:gd name="connsiteY1707" fmla="*/ 5199919 h 6308306"/>
              <a:gd name="connsiteX1708" fmla="*/ 2341233 w 9366542"/>
              <a:gd name="connsiteY1708" fmla="*/ 5184805 h 6308306"/>
              <a:gd name="connsiteX1709" fmla="*/ 2346268 w 9366542"/>
              <a:gd name="connsiteY1709" fmla="*/ 5179766 h 6308306"/>
              <a:gd name="connsiteX1710" fmla="*/ 2341233 w 9366542"/>
              <a:gd name="connsiteY1710" fmla="*/ 5164652 h 6308306"/>
              <a:gd name="connsiteX1711" fmla="*/ 2311025 w 9366542"/>
              <a:gd name="connsiteY1711" fmla="*/ 5164652 h 6308306"/>
              <a:gd name="connsiteX1712" fmla="*/ 2321094 w 9366542"/>
              <a:gd name="connsiteY1712" fmla="*/ 5149539 h 6308306"/>
              <a:gd name="connsiteX1713" fmla="*/ 2280814 w 9366542"/>
              <a:gd name="connsiteY1713" fmla="*/ 5114271 h 6308306"/>
              <a:gd name="connsiteX1714" fmla="*/ 2260675 w 9366542"/>
              <a:gd name="connsiteY1714" fmla="*/ 5119309 h 6308306"/>
              <a:gd name="connsiteX1715" fmla="*/ 2270745 w 9366542"/>
              <a:gd name="connsiteY1715" fmla="*/ 5109234 h 6308306"/>
              <a:gd name="connsiteX1716" fmla="*/ 2220396 w 9366542"/>
              <a:gd name="connsiteY1716" fmla="*/ 5094118 h 6308306"/>
              <a:gd name="connsiteX1717" fmla="*/ 2205291 w 9366542"/>
              <a:gd name="connsiteY1717" fmla="*/ 5109234 h 6308306"/>
              <a:gd name="connsiteX1718" fmla="*/ 2200257 w 9366542"/>
              <a:gd name="connsiteY1718" fmla="*/ 5109234 h 6308306"/>
              <a:gd name="connsiteX1719" fmla="*/ 2205291 w 9366542"/>
              <a:gd name="connsiteY1719" fmla="*/ 5094118 h 6308306"/>
              <a:gd name="connsiteX1720" fmla="*/ 2185152 w 9366542"/>
              <a:gd name="connsiteY1720" fmla="*/ 5094118 h 6308306"/>
              <a:gd name="connsiteX1721" fmla="*/ 2175082 w 9366542"/>
              <a:gd name="connsiteY1721" fmla="*/ 5109234 h 6308306"/>
              <a:gd name="connsiteX1722" fmla="*/ 2159977 w 9366542"/>
              <a:gd name="connsiteY1722" fmla="*/ 5119309 h 6308306"/>
              <a:gd name="connsiteX1723" fmla="*/ 2165011 w 9366542"/>
              <a:gd name="connsiteY1723" fmla="*/ 5099157 h 6308306"/>
              <a:gd name="connsiteX1724" fmla="*/ 2119697 w 9366542"/>
              <a:gd name="connsiteY1724" fmla="*/ 5084043 h 6308306"/>
              <a:gd name="connsiteX1725" fmla="*/ 2069348 w 9366542"/>
              <a:gd name="connsiteY1725" fmla="*/ 5114271 h 6308306"/>
              <a:gd name="connsiteX1726" fmla="*/ 2059279 w 9366542"/>
              <a:gd name="connsiteY1726" fmla="*/ 5104195 h 6308306"/>
              <a:gd name="connsiteX1727" fmla="*/ 2029069 w 9366542"/>
              <a:gd name="connsiteY1727" fmla="*/ 5139462 h 6308306"/>
              <a:gd name="connsiteX1728" fmla="*/ 1983755 w 9366542"/>
              <a:gd name="connsiteY1728" fmla="*/ 5129386 h 6308306"/>
              <a:gd name="connsiteX1729" fmla="*/ 1998860 w 9366542"/>
              <a:gd name="connsiteY1729" fmla="*/ 5124348 h 6308306"/>
              <a:gd name="connsiteX1730" fmla="*/ 2044174 w 9366542"/>
              <a:gd name="connsiteY1730" fmla="*/ 5104195 h 6308306"/>
              <a:gd name="connsiteX1731" fmla="*/ 2042285 w 9366542"/>
              <a:gd name="connsiteY1731" fmla="*/ 5102305 h 6308306"/>
              <a:gd name="connsiteX1732" fmla="*/ 2030078 w 9366542"/>
              <a:gd name="connsiteY1732" fmla="*/ 5090088 h 6308306"/>
              <a:gd name="connsiteX1733" fmla="*/ 2054243 w 9366542"/>
              <a:gd name="connsiteY1733" fmla="*/ 5073966 h 6308306"/>
              <a:gd name="connsiteX1734" fmla="*/ 2034105 w 9366542"/>
              <a:gd name="connsiteY1734" fmla="*/ 5048775 h 6308306"/>
              <a:gd name="connsiteX1735" fmla="*/ 2049209 w 9366542"/>
              <a:gd name="connsiteY1735" fmla="*/ 5033661 h 6308306"/>
              <a:gd name="connsiteX1736" fmla="*/ 2044174 w 9366542"/>
              <a:gd name="connsiteY1736" fmla="*/ 5043738 h 6308306"/>
              <a:gd name="connsiteX1737" fmla="*/ 2049209 w 9366542"/>
              <a:gd name="connsiteY1737" fmla="*/ 5048775 h 6308306"/>
              <a:gd name="connsiteX1738" fmla="*/ 2104592 w 9366542"/>
              <a:gd name="connsiteY1738" fmla="*/ 5033661 h 6308306"/>
              <a:gd name="connsiteX1739" fmla="*/ 2119697 w 9366542"/>
              <a:gd name="connsiteY1739" fmla="*/ 5038699 h 6308306"/>
              <a:gd name="connsiteX1740" fmla="*/ 2180117 w 9366542"/>
              <a:gd name="connsiteY1740" fmla="*/ 5013508 h 6308306"/>
              <a:gd name="connsiteX1741" fmla="*/ 2175082 w 9366542"/>
              <a:gd name="connsiteY1741" fmla="*/ 5008470 h 6308306"/>
              <a:gd name="connsiteX1742" fmla="*/ 2165011 w 9366542"/>
              <a:gd name="connsiteY1742" fmla="*/ 5003433 h 6308306"/>
              <a:gd name="connsiteX1743" fmla="*/ 2154941 w 9366542"/>
              <a:gd name="connsiteY1743" fmla="*/ 4993356 h 6308306"/>
              <a:gd name="connsiteX1744" fmla="*/ 2154941 w 9366542"/>
              <a:gd name="connsiteY1744" fmla="*/ 4998394 h 6308306"/>
              <a:gd name="connsiteX1745" fmla="*/ 2114662 w 9366542"/>
              <a:gd name="connsiteY1745" fmla="*/ 4973204 h 6308306"/>
              <a:gd name="connsiteX1746" fmla="*/ 2109628 w 9366542"/>
              <a:gd name="connsiteY1746" fmla="*/ 4958090 h 6308306"/>
              <a:gd name="connsiteX1747" fmla="*/ 2119697 w 9366542"/>
              <a:gd name="connsiteY1747" fmla="*/ 4953051 h 6308306"/>
              <a:gd name="connsiteX1748" fmla="*/ 2089487 w 9366542"/>
              <a:gd name="connsiteY1748" fmla="*/ 4942976 h 6308306"/>
              <a:gd name="connsiteX1749" fmla="*/ 2094523 w 9366542"/>
              <a:gd name="connsiteY1749" fmla="*/ 4937937 h 6308306"/>
              <a:gd name="connsiteX1750" fmla="*/ 2079418 w 9366542"/>
              <a:gd name="connsiteY1750" fmla="*/ 4927860 h 6308306"/>
              <a:gd name="connsiteX1751" fmla="*/ 2069348 w 9366542"/>
              <a:gd name="connsiteY1751" fmla="*/ 4937937 h 6308306"/>
              <a:gd name="connsiteX1752" fmla="*/ 2079418 w 9366542"/>
              <a:gd name="connsiteY1752" fmla="*/ 4942976 h 6308306"/>
              <a:gd name="connsiteX1753" fmla="*/ 2054243 w 9366542"/>
              <a:gd name="connsiteY1753" fmla="*/ 4948013 h 6308306"/>
              <a:gd name="connsiteX1754" fmla="*/ 2079418 w 9366542"/>
              <a:gd name="connsiteY1754" fmla="*/ 4958090 h 6308306"/>
              <a:gd name="connsiteX1755" fmla="*/ 2049209 w 9366542"/>
              <a:gd name="connsiteY1755" fmla="*/ 4993356 h 6308306"/>
              <a:gd name="connsiteX1756" fmla="*/ 2039138 w 9366542"/>
              <a:gd name="connsiteY1756" fmla="*/ 4993356 h 6308306"/>
              <a:gd name="connsiteX1757" fmla="*/ 2029069 w 9366542"/>
              <a:gd name="connsiteY1757" fmla="*/ 5013508 h 6308306"/>
              <a:gd name="connsiteX1758" fmla="*/ 2013964 w 9366542"/>
              <a:gd name="connsiteY1758" fmla="*/ 4998394 h 6308306"/>
              <a:gd name="connsiteX1759" fmla="*/ 2049209 w 9366542"/>
              <a:gd name="connsiteY1759" fmla="*/ 4958090 h 6308306"/>
              <a:gd name="connsiteX1760" fmla="*/ 2029069 w 9366542"/>
              <a:gd name="connsiteY1760" fmla="*/ 4953051 h 6308306"/>
              <a:gd name="connsiteX1761" fmla="*/ 2029069 w 9366542"/>
              <a:gd name="connsiteY1761" fmla="*/ 4968165 h 6308306"/>
              <a:gd name="connsiteX1762" fmla="*/ 2013964 w 9366542"/>
              <a:gd name="connsiteY1762" fmla="*/ 4948013 h 6308306"/>
              <a:gd name="connsiteX1763" fmla="*/ 1983755 w 9366542"/>
              <a:gd name="connsiteY1763" fmla="*/ 4968165 h 6308306"/>
              <a:gd name="connsiteX1764" fmla="*/ 1983755 w 9366542"/>
              <a:gd name="connsiteY1764" fmla="*/ 4973204 h 6308306"/>
              <a:gd name="connsiteX1765" fmla="*/ 1998860 w 9366542"/>
              <a:gd name="connsiteY1765" fmla="*/ 4973204 h 6308306"/>
              <a:gd name="connsiteX1766" fmla="*/ 1943476 w 9366542"/>
              <a:gd name="connsiteY1766" fmla="*/ 5018547 h 6308306"/>
              <a:gd name="connsiteX1767" fmla="*/ 1978720 w 9366542"/>
              <a:gd name="connsiteY1767" fmla="*/ 4973204 h 6308306"/>
              <a:gd name="connsiteX1768" fmla="*/ 1968650 w 9366542"/>
              <a:gd name="connsiteY1768" fmla="*/ 4973204 h 6308306"/>
              <a:gd name="connsiteX1769" fmla="*/ 1983755 w 9366542"/>
              <a:gd name="connsiteY1769" fmla="*/ 4948013 h 6308306"/>
              <a:gd name="connsiteX1770" fmla="*/ 1973686 w 9366542"/>
              <a:gd name="connsiteY1770" fmla="*/ 4937937 h 6308306"/>
              <a:gd name="connsiteX1771" fmla="*/ 2003894 w 9366542"/>
              <a:gd name="connsiteY1771" fmla="*/ 4927860 h 6308306"/>
              <a:gd name="connsiteX1772" fmla="*/ 2008930 w 9366542"/>
              <a:gd name="connsiteY1772" fmla="*/ 4932899 h 6308306"/>
              <a:gd name="connsiteX1773" fmla="*/ 2013964 w 9366542"/>
              <a:gd name="connsiteY1773" fmla="*/ 4927860 h 6308306"/>
              <a:gd name="connsiteX1774" fmla="*/ 2069348 w 9366542"/>
              <a:gd name="connsiteY1774" fmla="*/ 4892594 h 6308306"/>
              <a:gd name="connsiteX1775" fmla="*/ 2089487 w 9366542"/>
              <a:gd name="connsiteY1775" fmla="*/ 4882517 h 6308306"/>
              <a:gd name="connsiteX1776" fmla="*/ 2049209 w 9366542"/>
              <a:gd name="connsiteY1776" fmla="*/ 4872441 h 6308306"/>
              <a:gd name="connsiteX1777" fmla="*/ 1983755 w 9366542"/>
              <a:gd name="connsiteY1777" fmla="*/ 4862364 h 6308306"/>
              <a:gd name="connsiteX1778" fmla="*/ 2008930 w 9366542"/>
              <a:gd name="connsiteY1778" fmla="*/ 4847250 h 6308306"/>
              <a:gd name="connsiteX1779" fmla="*/ 2003894 w 9366542"/>
              <a:gd name="connsiteY1779" fmla="*/ 4862364 h 6308306"/>
              <a:gd name="connsiteX1780" fmla="*/ 2039138 w 9366542"/>
              <a:gd name="connsiteY1780" fmla="*/ 4867403 h 6308306"/>
              <a:gd name="connsiteX1781" fmla="*/ 2074385 w 9366542"/>
              <a:gd name="connsiteY1781" fmla="*/ 4847250 h 6308306"/>
              <a:gd name="connsiteX1782" fmla="*/ 2084453 w 9366542"/>
              <a:gd name="connsiteY1782" fmla="*/ 4827098 h 6308306"/>
              <a:gd name="connsiteX1783" fmla="*/ 2054243 w 9366542"/>
              <a:gd name="connsiteY1783" fmla="*/ 4832136 h 6308306"/>
              <a:gd name="connsiteX1784" fmla="*/ 2104592 w 9366542"/>
              <a:gd name="connsiteY1784" fmla="*/ 4796869 h 6308306"/>
              <a:gd name="connsiteX1785" fmla="*/ 2104592 w 9366542"/>
              <a:gd name="connsiteY1785" fmla="*/ 4806945 h 6308306"/>
              <a:gd name="connsiteX1786" fmla="*/ 2084453 w 9366542"/>
              <a:gd name="connsiteY1786" fmla="*/ 4811984 h 6308306"/>
              <a:gd name="connsiteX1787" fmla="*/ 2104592 w 9366542"/>
              <a:gd name="connsiteY1787" fmla="*/ 4832136 h 6308306"/>
              <a:gd name="connsiteX1788" fmla="*/ 2119697 w 9366542"/>
              <a:gd name="connsiteY1788" fmla="*/ 4832136 h 6308306"/>
              <a:gd name="connsiteX1789" fmla="*/ 2124733 w 9366542"/>
              <a:gd name="connsiteY1789" fmla="*/ 4817021 h 6308306"/>
              <a:gd name="connsiteX1790" fmla="*/ 2129767 w 9366542"/>
              <a:gd name="connsiteY1790" fmla="*/ 4822059 h 6308306"/>
              <a:gd name="connsiteX1791" fmla="*/ 2159977 w 9366542"/>
              <a:gd name="connsiteY1791" fmla="*/ 4801907 h 6308306"/>
              <a:gd name="connsiteX1792" fmla="*/ 2165011 w 9366542"/>
              <a:gd name="connsiteY1792" fmla="*/ 4806945 h 6308306"/>
              <a:gd name="connsiteX1793" fmla="*/ 2170047 w 9366542"/>
              <a:gd name="connsiteY1793" fmla="*/ 4801907 h 6308306"/>
              <a:gd name="connsiteX1794" fmla="*/ 2149908 w 9366542"/>
              <a:gd name="connsiteY1794" fmla="*/ 4786793 h 6308306"/>
              <a:gd name="connsiteX1795" fmla="*/ 2154941 w 9366542"/>
              <a:gd name="connsiteY1795" fmla="*/ 4781755 h 6308306"/>
              <a:gd name="connsiteX1796" fmla="*/ 2165011 w 9366542"/>
              <a:gd name="connsiteY1796" fmla="*/ 4771679 h 6308306"/>
              <a:gd name="connsiteX1797" fmla="*/ 2190186 w 9366542"/>
              <a:gd name="connsiteY1797" fmla="*/ 4756564 h 6308306"/>
              <a:gd name="connsiteX1798" fmla="*/ 2185152 w 9366542"/>
              <a:gd name="connsiteY1798" fmla="*/ 4761602 h 6308306"/>
              <a:gd name="connsiteX1799" fmla="*/ 2235501 w 9366542"/>
              <a:gd name="connsiteY1799" fmla="*/ 4721297 h 6308306"/>
              <a:gd name="connsiteX1800" fmla="*/ 2240535 w 9366542"/>
              <a:gd name="connsiteY1800" fmla="*/ 4726336 h 6308306"/>
              <a:gd name="connsiteX1801" fmla="*/ 2275780 w 9366542"/>
              <a:gd name="connsiteY1801" fmla="*/ 4706183 h 6308306"/>
              <a:gd name="connsiteX1802" fmla="*/ 2311025 w 9366542"/>
              <a:gd name="connsiteY1802" fmla="*/ 4706183 h 6308306"/>
              <a:gd name="connsiteX1803" fmla="*/ 2316059 w 9366542"/>
              <a:gd name="connsiteY1803" fmla="*/ 4701145 h 6308306"/>
              <a:gd name="connsiteX1804" fmla="*/ 2270745 w 9366542"/>
              <a:gd name="connsiteY1804" fmla="*/ 4696106 h 6308306"/>
              <a:gd name="connsiteX1805" fmla="*/ 2230465 w 9366542"/>
              <a:gd name="connsiteY1805" fmla="*/ 4675954 h 6308306"/>
              <a:gd name="connsiteX1806" fmla="*/ 2185152 w 9366542"/>
              <a:gd name="connsiteY1806" fmla="*/ 4675954 h 6308306"/>
              <a:gd name="connsiteX1807" fmla="*/ 2149908 w 9366542"/>
              <a:gd name="connsiteY1807" fmla="*/ 4706183 h 6308306"/>
              <a:gd name="connsiteX1808" fmla="*/ 2165011 w 9366542"/>
              <a:gd name="connsiteY1808" fmla="*/ 4680992 h 6308306"/>
              <a:gd name="connsiteX1809" fmla="*/ 2139837 w 9366542"/>
              <a:gd name="connsiteY1809" fmla="*/ 4680992 h 6308306"/>
              <a:gd name="connsiteX1810" fmla="*/ 2109628 w 9366542"/>
              <a:gd name="connsiteY1810" fmla="*/ 4706183 h 6308306"/>
              <a:gd name="connsiteX1811" fmla="*/ 2069348 w 9366542"/>
              <a:gd name="connsiteY1811" fmla="*/ 4721297 h 6308306"/>
              <a:gd name="connsiteX1812" fmla="*/ 2084453 w 9366542"/>
              <a:gd name="connsiteY1812" fmla="*/ 4736411 h 6308306"/>
              <a:gd name="connsiteX1813" fmla="*/ 2074385 w 9366542"/>
              <a:gd name="connsiteY1813" fmla="*/ 4736411 h 6308306"/>
              <a:gd name="connsiteX1814" fmla="*/ 2044174 w 9366542"/>
              <a:gd name="connsiteY1814" fmla="*/ 4761602 h 6308306"/>
              <a:gd name="connsiteX1815" fmla="*/ 2039138 w 9366542"/>
              <a:gd name="connsiteY1815" fmla="*/ 4751527 h 6308306"/>
              <a:gd name="connsiteX1816" fmla="*/ 2003894 w 9366542"/>
              <a:gd name="connsiteY1816" fmla="*/ 4761602 h 6308306"/>
              <a:gd name="connsiteX1817" fmla="*/ 2019000 w 9366542"/>
              <a:gd name="connsiteY1817" fmla="*/ 4771679 h 6308306"/>
              <a:gd name="connsiteX1818" fmla="*/ 2029069 w 9366542"/>
              <a:gd name="connsiteY1818" fmla="*/ 4781755 h 6308306"/>
              <a:gd name="connsiteX1819" fmla="*/ 2029069 w 9366542"/>
              <a:gd name="connsiteY1819" fmla="*/ 4786793 h 6308306"/>
              <a:gd name="connsiteX1820" fmla="*/ 1983755 w 9366542"/>
              <a:gd name="connsiteY1820" fmla="*/ 4796869 h 6308306"/>
              <a:gd name="connsiteX1821" fmla="*/ 2003894 w 9366542"/>
              <a:gd name="connsiteY1821" fmla="*/ 4811984 h 6308306"/>
              <a:gd name="connsiteX1822" fmla="*/ 2003894 w 9366542"/>
              <a:gd name="connsiteY1822" fmla="*/ 4822059 h 6308306"/>
              <a:gd name="connsiteX1823" fmla="*/ 1973686 w 9366542"/>
              <a:gd name="connsiteY1823" fmla="*/ 4811984 h 6308306"/>
              <a:gd name="connsiteX1824" fmla="*/ 1963615 w 9366542"/>
              <a:gd name="connsiteY1824" fmla="*/ 4811984 h 6308306"/>
              <a:gd name="connsiteX1825" fmla="*/ 1953545 w 9366542"/>
              <a:gd name="connsiteY1825" fmla="*/ 4842212 h 6308306"/>
              <a:gd name="connsiteX1826" fmla="*/ 1928371 w 9366542"/>
              <a:gd name="connsiteY1826" fmla="*/ 4852289 h 6308306"/>
              <a:gd name="connsiteX1827" fmla="*/ 1913266 w 9366542"/>
              <a:gd name="connsiteY1827" fmla="*/ 4852289 h 6308306"/>
              <a:gd name="connsiteX1828" fmla="*/ 1913266 w 9366542"/>
              <a:gd name="connsiteY1828" fmla="*/ 4847250 h 6308306"/>
              <a:gd name="connsiteX1829" fmla="*/ 1923337 w 9366542"/>
              <a:gd name="connsiteY1829" fmla="*/ 4817021 h 6308306"/>
              <a:gd name="connsiteX1830" fmla="*/ 1893127 w 9366542"/>
              <a:gd name="connsiteY1830" fmla="*/ 4822059 h 6308306"/>
              <a:gd name="connsiteX1831" fmla="*/ 1893127 w 9366542"/>
              <a:gd name="connsiteY1831" fmla="*/ 4817021 h 6308306"/>
              <a:gd name="connsiteX1832" fmla="*/ 1913266 w 9366542"/>
              <a:gd name="connsiteY1832" fmla="*/ 4806945 h 6308306"/>
              <a:gd name="connsiteX1833" fmla="*/ 1933406 w 9366542"/>
              <a:gd name="connsiteY1833" fmla="*/ 4776716 h 6308306"/>
              <a:gd name="connsiteX1834" fmla="*/ 1913266 w 9366542"/>
              <a:gd name="connsiteY1834" fmla="*/ 4766641 h 6308306"/>
              <a:gd name="connsiteX1835" fmla="*/ 1933406 w 9366542"/>
              <a:gd name="connsiteY1835" fmla="*/ 4756564 h 6308306"/>
              <a:gd name="connsiteX1836" fmla="*/ 1928371 w 9366542"/>
              <a:gd name="connsiteY1836" fmla="*/ 4751527 h 6308306"/>
              <a:gd name="connsiteX1837" fmla="*/ 1988789 w 9366542"/>
              <a:gd name="connsiteY1837" fmla="*/ 4721297 h 6308306"/>
              <a:gd name="connsiteX1838" fmla="*/ 1993825 w 9366542"/>
              <a:gd name="connsiteY1838" fmla="*/ 4726336 h 6308306"/>
              <a:gd name="connsiteX1839" fmla="*/ 2044174 w 9366542"/>
              <a:gd name="connsiteY1839" fmla="*/ 4721297 h 6308306"/>
              <a:gd name="connsiteX1840" fmla="*/ 2039138 w 9366542"/>
              <a:gd name="connsiteY1840" fmla="*/ 4726336 h 6308306"/>
              <a:gd name="connsiteX1841" fmla="*/ 2044174 w 9366542"/>
              <a:gd name="connsiteY1841" fmla="*/ 4731374 h 6308306"/>
              <a:gd name="connsiteX1842" fmla="*/ 2054243 w 9366542"/>
              <a:gd name="connsiteY1842" fmla="*/ 4721297 h 6308306"/>
              <a:gd name="connsiteX1843" fmla="*/ 2044174 w 9366542"/>
              <a:gd name="connsiteY1843" fmla="*/ 4706183 h 6308306"/>
              <a:gd name="connsiteX1844" fmla="*/ 2059279 w 9366542"/>
              <a:gd name="connsiteY1844" fmla="*/ 4680992 h 6308306"/>
              <a:gd name="connsiteX1845" fmla="*/ 2039138 w 9366542"/>
              <a:gd name="connsiteY1845" fmla="*/ 4670917 h 6308306"/>
              <a:gd name="connsiteX1846" fmla="*/ 2054243 w 9366542"/>
              <a:gd name="connsiteY1846" fmla="*/ 4665878 h 6308306"/>
              <a:gd name="connsiteX1847" fmla="*/ 2064314 w 9366542"/>
              <a:gd name="connsiteY1847" fmla="*/ 4670917 h 6308306"/>
              <a:gd name="connsiteX1848" fmla="*/ 2079418 w 9366542"/>
              <a:gd name="connsiteY1848" fmla="*/ 4635649 h 6308306"/>
              <a:gd name="connsiteX1849" fmla="*/ 2074385 w 9366542"/>
              <a:gd name="connsiteY1849" fmla="*/ 4620535 h 6308306"/>
              <a:gd name="connsiteX1850" fmla="*/ 2074385 w 9366542"/>
              <a:gd name="connsiteY1850" fmla="*/ 4605421 h 6308306"/>
              <a:gd name="connsiteX1851" fmla="*/ 2094523 w 9366542"/>
              <a:gd name="connsiteY1851" fmla="*/ 4620535 h 6308306"/>
              <a:gd name="connsiteX1852" fmla="*/ 2104592 w 9366542"/>
              <a:gd name="connsiteY1852" fmla="*/ 4620535 h 6308306"/>
              <a:gd name="connsiteX1853" fmla="*/ 2104592 w 9366542"/>
              <a:gd name="connsiteY1853" fmla="*/ 4618647 h 6308306"/>
              <a:gd name="connsiteX1854" fmla="*/ 2104592 w 9366542"/>
              <a:gd name="connsiteY1854" fmla="*/ 4615497 h 6308306"/>
              <a:gd name="connsiteX1855" fmla="*/ 2124733 w 9366542"/>
              <a:gd name="connsiteY1855" fmla="*/ 4605421 h 6308306"/>
              <a:gd name="connsiteX1856" fmla="*/ 2129767 w 9366542"/>
              <a:gd name="connsiteY1856" fmla="*/ 4605421 h 6308306"/>
              <a:gd name="connsiteX1857" fmla="*/ 2134802 w 9366542"/>
              <a:gd name="connsiteY1857" fmla="*/ 4605421 h 6308306"/>
              <a:gd name="connsiteX1858" fmla="*/ 2149908 w 9366542"/>
              <a:gd name="connsiteY1858" fmla="*/ 4595344 h 6308306"/>
              <a:gd name="connsiteX1859" fmla="*/ 2175082 w 9366542"/>
              <a:gd name="connsiteY1859" fmla="*/ 4590306 h 6308306"/>
              <a:gd name="connsiteX1860" fmla="*/ 2159977 w 9366542"/>
              <a:gd name="connsiteY1860" fmla="*/ 4580230 h 6308306"/>
              <a:gd name="connsiteX1861" fmla="*/ 2180117 w 9366542"/>
              <a:gd name="connsiteY1861" fmla="*/ 4570153 h 6308306"/>
              <a:gd name="connsiteX1862" fmla="*/ 2185152 w 9366542"/>
              <a:gd name="connsiteY1862" fmla="*/ 4565116 h 6308306"/>
              <a:gd name="connsiteX1863" fmla="*/ 2180117 w 9366542"/>
              <a:gd name="connsiteY1863" fmla="*/ 4560078 h 6308306"/>
              <a:gd name="connsiteX1864" fmla="*/ 2175082 w 9366542"/>
              <a:gd name="connsiteY1864" fmla="*/ 4555039 h 6308306"/>
              <a:gd name="connsiteX1865" fmla="*/ 2180117 w 9366542"/>
              <a:gd name="connsiteY1865" fmla="*/ 4539925 h 6308306"/>
              <a:gd name="connsiteX1866" fmla="*/ 2185152 w 9366542"/>
              <a:gd name="connsiteY1866" fmla="*/ 4550001 h 6308306"/>
              <a:gd name="connsiteX1867" fmla="*/ 2190186 w 9366542"/>
              <a:gd name="connsiteY1867" fmla="*/ 4555039 h 6308306"/>
              <a:gd name="connsiteX1868" fmla="*/ 2245570 w 9366542"/>
              <a:gd name="connsiteY1868" fmla="*/ 4534887 h 6308306"/>
              <a:gd name="connsiteX1869" fmla="*/ 2260675 w 9366542"/>
              <a:gd name="connsiteY1869" fmla="*/ 4534887 h 6308306"/>
              <a:gd name="connsiteX1870" fmla="*/ 2250606 w 9366542"/>
              <a:gd name="connsiteY1870" fmla="*/ 4539925 h 6308306"/>
              <a:gd name="connsiteX1871" fmla="*/ 2270745 w 9366542"/>
              <a:gd name="connsiteY1871" fmla="*/ 4544964 h 6308306"/>
              <a:gd name="connsiteX1872" fmla="*/ 2260675 w 9366542"/>
              <a:gd name="connsiteY1872" fmla="*/ 4555039 h 6308306"/>
              <a:gd name="connsiteX1873" fmla="*/ 2290885 w 9366542"/>
              <a:gd name="connsiteY1873" fmla="*/ 4575192 h 6308306"/>
              <a:gd name="connsiteX1874" fmla="*/ 2270745 w 9366542"/>
              <a:gd name="connsiteY1874" fmla="*/ 4580230 h 6308306"/>
              <a:gd name="connsiteX1875" fmla="*/ 2275780 w 9366542"/>
              <a:gd name="connsiteY1875" fmla="*/ 4590306 h 6308306"/>
              <a:gd name="connsiteX1876" fmla="*/ 2300955 w 9366542"/>
              <a:gd name="connsiteY1876" fmla="*/ 4590306 h 6308306"/>
              <a:gd name="connsiteX1877" fmla="*/ 2300955 w 9366542"/>
              <a:gd name="connsiteY1877" fmla="*/ 4570153 h 6308306"/>
              <a:gd name="connsiteX1878" fmla="*/ 2321094 w 9366542"/>
              <a:gd name="connsiteY1878" fmla="*/ 4555039 h 6308306"/>
              <a:gd name="connsiteX1879" fmla="*/ 2386548 w 9366542"/>
              <a:gd name="connsiteY1879" fmla="*/ 4550001 h 6308306"/>
              <a:gd name="connsiteX1880" fmla="*/ 2381512 w 9366542"/>
              <a:gd name="connsiteY1880" fmla="*/ 4534887 h 6308306"/>
              <a:gd name="connsiteX1881" fmla="*/ 2346268 w 9366542"/>
              <a:gd name="connsiteY1881" fmla="*/ 4534887 h 6308306"/>
              <a:gd name="connsiteX1882" fmla="*/ 2295919 w 9366542"/>
              <a:gd name="connsiteY1882" fmla="*/ 4519773 h 6308306"/>
              <a:gd name="connsiteX1883" fmla="*/ 2290885 w 9366542"/>
              <a:gd name="connsiteY1883" fmla="*/ 4499620 h 6308306"/>
              <a:gd name="connsiteX1884" fmla="*/ 2245570 w 9366542"/>
              <a:gd name="connsiteY1884" fmla="*/ 4509696 h 6308306"/>
              <a:gd name="connsiteX1885" fmla="*/ 2230465 w 9366542"/>
              <a:gd name="connsiteY1885" fmla="*/ 4499620 h 6308306"/>
              <a:gd name="connsiteX1886" fmla="*/ 2245570 w 9366542"/>
              <a:gd name="connsiteY1886" fmla="*/ 4494582 h 6308306"/>
              <a:gd name="connsiteX1887" fmla="*/ 2250606 w 9366542"/>
              <a:gd name="connsiteY1887" fmla="*/ 4494582 h 6308306"/>
              <a:gd name="connsiteX1888" fmla="*/ 2250606 w 9366542"/>
              <a:gd name="connsiteY1888" fmla="*/ 4484505 h 6308306"/>
              <a:gd name="connsiteX1889" fmla="*/ 2285850 w 9366542"/>
              <a:gd name="connsiteY1889" fmla="*/ 4494582 h 6308306"/>
              <a:gd name="connsiteX1890" fmla="*/ 2275780 w 9366542"/>
              <a:gd name="connsiteY1890" fmla="*/ 4479468 h 6308306"/>
              <a:gd name="connsiteX1891" fmla="*/ 2225431 w 9366542"/>
              <a:gd name="connsiteY1891" fmla="*/ 4469391 h 6308306"/>
              <a:gd name="connsiteX1892" fmla="*/ 2220396 w 9366542"/>
              <a:gd name="connsiteY1892" fmla="*/ 4459315 h 6308306"/>
              <a:gd name="connsiteX1893" fmla="*/ 2190186 w 9366542"/>
              <a:gd name="connsiteY1893" fmla="*/ 4454277 h 6308306"/>
              <a:gd name="connsiteX1894" fmla="*/ 2175082 w 9366542"/>
              <a:gd name="connsiteY1894" fmla="*/ 4464352 h 6308306"/>
              <a:gd name="connsiteX1895" fmla="*/ 2165011 w 9366542"/>
              <a:gd name="connsiteY1895" fmla="*/ 4484505 h 6308306"/>
              <a:gd name="connsiteX1896" fmla="*/ 2139837 w 9366542"/>
              <a:gd name="connsiteY1896" fmla="*/ 4484505 h 6308306"/>
              <a:gd name="connsiteX1897" fmla="*/ 2139837 w 9366542"/>
              <a:gd name="connsiteY1897" fmla="*/ 4474429 h 6308306"/>
              <a:gd name="connsiteX1898" fmla="*/ 2159977 w 9366542"/>
              <a:gd name="connsiteY1898" fmla="*/ 4464352 h 6308306"/>
              <a:gd name="connsiteX1899" fmla="*/ 2165011 w 9366542"/>
              <a:gd name="connsiteY1899" fmla="*/ 4464352 h 6308306"/>
              <a:gd name="connsiteX1900" fmla="*/ 2154941 w 9366542"/>
              <a:gd name="connsiteY1900" fmla="*/ 4454277 h 6308306"/>
              <a:gd name="connsiteX1901" fmla="*/ 2119697 w 9366542"/>
              <a:gd name="connsiteY1901" fmla="*/ 4464352 h 6308306"/>
              <a:gd name="connsiteX1902" fmla="*/ 2139837 w 9366542"/>
              <a:gd name="connsiteY1902" fmla="*/ 4474429 h 6308306"/>
              <a:gd name="connsiteX1903" fmla="*/ 2119697 w 9366542"/>
              <a:gd name="connsiteY1903" fmla="*/ 4474429 h 6308306"/>
              <a:gd name="connsiteX1904" fmla="*/ 2104592 w 9366542"/>
              <a:gd name="connsiteY1904" fmla="*/ 4459315 h 6308306"/>
              <a:gd name="connsiteX1905" fmla="*/ 2069348 w 9366542"/>
              <a:gd name="connsiteY1905" fmla="*/ 4469391 h 6308306"/>
              <a:gd name="connsiteX1906" fmla="*/ 2044174 w 9366542"/>
              <a:gd name="connsiteY1906" fmla="*/ 4499620 h 6308306"/>
              <a:gd name="connsiteX1907" fmla="*/ 2029069 w 9366542"/>
              <a:gd name="connsiteY1907" fmla="*/ 4484505 h 6308306"/>
              <a:gd name="connsiteX1908" fmla="*/ 2044174 w 9366542"/>
              <a:gd name="connsiteY1908" fmla="*/ 4474429 h 6308306"/>
              <a:gd name="connsiteX1909" fmla="*/ 1988789 w 9366542"/>
              <a:gd name="connsiteY1909" fmla="*/ 4469391 h 6308306"/>
              <a:gd name="connsiteX1910" fmla="*/ 1978720 w 9366542"/>
              <a:gd name="connsiteY1910" fmla="*/ 4479468 h 6308306"/>
              <a:gd name="connsiteX1911" fmla="*/ 1988789 w 9366542"/>
              <a:gd name="connsiteY1911" fmla="*/ 4454277 h 6308306"/>
              <a:gd name="connsiteX1912" fmla="*/ 1993825 w 9366542"/>
              <a:gd name="connsiteY1912" fmla="*/ 4464352 h 6308306"/>
              <a:gd name="connsiteX1913" fmla="*/ 1998860 w 9366542"/>
              <a:gd name="connsiteY1913" fmla="*/ 4469391 h 6308306"/>
              <a:gd name="connsiteX1914" fmla="*/ 2039138 w 9366542"/>
              <a:gd name="connsiteY1914" fmla="*/ 4469391 h 6308306"/>
              <a:gd name="connsiteX1915" fmla="*/ 2039138 w 9366542"/>
              <a:gd name="connsiteY1915" fmla="*/ 4449238 h 6308306"/>
              <a:gd name="connsiteX1916" fmla="*/ 2034105 w 9366542"/>
              <a:gd name="connsiteY1916" fmla="*/ 4444200 h 6308306"/>
              <a:gd name="connsiteX1917" fmla="*/ 2069348 w 9366542"/>
              <a:gd name="connsiteY1917" fmla="*/ 4434125 h 6308306"/>
              <a:gd name="connsiteX1918" fmla="*/ 2044174 w 9366542"/>
              <a:gd name="connsiteY1918" fmla="*/ 4419011 h 6308306"/>
              <a:gd name="connsiteX1919" fmla="*/ 2034105 w 9366542"/>
              <a:gd name="connsiteY1919" fmla="*/ 4429086 h 6308306"/>
              <a:gd name="connsiteX1920" fmla="*/ 2029069 w 9366542"/>
              <a:gd name="connsiteY1920" fmla="*/ 4419011 h 6308306"/>
              <a:gd name="connsiteX1921" fmla="*/ 2029069 w 9366542"/>
              <a:gd name="connsiteY1921" fmla="*/ 4413972 h 6308306"/>
              <a:gd name="connsiteX1922" fmla="*/ 2039138 w 9366542"/>
              <a:gd name="connsiteY1922" fmla="*/ 4413972 h 6308306"/>
              <a:gd name="connsiteX1923" fmla="*/ 2024035 w 9366542"/>
              <a:gd name="connsiteY1923" fmla="*/ 4403895 h 6308306"/>
              <a:gd name="connsiteX1924" fmla="*/ 1993825 w 9366542"/>
              <a:gd name="connsiteY1924" fmla="*/ 4408934 h 6308306"/>
              <a:gd name="connsiteX1925" fmla="*/ 1993825 w 9366542"/>
              <a:gd name="connsiteY1925" fmla="*/ 4358553 h 6308306"/>
              <a:gd name="connsiteX1926" fmla="*/ 2008930 w 9366542"/>
              <a:gd name="connsiteY1926" fmla="*/ 4358553 h 6308306"/>
              <a:gd name="connsiteX1927" fmla="*/ 2024035 w 9366542"/>
              <a:gd name="connsiteY1927" fmla="*/ 4343438 h 6308306"/>
              <a:gd name="connsiteX1928" fmla="*/ 2049209 w 9366542"/>
              <a:gd name="connsiteY1928" fmla="*/ 4343438 h 6308306"/>
              <a:gd name="connsiteX1929" fmla="*/ 2049209 w 9366542"/>
              <a:gd name="connsiteY1929" fmla="*/ 4338401 h 6308306"/>
              <a:gd name="connsiteX1930" fmla="*/ 2084453 w 9366542"/>
              <a:gd name="connsiteY1930" fmla="*/ 4328324 h 6308306"/>
              <a:gd name="connsiteX1931" fmla="*/ 2079418 w 9366542"/>
              <a:gd name="connsiteY1931" fmla="*/ 4323285 h 6308306"/>
              <a:gd name="connsiteX1932" fmla="*/ 2003894 w 9366542"/>
              <a:gd name="connsiteY1932" fmla="*/ 4293057 h 6308306"/>
              <a:gd name="connsiteX1933" fmla="*/ 1993274 w 9366542"/>
              <a:gd name="connsiteY1933" fmla="*/ 4284555 h 6308306"/>
              <a:gd name="connsiteX1934" fmla="*/ 1978720 w 9366542"/>
              <a:gd name="connsiteY1934" fmla="*/ 4272905 h 6308306"/>
              <a:gd name="connsiteX1935" fmla="*/ 1984306 w 9366542"/>
              <a:gd name="connsiteY1935" fmla="*/ 4267315 h 6308306"/>
              <a:gd name="connsiteX1936" fmla="*/ 1998860 w 9366542"/>
              <a:gd name="connsiteY1936" fmla="*/ 4252753 h 6308306"/>
              <a:gd name="connsiteX1937" fmla="*/ 2029069 w 9366542"/>
              <a:gd name="connsiteY1937" fmla="*/ 4257790 h 6308306"/>
              <a:gd name="connsiteX1938" fmla="*/ 2034105 w 9366542"/>
              <a:gd name="connsiteY1938" fmla="*/ 4247714 h 6308306"/>
              <a:gd name="connsiteX1939" fmla="*/ 2029069 w 9366542"/>
              <a:gd name="connsiteY1939" fmla="*/ 4242676 h 6308306"/>
              <a:gd name="connsiteX1940" fmla="*/ 2059279 w 9366542"/>
              <a:gd name="connsiteY1940" fmla="*/ 4227562 h 6308306"/>
              <a:gd name="connsiteX1941" fmla="*/ 2039138 w 9366542"/>
              <a:gd name="connsiteY1941" fmla="*/ 4222523 h 6308306"/>
              <a:gd name="connsiteX1942" fmla="*/ 2049209 w 9366542"/>
              <a:gd name="connsiteY1942" fmla="*/ 4207409 h 6308306"/>
              <a:gd name="connsiteX1943" fmla="*/ 2049209 w 9366542"/>
              <a:gd name="connsiteY1943" fmla="*/ 4187257 h 6308306"/>
              <a:gd name="connsiteX1944" fmla="*/ 2019000 w 9366542"/>
              <a:gd name="connsiteY1944" fmla="*/ 4172143 h 6308306"/>
              <a:gd name="connsiteX1945" fmla="*/ 2034105 w 9366542"/>
              <a:gd name="connsiteY1945" fmla="*/ 4157027 h 6308306"/>
              <a:gd name="connsiteX1946" fmla="*/ 1993825 w 9366542"/>
              <a:gd name="connsiteY1946" fmla="*/ 4131836 h 6308306"/>
              <a:gd name="connsiteX1947" fmla="*/ 1993825 w 9366542"/>
              <a:gd name="connsiteY1947" fmla="*/ 4091532 h 6308306"/>
              <a:gd name="connsiteX1948" fmla="*/ 2013964 w 9366542"/>
              <a:gd name="connsiteY1948" fmla="*/ 4086495 h 6308306"/>
              <a:gd name="connsiteX1949" fmla="*/ 2013964 w 9366542"/>
              <a:gd name="connsiteY1949" fmla="*/ 4061304 h 6308306"/>
              <a:gd name="connsiteX1950" fmla="*/ 2024035 w 9366542"/>
              <a:gd name="connsiteY1950" fmla="*/ 4056265 h 6308306"/>
              <a:gd name="connsiteX1951" fmla="*/ 1993825 w 9366542"/>
              <a:gd name="connsiteY1951" fmla="*/ 4041151 h 6308306"/>
              <a:gd name="connsiteX1952" fmla="*/ 2008930 w 9366542"/>
              <a:gd name="connsiteY1952" fmla="*/ 4036113 h 6308306"/>
              <a:gd name="connsiteX1953" fmla="*/ 2054243 w 9366542"/>
              <a:gd name="connsiteY1953" fmla="*/ 4041151 h 6308306"/>
              <a:gd name="connsiteX1954" fmla="*/ 2069348 w 9366542"/>
              <a:gd name="connsiteY1954" fmla="*/ 4041151 h 6308306"/>
              <a:gd name="connsiteX1955" fmla="*/ 2069348 w 9366542"/>
              <a:gd name="connsiteY1955" fmla="*/ 4031074 h 6308306"/>
              <a:gd name="connsiteX1956" fmla="*/ 2074385 w 9366542"/>
              <a:gd name="connsiteY1956" fmla="*/ 4020999 h 6308306"/>
              <a:gd name="connsiteX1957" fmla="*/ 2044174 w 9366542"/>
              <a:gd name="connsiteY1957" fmla="*/ 4005885 h 6308306"/>
              <a:gd name="connsiteX1958" fmla="*/ 2034105 w 9366542"/>
              <a:gd name="connsiteY1958" fmla="*/ 4005885 h 6308306"/>
              <a:gd name="connsiteX1959" fmla="*/ 2079418 w 9366542"/>
              <a:gd name="connsiteY1959" fmla="*/ 3990769 h 6308306"/>
              <a:gd name="connsiteX1960" fmla="*/ 2084453 w 9366542"/>
              <a:gd name="connsiteY1960" fmla="*/ 3985732 h 6308306"/>
              <a:gd name="connsiteX1961" fmla="*/ 2079418 w 9366542"/>
              <a:gd name="connsiteY1961" fmla="*/ 3995808 h 6308306"/>
              <a:gd name="connsiteX1962" fmla="*/ 2104592 w 9366542"/>
              <a:gd name="connsiteY1962" fmla="*/ 4005885 h 6308306"/>
              <a:gd name="connsiteX1963" fmla="*/ 2124733 w 9366542"/>
              <a:gd name="connsiteY1963" fmla="*/ 3995808 h 6308306"/>
              <a:gd name="connsiteX1964" fmla="*/ 2129767 w 9366542"/>
              <a:gd name="connsiteY1964" fmla="*/ 3965578 h 6308306"/>
              <a:gd name="connsiteX1965" fmla="*/ 2159977 w 9366542"/>
              <a:gd name="connsiteY1965" fmla="*/ 3965578 h 6308306"/>
              <a:gd name="connsiteX1966" fmla="*/ 2159977 w 9366542"/>
              <a:gd name="connsiteY1966" fmla="*/ 3955503 h 6308306"/>
              <a:gd name="connsiteX1967" fmla="*/ 2200257 w 9366542"/>
              <a:gd name="connsiteY1967" fmla="*/ 3950464 h 6308306"/>
              <a:gd name="connsiteX1968" fmla="*/ 2220396 w 9366542"/>
              <a:gd name="connsiteY1968" fmla="*/ 3950464 h 6308306"/>
              <a:gd name="connsiteX1969" fmla="*/ 2235501 w 9366542"/>
              <a:gd name="connsiteY1969" fmla="*/ 3925273 h 6308306"/>
              <a:gd name="connsiteX1970" fmla="*/ 2230465 w 9366542"/>
              <a:gd name="connsiteY1970" fmla="*/ 3905121 h 6308306"/>
              <a:gd name="connsiteX1971" fmla="*/ 2200257 w 9366542"/>
              <a:gd name="connsiteY1971" fmla="*/ 3905121 h 6308306"/>
              <a:gd name="connsiteX1972" fmla="*/ 2185152 w 9366542"/>
              <a:gd name="connsiteY1972" fmla="*/ 3915198 h 6308306"/>
              <a:gd name="connsiteX1973" fmla="*/ 2180117 w 9366542"/>
              <a:gd name="connsiteY1973" fmla="*/ 3890007 h 6308306"/>
              <a:gd name="connsiteX1974" fmla="*/ 2159977 w 9366542"/>
              <a:gd name="connsiteY1974" fmla="*/ 3890007 h 6308306"/>
              <a:gd name="connsiteX1975" fmla="*/ 2159977 w 9366542"/>
              <a:gd name="connsiteY1975" fmla="*/ 3915198 h 6308306"/>
              <a:gd name="connsiteX1976" fmla="*/ 2109628 w 9366542"/>
              <a:gd name="connsiteY1976" fmla="*/ 3930312 h 6308306"/>
              <a:gd name="connsiteX1977" fmla="*/ 2094523 w 9366542"/>
              <a:gd name="connsiteY1977" fmla="*/ 3930312 h 6308306"/>
              <a:gd name="connsiteX1978" fmla="*/ 2089487 w 9366542"/>
              <a:gd name="connsiteY1978" fmla="*/ 3915198 h 6308306"/>
              <a:gd name="connsiteX1979" fmla="*/ 2064314 w 9366542"/>
              <a:gd name="connsiteY1979" fmla="*/ 3905121 h 6308306"/>
              <a:gd name="connsiteX1980" fmla="*/ 2089487 w 9366542"/>
              <a:gd name="connsiteY1980" fmla="*/ 3890007 h 6308306"/>
              <a:gd name="connsiteX1981" fmla="*/ 2119697 w 9366542"/>
              <a:gd name="connsiteY1981" fmla="*/ 3910160 h 6308306"/>
              <a:gd name="connsiteX1982" fmla="*/ 2134802 w 9366542"/>
              <a:gd name="connsiteY1982" fmla="*/ 3890007 h 6308306"/>
              <a:gd name="connsiteX1983" fmla="*/ 2124733 w 9366542"/>
              <a:gd name="connsiteY1983" fmla="*/ 3884969 h 6308306"/>
              <a:gd name="connsiteX1984" fmla="*/ 2104592 w 9366542"/>
              <a:gd name="connsiteY1984" fmla="*/ 3890007 h 6308306"/>
              <a:gd name="connsiteX1985" fmla="*/ 2104592 w 9366542"/>
              <a:gd name="connsiteY1985" fmla="*/ 3864816 h 6308306"/>
              <a:gd name="connsiteX1986" fmla="*/ 2104592 w 9366542"/>
              <a:gd name="connsiteY1986" fmla="*/ 3859779 h 6308306"/>
              <a:gd name="connsiteX1987" fmla="*/ 2114662 w 9366542"/>
              <a:gd name="connsiteY1987" fmla="*/ 3849702 h 6308306"/>
              <a:gd name="connsiteX1988" fmla="*/ 2119697 w 9366542"/>
              <a:gd name="connsiteY1988" fmla="*/ 3864816 h 6308306"/>
              <a:gd name="connsiteX1989" fmla="*/ 2139837 w 9366542"/>
              <a:gd name="connsiteY1989" fmla="*/ 3854741 h 6308306"/>
              <a:gd name="connsiteX1990" fmla="*/ 2124733 w 9366542"/>
              <a:gd name="connsiteY1990" fmla="*/ 3839627 h 6308306"/>
              <a:gd name="connsiteX1991" fmla="*/ 2139837 w 9366542"/>
              <a:gd name="connsiteY1991" fmla="*/ 3834588 h 6308306"/>
              <a:gd name="connsiteX1992" fmla="*/ 2129767 w 9366542"/>
              <a:gd name="connsiteY1992" fmla="*/ 3824511 h 6308306"/>
              <a:gd name="connsiteX1993" fmla="*/ 2013964 w 9366542"/>
              <a:gd name="connsiteY1993" fmla="*/ 3890007 h 6308306"/>
              <a:gd name="connsiteX1994" fmla="*/ 2029069 w 9366542"/>
              <a:gd name="connsiteY1994" fmla="*/ 3905121 h 6308306"/>
              <a:gd name="connsiteX1995" fmla="*/ 2008930 w 9366542"/>
              <a:gd name="connsiteY1995" fmla="*/ 3910160 h 6308306"/>
              <a:gd name="connsiteX1996" fmla="*/ 1998860 w 9366542"/>
              <a:gd name="connsiteY1996" fmla="*/ 3895046 h 6308306"/>
              <a:gd name="connsiteX1997" fmla="*/ 1988789 w 9366542"/>
              <a:gd name="connsiteY1997" fmla="*/ 3905121 h 6308306"/>
              <a:gd name="connsiteX1998" fmla="*/ 1988789 w 9366542"/>
              <a:gd name="connsiteY1998" fmla="*/ 3915198 h 6308306"/>
              <a:gd name="connsiteX1999" fmla="*/ 1933406 w 9366542"/>
              <a:gd name="connsiteY1999" fmla="*/ 3940389 h 6308306"/>
              <a:gd name="connsiteX2000" fmla="*/ 1923337 w 9366542"/>
              <a:gd name="connsiteY2000" fmla="*/ 3925273 h 6308306"/>
              <a:gd name="connsiteX2001" fmla="*/ 1893127 w 9366542"/>
              <a:gd name="connsiteY2001" fmla="*/ 3920236 h 6308306"/>
              <a:gd name="connsiteX2002" fmla="*/ 1893127 w 9366542"/>
              <a:gd name="connsiteY2002" fmla="*/ 3905121 h 6308306"/>
              <a:gd name="connsiteX2003" fmla="*/ 1857883 w 9366542"/>
              <a:gd name="connsiteY2003" fmla="*/ 3905121 h 6308306"/>
              <a:gd name="connsiteX2004" fmla="*/ 1872988 w 9366542"/>
              <a:gd name="connsiteY2004" fmla="*/ 3874893 h 6308306"/>
              <a:gd name="connsiteX2005" fmla="*/ 1817603 w 9366542"/>
              <a:gd name="connsiteY2005" fmla="*/ 3874893 h 6308306"/>
              <a:gd name="connsiteX2006" fmla="*/ 1812567 w 9366542"/>
              <a:gd name="connsiteY2006" fmla="*/ 3890007 h 6308306"/>
              <a:gd name="connsiteX2007" fmla="*/ 1822638 w 9366542"/>
              <a:gd name="connsiteY2007" fmla="*/ 3890007 h 6308306"/>
              <a:gd name="connsiteX2008" fmla="*/ 1802498 w 9366542"/>
              <a:gd name="connsiteY2008" fmla="*/ 3910160 h 6308306"/>
              <a:gd name="connsiteX2009" fmla="*/ 1842778 w 9366542"/>
              <a:gd name="connsiteY2009" fmla="*/ 3940389 h 6308306"/>
              <a:gd name="connsiteX2010" fmla="*/ 1792428 w 9366542"/>
              <a:gd name="connsiteY2010" fmla="*/ 3935350 h 6308306"/>
              <a:gd name="connsiteX2011" fmla="*/ 1792428 w 9366542"/>
              <a:gd name="connsiteY2011" fmla="*/ 3940389 h 6308306"/>
              <a:gd name="connsiteX2012" fmla="*/ 1777323 w 9366542"/>
              <a:gd name="connsiteY2012" fmla="*/ 3940389 h 6308306"/>
              <a:gd name="connsiteX2013" fmla="*/ 1792428 w 9366542"/>
              <a:gd name="connsiteY2013" fmla="*/ 3930312 h 6308306"/>
              <a:gd name="connsiteX2014" fmla="*/ 1802498 w 9366542"/>
              <a:gd name="connsiteY2014" fmla="*/ 3925273 h 6308306"/>
              <a:gd name="connsiteX2015" fmla="*/ 1782360 w 9366542"/>
              <a:gd name="connsiteY2015" fmla="*/ 3905121 h 6308306"/>
              <a:gd name="connsiteX2016" fmla="*/ 1757184 w 9366542"/>
              <a:gd name="connsiteY2016" fmla="*/ 3930312 h 6308306"/>
              <a:gd name="connsiteX2017" fmla="*/ 1721940 w 9366542"/>
              <a:gd name="connsiteY2017" fmla="*/ 3940389 h 6308306"/>
              <a:gd name="connsiteX2018" fmla="*/ 1711871 w 9366542"/>
              <a:gd name="connsiteY2018" fmla="*/ 3950464 h 6308306"/>
              <a:gd name="connsiteX2019" fmla="*/ 1701800 w 9366542"/>
              <a:gd name="connsiteY2019" fmla="*/ 3955503 h 6308306"/>
              <a:gd name="connsiteX2020" fmla="*/ 1671591 w 9366542"/>
              <a:gd name="connsiteY2020" fmla="*/ 3940389 h 6308306"/>
              <a:gd name="connsiteX2021" fmla="*/ 1666556 w 9366542"/>
              <a:gd name="connsiteY2021" fmla="*/ 3935350 h 6308306"/>
              <a:gd name="connsiteX2022" fmla="*/ 1641381 w 9366542"/>
              <a:gd name="connsiteY2022" fmla="*/ 3965578 h 6308306"/>
              <a:gd name="connsiteX2023" fmla="*/ 1656486 w 9366542"/>
              <a:gd name="connsiteY2023" fmla="*/ 3980694 h 6308306"/>
              <a:gd name="connsiteX2024" fmla="*/ 1646417 w 9366542"/>
              <a:gd name="connsiteY2024" fmla="*/ 3990769 h 6308306"/>
              <a:gd name="connsiteX2025" fmla="*/ 1656486 w 9366542"/>
              <a:gd name="connsiteY2025" fmla="*/ 4000846 h 6308306"/>
              <a:gd name="connsiteX2026" fmla="*/ 1621243 w 9366542"/>
              <a:gd name="connsiteY2026" fmla="*/ 4000846 h 6308306"/>
              <a:gd name="connsiteX2027" fmla="*/ 1621243 w 9366542"/>
              <a:gd name="connsiteY2027" fmla="*/ 3985732 h 6308306"/>
              <a:gd name="connsiteX2028" fmla="*/ 1601102 w 9366542"/>
              <a:gd name="connsiteY2028" fmla="*/ 3980694 h 6308306"/>
              <a:gd name="connsiteX2029" fmla="*/ 1596068 w 9366542"/>
              <a:gd name="connsiteY2029" fmla="*/ 3980694 h 6308306"/>
              <a:gd name="connsiteX2030" fmla="*/ 1646417 w 9366542"/>
              <a:gd name="connsiteY2030" fmla="*/ 3950464 h 6308306"/>
              <a:gd name="connsiteX2031" fmla="*/ 1641381 w 9366542"/>
              <a:gd name="connsiteY2031" fmla="*/ 3945426 h 6308306"/>
              <a:gd name="connsiteX2032" fmla="*/ 1661522 w 9366542"/>
              <a:gd name="connsiteY2032" fmla="*/ 3925273 h 6308306"/>
              <a:gd name="connsiteX2033" fmla="*/ 1681661 w 9366542"/>
              <a:gd name="connsiteY2033" fmla="*/ 3925273 h 6308306"/>
              <a:gd name="connsiteX2034" fmla="*/ 1691730 w 9366542"/>
              <a:gd name="connsiteY2034" fmla="*/ 3905121 h 6308306"/>
              <a:gd name="connsiteX2035" fmla="*/ 1701800 w 9366542"/>
              <a:gd name="connsiteY2035" fmla="*/ 3910160 h 6308306"/>
              <a:gd name="connsiteX2036" fmla="*/ 1711871 w 9366542"/>
              <a:gd name="connsiteY2036" fmla="*/ 3930312 h 6308306"/>
              <a:gd name="connsiteX2037" fmla="*/ 1737046 w 9366542"/>
              <a:gd name="connsiteY2037" fmla="*/ 3925273 h 6308306"/>
              <a:gd name="connsiteX2038" fmla="*/ 1772289 w 9366542"/>
              <a:gd name="connsiteY2038" fmla="*/ 3895046 h 6308306"/>
              <a:gd name="connsiteX2039" fmla="*/ 1797464 w 9366542"/>
              <a:gd name="connsiteY2039" fmla="*/ 3869855 h 6308306"/>
              <a:gd name="connsiteX2040" fmla="*/ 1787394 w 9366542"/>
              <a:gd name="connsiteY2040" fmla="*/ 3864816 h 6308306"/>
              <a:gd name="connsiteX2041" fmla="*/ 1792428 w 9366542"/>
              <a:gd name="connsiteY2041" fmla="*/ 3849702 h 6308306"/>
              <a:gd name="connsiteX2042" fmla="*/ 1807533 w 9366542"/>
              <a:gd name="connsiteY2042" fmla="*/ 3859779 h 6308306"/>
              <a:gd name="connsiteX2043" fmla="*/ 1827672 w 9366542"/>
              <a:gd name="connsiteY2043" fmla="*/ 3849702 h 6308306"/>
              <a:gd name="connsiteX2044" fmla="*/ 1792428 w 9366542"/>
              <a:gd name="connsiteY2044" fmla="*/ 3839627 h 6308306"/>
              <a:gd name="connsiteX2045" fmla="*/ 1711871 w 9366542"/>
              <a:gd name="connsiteY2045" fmla="*/ 3874893 h 6308306"/>
              <a:gd name="connsiteX2046" fmla="*/ 1550753 w 9366542"/>
              <a:gd name="connsiteY2046" fmla="*/ 3980694 h 6308306"/>
              <a:gd name="connsiteX2047" fmla="*/ 1545718 w 9366542"/>
              <a:gd name="connsiteY2047" fmla="*/ 3990769 h 6308306"/>
              <a:gd name="connsiteX2048" fmla="*/ 1575927 w 9366542"/>
              <a:gd name="connsiteY2048" fmla="*/ 3985732 h 6308306"/>
              <a:gd name="connsiteX2049" fmla="*/ 1601102 w 9366542"/>
              <a:gd name="connsiteY2049" fmla="*/ 3995808 h 6308306"/>
              <a:gd name="connsiteX2050" fmla="*/ 1611173 w 9366542"/>
              <a:gd name="connsiteY2050" fmla="*/ 4005885 h 6308306"/>
              <a:gd name="connsiteX2051" fmla="*/ 1525578 w 9366542"/>
              <a:gd name="connsiteY2051" fmla="*/ 4051227 h 6308306"/>
              <a:gd name="connsiteX2052" fmla="*/ 1485300 w 9366542"/>
              <a:gd name="connsiteY2052" fmla="*/ 4071379 h 6308306"/>
              <a:gd name="connsiteX2053" fmla="*/ 1455090 w 9366542"/>
              <a:gd name="connsiteY2053" fmla="*/ 4101608 h 6308306"/>
              <a:gd name="connsiteX2054" fmla="*/ 1434950 w 9366542"/>
              <a:gd name="connsiteY2054" fmla="*/ 4086495 h 6308306"/>
              <a:gd name="connsiteX2055" fmla="*/ 1319148 w 9366542"/>
              <a:gd name="connsiteY2055" fmla="*/ 4172143 h 6308306"/>
              <a:gd name="connsiteX2056" fmla="*/ 1314112 w 9366542"/>
              <a:gd name="connsiteY2056" fmla="*/ 4182218 h 6308306"/>
              <a:gd name="connsiteX2057" fmla="*/ 1283902 w 9366542"/>
              <a:gd name="connsiteY2057" fmla="*/ 4192295 h 6308306"/>
              <a:gd name="connsiteX2058" fmla="*/ 1278868 w 9366542"/>
              <a:gd name="connsiteY2058" fmla="*/ 4202371 h 6308306"/>
              <a:gd name="connsiteX2059" fmla="*/ 1263763 w 9366542"/>
              <a:gd name="connsiteY2059" fmla="*/ 4212448 h 6308306"/>
              <a:gd name="connsiteX2060" fmla="*/ 1248658 w 9366542"/>
              <a:gd name="connsiteY2060" fmla="*/ 4217485 h 6308306"/>
              <a:gd name="connsiteX2061" fmla="*/ 1238589 w 9366542"/>
              <a:gd name="connsiteY2061" fmla="*/ 4222523 h 6308306"/>
              <a:gd name="connsiteX2062" fmla="*/ 1213414 w 9366542"/>
              <a:gd name="connsiteY2062" fmla="*/ 4242676 h 6308306"/>
              <a:gd name="connsiteX2063" fmla="*/ 1248658 w 9366542"/>
              <a:gd name="connsiteY2063" fmla="*/ 4197332 h 6308306"/>
              <a:gd name="connsiteX2064" fmla="*/ 1278868 w 9366542"/>
              <a:gd name="connsiteY2064" fmla="*/ 4182218 h 6308306"/>
              <a:gd name="connsiteX2065" fmla="*/ 1258728 w 9366542"/>
              <a:gd name="connsiteY2065" fmla="*/ 4167104 h 6308306"/>
              <a:gd name="connsiteX2066" fmla="*/ 1233555 w 9366542"/>
              <a:gd name="connsiteY2066" fmla="*/ 4192295 h 6308306"/>
              <a:gd name="connsiteX2067" fmla="*/ 1208378 w 9366542"/>
              <a:gd name="connsiteY2067" fmla="*/ 4192295 h 6308306"/>
              <a:gd name="connsiteX2068" fmla="*/ 1218449 w 9366542"/>
              <a:gd name="connsiteY2068" fmla="*/ 4162066 h 6308306"/>
              <a:gd name="connsiteX2069" fmla="*/ 1188239 w 9366542"/>
              <a:gd name="connsiteY2069" fmla="*/ 4162066 h 6308306"/>
              <a:gd name="connsiteX2070" fmla="*/ 1168100 w 9366542"/>
              <a:gd name="connsiteY2070" fmla="*/ 4192295 h 6308306"/>
              <a:gd name="connsiteX2071" fmla="*/ 1203344 w 9366542"/>
              <a:gd name="connsiteY2071" fmla="*/ 4202371 h 6308306"/>
              <a:gd name="connsiteX2072" fmla="*/ 1188239 w 9366542"/>
              <a:gd name="connsiteY2072" fmla="*/ 4217485 h 6308306"/>
              <a:gd name="connsiteX2073" fmla="*/ 1152995 w 9366542"/>
              <a:gd name="connsiteY2073" fmla="*/ 4227562 h 6308306"/>
              <a:gd name="connsiteX2074" fmla="*/ 1132856 w 9366542"/>
              <a:gd name="connsiteY2074" fmla="*/ 4217485 h 6308306"/>
              <a:gd name="connsiteX2075" fmla="*/ 1107682 w 9366542"/>
              <a:gd name="connsiteY2075" fmla="*/ 4177180 h 6308306"/>
              <a:gd name="connsiteX2076" fmla="*/ 1097611 w 9366542"/>
              <a:gd name="connsiteY2076" fmla="*/ 4177180 h 6308306"/>
              <a:gd name="connsiteX2077" fmla="*/ 1168100 w 9366542"/>
              <a:gd name="connsiteY2077" fmla="*/ 4116722 h 6308306"/>
              <a:gd name="connsiteX2078" fmla="*/ 1193275 w 9366542"/>
              <a:gd name="connsiteY2078" fmla="*/ 4116722 h 6308306"/>
              <a:gd name="connsiteX2079" fmla="*/ 1223484 w 9366542"/>
              <a:gd name="connsiteY2079" fmla="*/ 4066342 h 6308306"/>
              <a:gd name="connsiteX2080" fmla="*/ 1218449 w 9366542"/>
              <a:gd name="connsiteY2080" fmla="*/ 4056265 h 6308306"/>
              <a:gd name="connsiteX2081" fmla="*/ 1233555 w 9366542"/>
              <a:gd name="connsiteY2081" fmla="*/ 4031074 h 6308306"/>
              <a:gd name="connsiteX2082" fmla="*/ 1168100 w 9366542"/>
              <a:gd name="connsiteY2082" fmla="*/ 4015960 h 6308306"/>
              <a:gd name="connsiteX2083" fmla="*/ 1168100 w 9366542"/>
              <a:gd name="connsiteY2083" fmla="*/ 4005885 h 6308306"/>
              <a:gd name="connsiteX2084" fmla="*/ 1147960 w 9366542"/>
              <a:gd name="connsiteY2084" fmla="*/ 4015960 h 6308306"/>
              <a:gd name="connsiteX2085" fmla="*/ 1147960 w 9366542"/>
              <a:gd name="connsiteY2085" fmla="*/ 4026037 h 6308306"/>
              <a:gd name="connsiteX2086" fmla="*/ 1092577 w 9366542"/>
              <a:gd name="connsiteY2086" fmla="*/ 4041151 h 6308306"/>
              <a:gd name="connsiteX2087" fmla="*/ 1082507 w 9366542"/>
              <a:gd name="connsiteY2087" fmla="*/ 4046190 h 6308306"/>
              <a:gd name="connsiteX2088" fmla="*/ 1001948 w 9366542"/>
              <a:gd name="connsiteY2088" fmla="*/ 4076418 h 6308306"/>
              <a:gd name="connsiteX2089" fmla="*/ 991879 w 9366542"/>
              <a:gd name="connsiteY2089" fmla="*/ 4076418 h 6308306"/>
              <a:gd name="connsiteX2090" fmla="*/ 981809 w 9366542"/>
              <a:gd name="connsiteY2090" fmla="*/ 4071379 h 6308306"/>
              <a:gd name="connsiteX2091" fmla="*/ 1006984 w 9366542"/>
              <a:gd name="connsiteY2091" fmla="*/ 4066342 h 6308306"/>
              <a:gd name="connsiteX2092" fmla="*/ 1037192 w 9366542"/>
              <a:gd name="connsiteY2092" fmla="*/ 4041151 h 6308306"/>
              <a:gd name="connsiteX2093" fmla="*/ 1037192 w 9366542"/>
              <a:gd name="connsiteY2093" fmla="*/ 4010922 h 6308306"/>
              <a:gd name="connsiteX2094" fmla="*/ 1057333 w 9366542"/>
              <a:gd name="connsiteY2094" fmla="*/ 4015960 h 6308306"/>
              <a:gd name="connsiteX2095" fmla="*/ 1072436 w 9366542"/>
              <a:gd name="connsiteY2095" fmla="*/ 4000846 h 6308306"/>
              <a:gd name="connsiteX2096" fmla="*/ 1057333 w 9366542"/>
              <a:gd name="connsiteY2096" fmla="*/ 3985732 h 6308306"/>
              <a:gd name="connsiteX2097" fmla="*/ 1032158 w 9366542"/>
              <a:gd name="connsiteY2097" fmla="*/ 3980694 h 6308306"/>
              <a:gd name="connsiteX2098" fmla="*/ 971738 w 9366542"/>
              <a:gd name="connsiteY2098" fmla="*/ 4000846 h 6308306"/>
              <a:gd name="connsiteX2099" fmla="*/ 951599 w 9366542"/>
              <a:gd name="connsiteY2099" fmla="*/ 4020999 h 6308306"/>
              <a:gd name="connsiteX2100" fmla="*/ 926424 w 9366542"/>
              <a:gd name="connsiteY2100" fmla="*/ 4026037 h 6308306"/>
              <a:gd name="connsiteX2101" fmla="*/ 941530 w 9366542"/>
              <a:gd name="connsiteY2101" fmla="*/ 4005885 h 6308306"/>
              <a:gd name="connsiteX2102" fmla="*/ 971738 w 9366542"/>
              <a:gd name="connsiteY2102" fmla="*/ 3985732 h 6308306"/>
              <a:gd name="connsiteX2103" fmla="*/ 971738 w 9366542"/>
              <a:gd name="connsiteY2103" fmla="*/ 3975655 h 6308306"/>
              <a:gd name="connsiteX2104" fmla="*/ 941530 w 9366542"/>
              <a:gd name="connsiteY2104" fmla="*/ 3980694 h 6308306"/>
              <a:gd name="connsiteX2105" fmla="*/ 891180 w 9366542"/>
              <a:gd name="connsiteY2105" fmla="*/ 4036113 h 6308306"/>
              <a:gd name="connsiteX2106" fmla="*/ 921389 w 9366542"/>
              <a:gd name="connsiteY2106" fmla="*/ 4031074 h 6308306"/>
              <a:gd name="connsiteX2107" fmla="*/ 886145 w 9366542"/>
              <a:gd name="connsiteY2107" fmla="*/ 4061304 h 6308306"/>
              <a:gd name="connsiteX2108" fmla="*/ 886145 w 9366542"/>
              <a:gd name="connsiteY2108" fmla="*/ 4046190 h 6308306"/>
              <a:gd name="connsiteX2109" fmla="*/ 871040 w 9366542"/>
              <a:gd name="connsiteY2109" fmla="*/ 4056265 h 6308306"/>
              <a:gd name="connsiteX2110" fmla="*/ 840831 w 9366542"/>
              <a:gd name="connsiteY2110" fmla="*/ 4056265 h 6308306"/>
              <a:gd name="connsiteX2111" fmla="*/ 810621 w 9366542"/>
              <a:gd name="connsiteY2111" fmla="*/ 4086495 h 6308306"/>
              <a:gd name="connsiteX2112" fmla="*/ 770342 w 9366542"/>
              <a:gd name="connsiteY2112" fmla="*/ 4076418 h 6308306"/>
              <a:gd name="connsiteX2113" fmla="*/ 760272 w 9366542"/>
              <a:gd name="connsiteY2113" fmla="*/ 4066342 h 6308306"/>
              <a:gd name="connsiteX2114" fmla="*/ 765308 w 9366542"/>
              <a:gd name="connsiteY2114" fmla="*/ 4051227 h 6308306"/>
              <a:gd name="connsiteX2115" fmla="*/ 750202 w 9366542"/>
              <a:gd name="connsiteY2115" fmla="*/ 4031074 h 6308306"/>
              <a:gd name="connsiteX2116" fmla="*/ 780413 w 9366542"/>
              <a:gd name="connsiteY2116" fmla="*/ 4015960 h 6308306"/>
              <a:gd name="connsiteX2117" fmla="*/ 765308 w 9366542"/>
              <a:gd name="connsiteY2117" fmla="*/ 4015960 h 6308306"/>
              <a:gd name="connsiteX2118" fmla="*/ 815657 w 9366542"/>
              <a:gd name="connsiteY2118" fmla="*/ 3950464 h 6308306"/>
              <a:gd name="connsiteX2119" fmla="*/ 795516 w 9366542"/>
              <a:gd name="connsiteY2119" fmla="*/ 3950464 h 6308306"/>
              <a:gd name="connsiteX2120" fmla="*/ 800552 w 9366542"/>
              <a:gd name="connsiteY2120" fmla="*/ 3940389 h 6308306"/>
              <a:gd name="connsiteX2121" fmla="*/ 785447 w 9366542"/>
              <a:gd name="connsiteY2121" fmla="*/ 3940389 h 6308306"/>
              <a:gd name="connsiteX2122" fmla="*/ 830762 w 9366542"/>
              <a:gd name="connsiteY2122" fmla="*/ 3915198 h 6308306"/>
              <a:gd name="connsiteX2123" fmla="*/ 800552 w 9366542"/>
              <a:gd name="connsiteY2123" fmla="*/ 3915198 h 6308306"/>
              <a:gd name="connsiteX2124" fmla="*/ 709923 w 9366542"/>
              <a:gd name="connsiteY2124" fmla="*/ 3985732 h 6308306"/>
              <a:gd name="connsiteX2125" fmla="*/ 669644 w 9366542"/>
              <a:gd name="connsiteY2125" fmla="*/ 4020999 h 6308306"/>
              <a:gd name="connsiteX2126" fmla="*/ 674679 w 9366542"/>
              <a:gd name="connsiteY2126" fmla="*/ 4031074 h 6308306"/>
              <a:gd name="connsiteX2127" fmla="*/ 649505 w 9366542"/>
              <a:gd name="connsiteY2127" fmla="*/ 4026037 h 6308306"/>
              <a:gd name="connsiteX2128" fmla="*/ 689784 w 9366542"/>
              <a:gd name="connsiteY2128" fmla="*/ 3985732 h 6308306"/>
              <a:gd name="connsiteX2129" fmla="*/ 684749 w 9366542"/>
              <a:gd name="connsiteY2129" fmla="*/ 3980694 h 6308306"/>
              <a:gd name="connsiteX2130" fmla="*/ 709923 w 9366542"/>
              <a:gd name="connsiteY2130" fmla="*/ 3950464 h 6308306"/>
              <a:gd name="connsiteX2131" fmla="*/ 699854 w 9366542"/>
              <a:gd name="connsiteY2131" fmla="*/ 3950464 h 6308306"/>
              <a:gd name="connsiteX2132" fmla="*/ 674679 w 9366542"/>
              <a:gd name="connsiteY2132" fmla="*/ 3980694 h 6308306"/>
              <a:gd name="connsiteX2133" fmla="*/ 664610 w 9366542"/>
              <a:gd name="connsiteY2133" fmla="*/ 3990769 h 6308306"/>
              <a:gd name="connsiteX2134" fmla="*/ 649505 w 9366542"/>
              <a:gd name="connsiteY2134" fmla="*/ 3980694 h 6308306"/>
              <a:gd name="connsiteX2135" fmla="*/ 614260 w 9366542"/>
              <a:gd name="connsiteY2135" fmla="*/ 3990769 h 6308306"/>
              <a:gd name="connsiteX2136" fmla="*/ 579016 w 9366542"/>
              <a:gd name="connsiteY2136" fmla="*/ 3950464 h 6308306"/>
              <a:gd name="connsiteX2137" fmla="*/ 599155 w 9366542"/>
              <a:gd name="connsiteY2137" fmla="*/ 3915198 h 6308306"/>
              <a:gd name="connsiteX2138" fmla="*/ 573981 w 9366542"/>
              <a:gd name="connsiteY2138" fmla="*/ 3900084 h 6308306"/>
              <a:gd name="connsiteX2139" fmla="*/ 609225 w 9366542"/>
              <a:gd name="connsiteY2139" fmla="*/ 3884969 h 6308306"/>
              <a:gd name="connsiteX2140" fmla="*/ 604189 w 9366542"/>
              <a:gd name="connsiteY2140" fmla="*/ 3864816 h 6308306"/>
              <a:gd name="connsiteX2141" fmla="*/ 624330 w 9366542"/>
              <a:gd name="connsiteY2141" fmla="*/ 3864816 h 6308306"/>
              <a:gd name="connsiteX2142" fmla="*/ 609225 w 9366542"/>
              <a:gd name="connsiteY2142" fmla="*/ 3839627 h 6308306"/>
              <a:gd name="connsiteX2143" fmla="*/ 644469 w 9366542"/>
              <a:gd name="connsiteY2143" fmla="*/ 3819474 h 6308306"/>
              <a:gd name="connsiteX2144" fmla="*/ 599155 w 9366542"/>
              <a:gd name="connsiteY2144" fmla="*/ 3814436 h 6308306"/>
              <a:gd name="connsiteX2145" fmla="*/ 573981 w 9366542"/>
              <a:gd name="connsiteY2145" fmla="*/ 3814436 h 6308306"/>
              <a:gd name="connsiteX2146" fmla="*/ 548806 w 9366542"/>
              <a:gd name="connsiteY2146" fmla="*/ 3849702 h 6308306"/>
              <a:gd name="connsiteX2147" fmla="*/ 518596 w 9366542"/>
              <a:gd name="connsiteY2147" fmla="*/ 3849702 h 6308306"/>
              <a:gd name="connsiteX2148" fmla="*/ 543771 w 9366542"/>
              <a:gd name="connsiteY2148" fmla="*/ 3834588 h 6308306"/>
              <a:gd name="connsiteX2149" fmla="*/ 538737 w 9366542"/>
              <a:gd name="connsiteY2149" fmla="*/ 3814436 h 6308306"/>
              <a:gd name="connsiteX2150" fmla="*/ 548806 w 9366542"/>
              <a:gd name="connsiteY2150" fmla="*/ 3809397 h 6308306"/>
              <a:gd name="connsiteX2151" fmla="*/ 573981 w 9366542"/>
              <a:gd name="connsiteY2151" fmla="*/ 3799320 h 6308306"/>
              <a:gd name="connsiteX2152" fmla="*/ 584050 w 9366542"/>
              <a:gd name="connsiteY2152" fmla="*/ 3789245 h 6308306"/>
              <a:gd name="connsiteX2153" fmla="*/ 584050 w 9366542"/>
              <a:gd name="connsiteY2153" fmla="*/ 3753978 h 6308306"/>
              <a:gd name="connsiteX2154" fmla="*/ 579016 w 9366542"/>
              <a:gd name="connsiteY2154" fmla="*/ 3753978 h 6308306"/>
              <a:gd name="connsiteX2155" fmla="*/ 523632 w 9366542"/>
              <a:gd name="connsiteY2155" fmla="*/ 3799320 h 6308306"/>
              <a:gd name="connsiteX2156" fmla="*/ 513562 w 9366542"/>
              <a:gd name="connsiteY2156" fmla="*/ 3799320 h 6308306"/>
              <a:gd name="connsiteX2157" fmla="*/ 513562 w 9366542"/>
              <a:gd name="connsiteY2157" fmla="*/ 3789245 h 6308306"/>
              <a:gd name="connsiteX2158" fmla="*/ 533701 w 9366542"/>
              <a:gd name="connsiteY2158" fmla="*/ 3784206 h 6308306"/>
              <a:gd name="connsiteX2159" fmla="*/ 538737 w 9366542"/>
              <a:gd name="connsiteY2159" fmla="*/ 3753978 h 6308306"/>
              <a:gd name="connsiteX2160" fmla="*/ 563911 w 9366542"/>
              <a:gd name="connsiteY2160" fmla="*/ 3738863 h 6308306"/>
              <a:gd name="connsiteX2161" fmla="*/ 553842 w 9366542"/>
              <a:gd name="connsiteY2161" fmla="*/ 3703597 h 6308306"/>
              <a:gd name="connsiteX2162" fmla="*/ 563911 w 9366542"/>
              <a:gd name="connsiteY2162" fmla="*/ 3688483 h 6308306"/>
              <a:gd name="connsiteX2163" fmla="*/ 568945 w 9366542"/>
              <a:gd name="connsiteY2163" fmla="*/ 3688483 h 6308306"/>
              <a:gd name="connsiteX2164" fmla="*/ 579016 w 9366542"/>
              <a:gd name="connsiteY2164" fmla="*/ 3683444 h 6308306"/>
              <a:gd name="connsiteX2165" fmla="*/ 563911 w 9366542"/>
              <a:gd name="connsiteY2165" fmla="*/ 3673369 h 6308306"/>
              <a:gd name="connsiteX2166" fmla="*/ 558876 w 9366542"/>
              <a:gd name="connsiteY2166" fmla="*/ 3663292 h 6308306"/>
              <a:gd name="connsiteX2167" fmla="*/ 513562 w 9366542"/>
              <a:gd name="connsiteY2167" fmla="*/ 3693521 h 6308306"/>
              <a:gd name="connsiteX2168" fmla="*/ 488388 w 9366542"/>
              <a:gd name="connsiteY2168" fmla="*/ 3738863 h 6308306"/>
              <a:gd name="connsiteX2169" fmla="*/ 473283 w 9366542"/>
              <a:gd name="connsiteY2169" fmla="*/ 3743901 h 6308306"/>
              <a:gd name="connsiteX2170" fmla="*/ 488388 w 9366542"/>
              <a:gd name="connsiteY2170" fmla="*/ 3774131 h 6308306"/>
              <a:gd name="connsiteX2171" fmla="*/ 478318 w 9366542"/>
              <a:gd name="connsiteY2171" fmla="*/ 3799320 h 6308306"/>
              <a:gd name="connsiteX2172" fmla="*/ 493422 w 9366542"/>
              <a:gd name="connsiteY2172" fmla="*/ 3799320 h 6308306"/>
              <a:gd name="connsiteX2173" fmla="*/ 493422 w 9366542"/>
              <a:gd name="connsiteY2173" fmla="*/ 3804359 h 6308306"/>
              <a:gd name="connsiteX2174" fmla="*/ 468247 w 9366542"/>
              <a:gd name="connsiteY2174" fmla="*/ 3814436 h 6308306"/>
              <a:gd name="connsiteX2175" fmla="*/ 453142 w 9366542"/>
              <a:gd name="connsiteY2175" fmla="*/ 3809397 h 6308306"/>
              <a:gd name="connsiteX2176" fmla="*/ 473283 w 9366542"/>
              <a:gd name="connsiteY2176" fmla="*/ 3779168 h 6308306"/>
              <a:gd name="connsiteX2177" fmla="*/ 463213 w 9366542"/>
              <a:gd name="connsiteY2177" fmla="*/ 3779168 h 6308306"/>
              <a:gd name="connsiteX2178" fmla="*/ 443072 w 9366542"/>
              <a:gd name="connsiteY2178" fmla="*/ 3794283 h 6308306"/>
              <a:gd name="connsiteX2179" fmla="*/ 448108 w 9366542"/>
              <a:gd name="connsiteY2179" fmla="*/ 3753978 h 6308306"/>
              <a:gd name="connsiteX2180" fmla="*/ 468247 w 9366542"/>
              <a:gd name="connsiteY2180" fmla="*/ 3748940 h 6308306"/>
              <a:gd name="connsiteX2181" fmla="*/ 453142 w 9366542"/>
              <a:gd name="connsiteY2181" fmla="*/ 3738863 h 6308306"/>
              <a:gd name="connsiteX2182" fmla="*/ 453142 w 9366542"/>
              <a:gd name="connsiteY2182" fmla="*/ 3703597 h 6308306"/>
              <a:gd name="connsiteX2183" fmla="*/ 387690 w 9366542"/>
              <a:gd name="connsiteY2183" fmla="*/ 3733826 h 6308306"/>
              <a:gd name="connsiteX2184" fmla="*/ 352445 w 9366542"/>
              <a:gd name="connsiteY2184" fmla="*/ 3764054 h 6308306"/>
              <a:gd name="connsiteX2185" fmla="*/ 347410 w 9366542"/>
              <a:gd name="connsiteY2185" fmla="*/ 3764054 h 6308306"/>
              <a:gd name="connsiteX2186" fmla="*/ 337340 w 9366542"/>
              <a:gd name="connsiteY2186" fmla="*/ 3774131 h 6308306"/>
              <a:gd name="connsiteX2187" fmla="*/ 337340 w 9366542"/>
              <a:gd name="connsiteY2187" fmla="*/ 3779168 h 6308306"/>
              <a:gd name="connsiteX2188" fmla="*/ 347410 w 9366542"/>
              <a:gd name="connsiteY2188" fmla="*/ 3789245 h 6308306"/>
              <a:gd name="connsiteX2189" fmla="*/ 382654 w 9366542"/>
              <a:gd name="connsiteY2189" fmla="*/ 3779168 h 6308306"/>
              <a:gd name="connsiteX2190" fmla="*/ 337340 w 9366542"/>
              <a:gd name="connsiteY2190" fmla="*/ 3804359 h 6308306"/>
              <a:gd name="connsiteX2191" fmla="*/ 337340 w 9366542"/>
              <a:gd name="connsiteY2191" fmla="*/ 3799320 h 6308306"/>
              <a:gd name="connsiteX2192" fmla="*/ 286991 w 9366542"/>
              <a:gd name="connsiteY2192" fmla="*/ 3814436 h 6308306"/>
              <a:gd name="connsiteX2193" fmla="*/ 302095 w 9366542"/>
              <a:gd name="connsiteY2193" fmla="*/ 3784206 h 6308306"/>
              <a:gd name="connsiteX2194" fmla="*/ 312166 w 9366542"/>
              <a:gd name="connsiteY2194" fmla="*/ 3774131 h 6308306"/>
              <a:gd name="connsiteX2195" fmla="*/ 307130 w 9366542"/>
              <a:gd name="connsiteY2195" fmla="*/ 3764054 h 6308306"/>
              <a:gd name="connsiteX2196" fmla="*/ 327271 w 9366542"/>
              <a:gd name="connsiteY2196" fmla="*/ 3733826 h 6308306"/>
              <a:gd name="connsiteX2197" fmla="*/ 307130 w 9366542"/>
              <a:gd name="connsiteY2197" fmla="*/ 3708635 h 6308306"/>
              <a:gd name="connsiteX2198" fmla="*/ 317200 w 9366542"/>
              <a:gd name="connsiteY2198" fmla="*/ 3698558 h 6308306"/>
              <a:gd name="connsiteX2199" fmla="*/ 317200 w 9366542"/>
              <a:gd name="connsiteY2199" fmla="*/ 3688483 h 6308306"/>
              <a:gd name="connsiteX2200" fmla="*/ 281956 w 9366542"/>
              <a:gd name="connsiteY2200" fmla="*/ 3673369 h 6308306"/>
              <a:gd name="connsiteX2201" fmla="*/ 312166 w 9366542"/>
              <a:gd name="connsiteY2201" fmla="*/ 3668330 h 6308306"/>
              <a:gd name="connsiteX2202" fmla="*/ 317200 w 9366542"/>
              <a:gd name="connsiteY2202" fmla="*/ 3658253 h 6308306"/>
              <a:gd name="connsiteX2203" fmla="*/ 302095 w 9366542"/>
              <a:gd name="connsiteY2203" fmla="*/ 3628025 h 6308306"/>
              <a:gd name="connsiteX2204" fmla="*/ 317200 w 9366542"/>
              <a:gd name="connsiteY2204" fmla="*/ 3607873 h 6308306"/>
              <a:gd name="connsiteX2205" fmla="*/ 307130 w 9366542"/>
              <a:gd name="connsiteY2205" fmla="*/ 3572605 h 6308306"/>
              <a:gd name="connsiteX2206" fmla="*/ 312166 w 9366542"/>
              <a:gd name="connsiteY2206" fmla="*/ 3567568 h 6308306"/>
              <a:gd name="connsiteX2207" fmla="*/ 281956 w 9366542"/>
              <a:gd name="connsiteY2207" fmla="*/ 3552453 h 6308306"/>
              <a:gd name="connsiteX2208" fmla="*/ 327271 w 9366542"/>
              <a:gd name="connsiteY2208" fmla="*/ 3547416 h 6308306"/>
              <a:gd name="connsiteX2209" fmla="*/ 332305 w 9366542"/>
              <a:gd name="connsiteY2209" fmla="*/ 3547416 h 6308306"/>
              <a:gd name="connsiteX2210" fmla="*/ 322235 w 9366542"/>
              <a:gd name="connsiteY2210" fmla="*/ 3537339 h 6308306"/>
              <a:gd name="connsiteX2211" fmla="*/ 327271 w 9366542"/>
              <a:gd name="connsiteY2211" fmla="*/ 3527263 h 6308306"/>
              <a:gd name="connsiteX2212" fmla="*/ 302095 w 9366542"/>
              <a:gd name="connsiteY2212" fmla="*/ 3527263 h 6308306"/>
              <a:gd name="connsiteX2213" fmla="*/ 312166 w 9366542"/>
              <a:gd name="connsiteY2213" fmla="*/ 3512148 h 6308306"/>
              <a:gd name="connsiteX2214" fmla="*/ 327271 w 9366542"/>
              <a:gd name="connsiteY2214" fmla="*/ 3522225 h 6308306"/>
              <a:gd name="connsiteX2215" fmla="*/ 387690 w 9366542"/>
              <a:gd name="connsiteY2215" fmla="*/ 3476881 h 6308306"/>
              <a:gd name="connsiteX2216" fmla="*/ 332305 w 9366542"/>
              <a:gd name="connsiteY2216" fmla="*/ 3471843 h 6308306"/>
              <a:gd name="connsiteX2217" fmla="*/ 332305 w 9366542"/>
              <a:gd name="connsiteY2217" fmla="*/ 3461767 h 6308306"/>
              <a:gd name="connsiteX2218" fmla="*/ 362515 w 9366542"/>
              <a:gd name="connsiteY2218" fmla="*/ 3461767 h 6308306"/>
              <a:gd name="connsiteX2219" fmla="*/ 357479 w 9366542"/>
              <a:gd name="connsiteY2219" fmla="*/ 3421462 h 6308306"/>
              <a:gd name="connsiteX2220" fmla="*/ 382654 w 9366542"/>
              <a:gd name="connsiteY2220" fmla="*/ 3411385 h 6308306"/>
              <a:gd name="connsiteX2221" fmla="*/ 387690 w 9366542"/>
              <a:gd name="connsiteY2221" fmla="*/ 3401310 h 6308306"/>
              <a:gd name="connsiteX2222" fmla="*/ 317200 w 9366542"/>
              <a:gd name="connsiteY2222" fmla="*/ 3411385 h 6308306"/>
              <a:gd name="connsiteX2223" fmla="*/ 286991 w 9366542"/>
              <a:gd name="connsiteY2223" fmla="*/ 3421462 h 6308306"/>
              <a:gd name="connsiteX2224" fmla="*/ 271886 w 9366542"/>
              <a:gd name="connsiteY2224" fmla="*/ 3436576 h 6308306"/>
              <a:gd name="connsiteX2225" fmla="*/ 241676 w 9366542"/>
              <a:gd name="connsiteY2225" fmla="*/ 3426499 h 6308306"/>
              <a:gd name="connsiteX2226" fmla="*/ 211468 w 9366542"/>
              <a:gd name="connsiteY2226" fmla="*/ 3461767 h 6308306"/>
              <a:gd name="connsiteX2227" fmla="*/ 201398 w 9366542"/>
              <a:gd name="connsiteY2227" fmla="*/ 3451690 h 6308306"/>
              <a:gd name="connsiteX2228" fmla="*/ 186293 w 9366542"/>
              <a:gd name="connsiteY2228" fmla="*/ 3471843 h 6308306"/>
              <a:gd name="connsiteX2229" fmla="*/ 161118 w 9366542"/>
              <a:gd name="connsiteY2229" fmla="*/ 3481920 h 6308306"/>
              <a:gd name="connsiteX2230" fmla="*/ 105734 w 9366542"/>
              <a:gd name="connsiteY2230" fmla="*/ 3532300 h 6308306"/>
              <a:gd name="connsiteX2231" fmla="*/ 100700 w 9366542"/>
              <a:gd name="connsiteY2231" fmla="*/ 3512148 h 6308306"/>
              <a:gd name="connsiteX2232" fmla="*/ 105734 w 9366542"/>
              <a:gd name="connsiteY2232" fmla="*/ 3497034 h 6308306"/>
              <a:gd name="connsiteX2233" fmla="*/ 90629 w 9366542"/>
              <a:gd name="connsiteY2233" fmla="*/ 3491995 h 6308306"/>
              <a:gd name="connsiteX2234" fmla="*/ 130909 w 9366542"/>
              <a:gd name="connsiteY2234" fmla="*/ 3481920 h 6308306"/>
              <a:gd name="connsiteX2235" fmla="*/ 181258 w 9366542"/>
              <a:gd name="connsiteY2235" fmla="*/ 3461767 h 6308306"/>
              <a:gd name="connsiteX2236" fmla="*/ 156083 w 9366542"/>
              <a:gd name="connsiteY2236" fmla="*/ 3441615 h 6308306"/>
              <a:gd name="connsiteX2237" fmla="*/ 156083 w 9366542"/>
              <a:gd name="connsiteY2237" fmla="*/ 3401310 h 6308306"/>
              <a:gd name="connsiteX2238" fmla="*/ 186293 w 9366542"/>
              <a:gd name="connsiteY2238" fmla="*/ 3401310 h 6308306"/>
              <a:gd name="connsiteX2239" fmla="*/ 196363 w 9366542"/>
              <a:gd name="connsiteY2239" fmla="*/ 3391233 h 6308306"/>
              <a:gd name="connsiteX2240" fmla="*/ 196363 w 9366542"/>
              <a:gd name="connsiteY2240" fmla="*/ 3376119 h 6308306"/>
              <a:gd name="connsiteX2241" fmla="*/ 206432 w 9366542"/>
              <a:gd name="connsiteY2241" fmla="*/ 3355967 h 6308306"/>
              <a:gd name="connsiteX2242" fmla="*/ 211468 w 9366542"/>
              <a:gd name="connsiteY2242" fmla="*/ 3350928 h 6308306"/>
              <a:gd name="connsiteX2243" fmla="*/ 211468 w 9366542"/>
              <a:gd name="connsiteY2243" fmla="*/ 3325737 h 6308306"/>
              <a:gd name="connsiteX2244" fmla="*/ 231607 w 9366542"/>
              <a:gd name="connsiteY2244" fmla="*/ 3305585 h 6308306"/>
              <a:gd name="connsiteX2245" fmla="*/ 231607 w 9366542"/>
              <a:gd name="connsiteY2245" fmla="*/ 3295509 h 6308306"/>
              <a:gd name="connsiteX2246" fmla="*/ 206432 w 9366542"/>
              <a:gd name="connsiteY2246" fmla="*/ 3295509 h 6308306"/>
              <a:gd name="connsiteX2247" fmla="*/ 236642 w 9366542"/>
              <a:gd name="connsiteY2247" fmla="*/ 3265280 h 6308306"/>
              <a:gd name="connsiteX2248" fmla="*/ 231607 w 9366542"/>
              <a:gd name="connsiteY2248" fmla="*/ 3260241 h 6308306"/>
              <a:gd name="connsiteX2249" fmla="*/ 246712 w 9366542"/>
              <a:gd name="connsiteY2249" fmla="*/ 3250166 h 6308306"/>
              <a:gd name="connsiteX2250" fmla="*/ 246712 w 9366542"/>
              <a:gd name="connsiteY2250" fmla="*/ 3214899 h 6308306"/>
              <a:gd name="connsiteX2251" fmla="*/ 246712 w 9366542"/>
              <a:gd name="connsiteY2251" fmla="*/ 3184670 h 6308306"/>
              <a:gd name="connsiteX2252" fmla="*/ 206432 w 9366542"/>
              <a:gd name="connsiteY2252" fmla="*/ 3184670 h 6308306"/>
              <a:gd name="connsiteX2253" fmla="*/ 221537 w 9366542"/>
              <a:gd name="connsiteY2253" fmla="*/ 3214899 h 6308306"/>
              <a:gd name="connsiteX2254" fmla="*/ 216502 w 9366542"/>
              <a:gd name="connsiteY2254" fmla="*/ 3224975 h 6308306"/>
              <a:gd name="connsiteX2255" fmla="*/ 181258 w 9366542"/>
              <a:gd name="connsiteY2255" fmla="*/ 3209861 h 6308306"/>
              <a:gd name="connsiteX2256" fmla="*/ 176223 w 9366542"/>
              <a:gd name="connsiteY2256" fmla="*/ 3219936 h 6308306"/>
              <a:gd name="connsiteX2257" fmla="*/ 176223 w 9366542"/>
              <a:gd name="connsiteY2257" fmla="*/ 3194747 h 6308306"/>
              <a:gd name="connsiteX2258" fmla="*/ 186293 w 9366542"/>
              <a:gd name="connsiteY2258" fmla="*/ 3189709 h 6308306"/>
              <a:gd name="connsiteX2259" fmla="*/ 151047 w 9366542"/>
              <a:gd name="connsiteY2259" fmla="*/ 3169556 h 6308306"/>
              <a:gd name="connsiteX2260" fmla="*/ 151047 w 9366542"/>
              <a:gd name="connsiteY2260" fmla="*/ 3174595 h 6308306"/>
              <a:gd name="connsiteX2261" fmla="*/ 130909 w 9366542"/>
              <a:gd name="connsiteY2261" fmla="*/ 3209861 h 6308306"/>
              <a:gd name="connsiteX2262" fmla="*/ 105734 w 9366542"/>
              <a:gd name="connsiteY2262" fmla="*/ 3214899 h 6308306"/>
              <a:gd name="connsiteX2263" fmla="*/ 125875 w 9366542"/>
              <a:gd name="connsiteY2263" fmla="*/ 3224975 h 6308306"/>
              <a:gd name="connsiteX2264" fmla="*/ 115804 w 9366542"/>
              <a:gd name="connsiteY2264" fmla="*/ 3260241 h 6308306"/>
              <a:gd name="connsiteX2265" fmla="*/ 130909 w 9366542"/>
              <a:gd name="connsiteY2265" fmla="*/ 3265280 h 6308306"/>
              <a:gd name="connsiteX2266" fmla="*/ 120839 w 9366542"/>
              <a:gd name="connsiteY2266" fmla="*/ 3270318 h 6308306"/>
              <a:gd name="connsiteX2267" fmla="*/ 115804 w 9366542"/>
              <a:gd name="connsiteY2267" fmla="*/ 3265280 h 6308306"/>
              <a:gd name="connsiteX2268" fmla="*/ 110770 w 9366542"/>
              <a:gd name="connsiteY2268" fmla="*/ 3275357 h 6308306"/>
              <a:gd name="connsiteX2269" fmla="*/ 105734 w 9366542"/>
              <a:gd name="connsiteY2269" fmla="*/ 3290471 h 6308306"/>
              <a:gd name="connsiteX2270" fmla="*/ 80560 w 9366542"/>
              <a:gd name="connsiteY2270" fmla="*/ 3315662 h 6308306"/>
              <a:gd name="connsiteX2271" fmla="*/ 80560 w 9366542"/>
              <a:gd name="connsiteY2271" fmla="*/ 3330776 h 6308306"/>
              <a:gd name="connsiteX2272" fmla="*/ 60420 w 9366542"/>
              <a:gd name="connsiteY2272" fmla="*/ 3340853 h 6308306"/>
              <a:gd name="connsiteX2273" fmla="*/ 65454 w 9366542"/>
              <a:gd name="connsiteY2273" fmla="*/ 3345890 h 6308306"/>
              <a:gd name="connsiteX2274" fmla="*/ 45315 w 9366542"/>
              <a:gd name="connsiteY2274" fmla="*/ 3355967 h 6308306"/>
              <a:gd name="connsiteX2275" fmla="*/ 35246 w 9366542"/>
              <a:gd name="connsiteY2275" fmla="*/ 3350928 h 6308306"/>
              <a:gd name="connsiteX2276" fmla="*/ 25176 w 9366542"/>
              <a:gd name="connsiteY2276" fmla="*/ 3345890 h 6308306"/>
              <a:gd name="connsiteX2277" fmla="*/ 25176 w 9366542"/>
              <a:gd name="connsiteY2277" fmla="*/ 3335814 h 6308306"/>
              <a:gd name="connsiteX2278" fmla="*/ 40280 w 9366542"/>
              <a:gd name="connsiteY2278" fmla="*/ 3325737 h 6308306"/>
              <a:gd name="connsiteX2279" fmla="*/ 10071 w 9366542"/>
              <a:gd name="connsiteY2279" fmla="*/ 3310623 h 6308306"/>
              <a:gd name="connsiteX2280" fmla="*/ 0 w 9366542"/>
              <a:gd name="connsiteY2280" fmla="*/ 3285432 h 6308306"/>
              <a:gd name="connsiteX2281" fmla="*/ 30210 w 9366542"/>
              <a:gd name="connsiteY2281" fmla="*/ 3285432 h 6308306"/>
              <a:gd name="connsiteX2282" fmla="*/ 65454 w 9366542"/>
              <a:gd name="connsiteY2282" fmla="*/ 3285432 h 6308306"/>
              <a:gd name="connsiteX2283" fmla="*/ 65454 w 9366542"/>
              <a:gd name="connsiteY2283" fmla="*/ 3250166 h 6308306"/>
              <a:gd name="connsiteX2284" fmla="*/ 85595 w 9366542"/>
              <a:gd name="connsiteY2284" fmla="*/ 3224975 h 6308306"/>
              <a:gd name="connsiteX2285" fmla="*/ 50351 w 9366542"/>
              <a:gd name="connsiteY2285" fmla="*/ 3194747 h 6308306"/>
              <a:gd name="connsiteX2286" fmla="*/ 75524 w 9366542"/>
              <a:gd name="connsiteY2286" fmla="*/ 3174595 h 6308306"/>
              <a:gd name="connsiteX2287" fmla="*/ 85595 w 9366542"/>
              <a:gd name="connsiteY2287" fmla="*/ 3189709 h 6308306"/>
              <a:gd name="connsiteX2288" fmla="*/ 130909 w 9366542"/>
              <a:gd name="connsiteY2288" fmla="*/ 3159479 h 6308306"/>
              <a:gd name="connsiteX2289" fmla="*/ 135944 w 9366542"/>
              <a:gd name="connsiteY2289" fmla="*/ 3159479 h 6308306"/>
              <a:gd name="connsiteX2290" fmla="*/ 135944 w 9366542"/>
              <a:gd name="connsiteY2290" fmla="*/ 3139327 h 6308306"/>
              <a:gd name="connsiteX2291" fmla="*/ 146014 w 9366542"/>
              <a:gd name="connsiteY2291" fmla="*/ 3149404 h 6308306"/>
              <a:gd name="connsiteX2292" fmla="*/ 156083 w 9366542"/>
              <a:gd name="connsiteY2292" fmla="*/ 3124213 h 6308306"/>
              <a:gd name="connsiteX2293" fmla="*/ 171188 w 9366542"/>
              <a:gd name="connsiteY2293" fmla="*/ 3124213 h 6308306"/>
              <a:gd name="connsiteX2294" fmla="*/ 166153 w 9366542"/>
              <a:gd name="connsiteY2294" fmla="*/ 3109099 h 6308306"/>
              <a:gd name="connsiteX2295" fmla="*/ 130909 w 9366542"/>
              <a:gd name="connsiteY2295" fmla="*/ 3119174 h 6308306"/>
              <a:gd name="connsiteX2296" fmla="*/ 125875 w 9366542"/>
              <a:gd name="connsiteY2296" fmla="*/ 3124213 h 6308306"/>
              <a:gd name="connsiteX2297" fmla="*/ 105734 w 9366542"/>
              <a:gd name="connsiteY2297" fmla="*/ 3124213 h 6308306"/>
              <a:gd name="connsiteX2298" fmla="*/ 80560 w 9366542"/>
              <a:gd name="connsiteY2298" fmla="*/ 3159479 h 6308306"/>
              <a:gd name="connsiteX2299" fmla="*/ 80560 w 9366542"/>
              <a:gd name="connsiteY2299" fmla="*/ 3119174 h 6308306"/>
              <a:gd name="connsiteX2300" fmla="*/ 130909 w 9366542"/>
              <a:gd name="connsiteY2300" fmla="*/ 3104060 h 6308306"/>
              <a:gd name="connsiteX2301" fmla="*/ 166153 w 9366542"/>
              <a:gd name="connsiteY2301" fmla="*/ 3078869 h 6308306"/>
              <a:gd name="connsiteX2302" fmla="*/ 186293 w 9366542"/>
              <a:gd name="connsiteY2302" fmla="*/ 3078869 h 6308306"/>
              <a:gd name="connsiteX2303" fmla="*/ 191327 w 9366542"/>
              <a:gd name="connsiteY2303" fmla="*/ 3053678 h 6308306"/>
              <a:gd name="connsiteX2304" fmla="*/ 176223 w 9366542"/>
              <a:gd name="connsiteY2304" fmla="*/ 3048641 h 6308306"/>
              <a:gd name="connsiteX2305" fmla="*/ 146014 w 9366542"/>
              <a:gd name="connsiteY2305" fmla="*/ 3058717 h 6308306"/>
              <a:gd name="connsiteX2306" fmla="*/ 181258 w 9366542"/>
              <a:gd name="connsiteY2306" fmla="*/ 3033526 h 6308306"/>
              <a:gd name="connsiteX2307" fmla="*/ 196363 w 9366542"/>
              <a:gd name="connsiteY2307" fmla="*/ 3033526 h 6308306"/>
              <a:gd name="connsiteX2308" fmla="*/ 196363 w 9366542"/>
              <a:gd name="connsiteY2308" fmla="*/ 3023451 h 6308306"/>
              <a:gd name="connsiteX2309" fmla="*/ 161118 w 9366542"/>
              <a:gd name="connsiteY2309" fmla="*/ 3013374 h 6308306"/>
              <a:gd name="connsiteX2310" fmla="*/ 196363 w 9366542"/>
              <a:gd name="connsiteY2310" fmla="*/ 2998260 h 6308306"/>
              <a:gd name="connsiteX2311" fmla="*/ 243800 w 9366542"/>
              <a:gd name="connsiteY2311" fmla="*/ 2987633 h 6308306"/>
              <a:gd name="connsiteX2312" fmla="*/ 243802 w 9366542"/>
              <a:gd name="connsiteY2312" fmla="*/ 2987632 h 6308306"/>
              <a:gd name="connsiteX2313" fmla="*/ 241676 w 9366542"/>
              <a:gd name="connsiteY2313" fmla="*/ 2998260 h 6308306"/>
              <a:gd name="connsiteX2314" fmla="*/ 266851 w 9366542"/>
              <a:gd name="connsiteY2314" fmla="*/ 2998260 h 6308306"/>
              <a:gd name="connsiteX2315" fmla="*/ 307130 w 9366542"/>
              <a:gd name="connsiteY2315" fmla="*/ 2983146 h 6308306"/>
              <a:gd name="connsiteX2316" fmla="*/ 332305 w 9366542"/>
              <a:gd name="connsiteY2316" fmla="*/ 2942841 h 6308306"/>
              <a:gd name="connsiteX2317" fmla="*/ 362515 w 9366542"/>
              <a:gd name="connsiteY2317" fmla="*/ 2922688 h 6308306"/>
              <a:gd name="connsiteX2318" fmla="*/ 392724 w 9366542"/>
              <a:gd name="connsiteY2318" fmla="*/ 2892459 h 6308306"/>
              <a:gd name="connsiteX2319" fmla="*/ 387690 w 9366542"/>
              <a:gd name="connsiteY2319" fmla="*/ 2887420 h 6308306"/>
              <a:gd name="connsiteX2320" fmla="*/ 422934 w 9366542"/>
              <a:gd name="connsiteY2320" fmla="*/ 2882383 h 6308306"/>
              <a:gd name="connsiteX2321" fmla="*/ 438039 w 9366542"/>
              <a:gd name="connsiteY2321" fmla="*/ 2872306 h 6308306"/>
              <a:gd name="connsiteX2322" fmla="*/ 412864 w 9366542"/>
              <a:gd name="connsiteY2322" fmla="*/ 2852154 h 6308306"/>
              <a:gd name="connsiteX2323" fmla="*/ 377619 w 9366542"/>
              <a:gd name="connsiteY2323" fmla="*/ 2862231 h 6308306"/>
              <a:gd name="connsiteX2324" fmla="*/ 377619 w 9366542"/>
              <a:gd name="connsiteY2324" fmla="*/ 2837040 h 6308306"/>
              <a:gd name="connsiteX2325" fmla="*/ 322235 w 9366542"/>
              <a:gd name="connsiteY2325" fmla="*/ 2821926 h 6308306"/>
              <a:gd name="connsiteX2326" fmla="*/ 337340 w 9366542"/>
              <a:gd name="connsiteY2326" fmla="*/ 2801774 h 6308306"/>
              <a:gd name="connsiteX2327" fmla="*/ 332305 w 9366542"/>
              <a:gd name="connsiteY2327" fmla="*/ 2791697 h 6308306"/>
              <a:gd name="connsiteX2328" fmla="*/ 327271 w 9366542"/>
              <a:gd name="connsiteY2328" fmla="*/ 2781621 h 6308306"/>
              <a:gd name="connsiteX2329" fmla="*/ 302095 w 9366542"/>
              <a:gd name="connsiteY2329" fmla="*/ 2786658 h 6308306"/>
              <a:gd name="connsiteX2330" fmla="*/ 286991 w 9366542"/>
              <a:gd name="connsiteY2330" fmla="*/ 2786658 h 6308306"/>
              <a:gd name="connsiteX2331" fmla="*/ 332305 w 9366542"/>
              <a:gd name="connsiteY2331" fmla="*/ 2736278 h 6308306"/>
              <a:gd name="connsiteX2332" fmla="*/ 322235 w 9366542"/>
              <a:gd name="connsiteY2332" fmla="*/ 2731239 h 6308306"/>
              <a:gd name="connsiteX2333" fmla="*/ 276922 w 9366542"/>
              <a:gd name="connsiteY2333" fmla="*/ 2726201 h 6308306"/>
              <a:gd name="connsiteX2334" fmla="*/ 276922 w 9366542"/>
              <a:gd name="connsiteY2334" fmla="*/ 2716125 h 6308306"/>
              <a:gd name="connsiteX2335" fmla="*/ 246712 w 9366542"/>
              <a:gd name="connsiteY2335" fmla="*/ 2706048 h 6308306"/>
              <a:gd name="connsiteX2336" fmla="*/ 231607 w 9366542"/>
              <a:gd name="connsiteY2336" fmla="*/ 2711087 h 6308306"/>
              <a:gd name="connsiteX2337" fmla="*/ 231607 w 9366542"/>
              <a:gd name="connsiteY2337" fmla="*/ 2695973 h 6308306"/>
              <a:gd name="connsiteX2338" fmla="*/ 246712 w 9366542"/>
              <a:gd name="connsiteY2338" fmla="*/ 2680857 h 6308306"/>
              <a:gd name="connsiteX2339" fmla="*/ 261817 w 9366542"/>
              <a:gd name="connsiteY2339" fmla="*/ 2690934 h 6308306"/>
              <a:gd name="connsiteX2340" fmla="*/ 286991 w 9366542"/>
              <a:gd name="connsiteY2340" fmla="*/ 2690934 h 6308306"/>
              <a:gd name="connsiteX2341" fmla="*/ 317200 w 9366542"/>
              <a:gd name="connsiteY2341" fmla="*/ 2645591 h 6308306"/>
              <a:gd name="connsiteX2342" fmla="*/ 392724 w 9366542"/>
              <a:gd name="connsiteY2342" fmla="*/ 2595211 h 6308306"/>
              <a:gd name="connsiteX2343" fmla="*/ 387690 w 9366542"/>
              <a:gd name="connsiteY2343" fmla="*/ 2585134 h 6308306"/>
              <a:gd name="connsiteX2344" fmla="*/ 362515 w 9366542"/>
              <a:gd name="connsiteY2344" fmla="*/ 2595211 h 6308306"/>
              <a:gd name="connsiteX2345" fmla="*/ 352445 w 9366542"/>
              <a:gd name="connsiteY2345" fmla="*/ 2585134 h 6308306"/>
              <a:gd name="connsiteX2346" fmla="*/ 362515 w 9366542"/>
              <a:gd name="connsiteY2346" fmla="*/ 2575057 h 6308306"/>
              <a:gd name="connsiteX2347" fmla="*/ 342374 w 9366542"/>
              <a:gd name="connsiteY2347" fmla="*/ 2529715 h 6308306"/>
              <a:gd name="connsiteX2348" fmla="*/ 332305 w 9366542"/>
              <a:gd name="connsiteY2348" fmla="*/ 2519638 h 6308306"/>
              <a:gd name="connsiteX2349" fmla="*/ 322235 w 9366542"/>
              <a:gd name="connsiteY2349" fmla="*/ 2529715 h 6308306"/>
              <a:gd name="connsiteX2350" fmla="*/ 317200 w 9366542"/>
              <a:gd name="connsiteY2350" fmla="*/ 2524676 h 6308306"/>
              <a:gd name="connsiteX2351" fmla="*/ 322235 w 9366542"/>
              <a:gd name="connsiteY2351" fmla="*/ 2509563 h 6308306"/>
              <a:gd name="connsiteX2352" fmla="*/ 286991 w 9366542"/>
              <a:gd name="connsiteY2352" fmla="*/ 2514599 h 6308306"/>
              <a:gd name="connsiteX2353" fmla="*/ 271886 w 9366542"/>
              <a:gd name="connsiteY2353" fmla="*/ 2529715 h 6308306"/>
              <a:gd name="connsiteX2354" fmla="*/ 266851 w 9366542"/>
              <a:gd name="connsiteY2354" fmla="*/ 2559943 h 6308306"/>
              <a:gd name="connsiteX2355" fmla="*/ 281956 w 9366542"/>
              <a:gd name="connsiteY2355" fmla="*/ 2570020 h 6308306"/>
              <a:gd name="connsiteX2356" fmla="*/ 271886 w 9366542"/>
              <a:gd name="connsiteY2356" fmla="*/ 2580095 h 6308306"/>
              <a:gd name="connsiteX2357" fmla="*/ 281956 w 9366542"/>
              <a:gd name="connsiteY2357" fmla="*/ 2590172 h 6308306"/>
              <a:gd name="connsiteX2358" fmla="*/ 246712 w 9366542"/>
              <a:gd name="connsiteY2358" fmla="*/ 2570020 h 6308306"/>
              <a:gd name="connsiteX2359" fmla="*/ 241676 w 9366542"/>
              <a:gd name="connsiteY2359" fmla="*/ 2534752 h 6308306"/>
              <a:gd name="connsiteX2360" fmla="*/ 241676 w 9366542"/>
              <a:gd name="connsiteY2360" fmla="*/ 2519638 h 6308306"/>
              <a:gd name="connsiteX2361" fmla="*/ 266851 w 9366542"/>
              <a:gd name="connsiteY2361" fmla="*/ 2499486 h 6308306"/>
              <a:gd name="connsiteX2362" fmla="*/ 251747 w 9366542"/>
              <a:gd name="connsiteY2362" fmla="*/ 2499486 h 6308306"/>
              <a:gd name="connsiteX2363" fmla="*/ 246712 w 9366542"/>
              <a:gd name="connsiteY2363" fmla="*/ 2484372 h 6308306"/>
              <a:gd name="connsiteX2364" fmla="*/ 286991 w 9366542"/>
              <a:gd name="connsiteY2364" fmla="*/ 2469257 h 6308306"/>
              <a:gd name="connsiteX2365" fmla="*/ 372585 w 9366542"/>
              <a:gd name="connsiteY2365" fmla="*/ 2408800 h 6308306"/>
              <a:gd name="connsiteX2366" fmla="*/ 397759 w 9366542"/>
              <a:gd name="connsiteY2366" fmla="*/ 2388646 h 6308306"/>
              <a:gd name="connsiteX2367" fmla="*/ 417898 w 9366542"/>
              <a:gd name="connsiteY2367" fmla="*/ 2388646 h 6308306"/>
              <a:gd name="connsiteX2368" fmla="*/ 422934 w 9366542"/>
              <a:gd name="connsiteY2368" fmla="*/ 2373532 h 6308306"/>
              <a:gd name="connsiteX2369" fmla="*/ 468247 w 9366542"/>
              <a:gd name="connsiteY2369" fmla="*/ 2353380 h 6308306"/>
              <a:gd name="connsiteX2370" fmla="*/ 553842 w 9366542"/>
              <a:gd name="connsiteY2370" fmla="*/ 2297961 h 6308306"/>
              <a:gd name="connsiteX2371" fmla="*/ 563911 w 9366542"/>
              <a:gd name="connsiteY2371" fmla="*/ 2272770 h 6308306"/>
              <a:gd name="connsiteX2372" fmla="*/ 584050 w 9366542"/>
              <a:gd name="connsiteY2372" fmla="*/ 2282847 h 6308306"/>
              <a:gd name="connsiteX2373" fmla="*/ 599155 w 9366542"/>
              <a:gd name="connsiteY2373" fmla="*/ 2277808 h 6308306"/>
              <a:gd name="connsiteX2374" fmla="*/ 594120 w 9366542"/>
              <a:gd name="connsiteY2374" fmla="*/ 2272770 h 6308306"/>
              <a:gd name="connsiteX2375" fmla="*/ 639435 w 9366542"/>
              <a:gd name="connsiteY2375" fmla="*/ 2257656 h 6308306"/>
              <a:gd name="connsiteX2376" fmla="*/ 624330 w 9366542"/>
              <a:gd name="connsiteY2376" fmla="*/ 2242542 h 6308306"/>
              <a:gd name="connsiteX2377" fmla="*/ 654540 w 9366542"/>
              <a:gd name="connsiteY2377" fmla="*/ 2237504 h 6308306"/>
              <a:gd name="connsiteX2378" fmla="*/ 644469 w 9366542"/>
              <a:gd name="connsiteY2378" fmla="*/ 2222388 h 6308306"/>
              <a:gd name="connsiteX2379" fmla="*/ 664610 w 9366542"/>
              <a:gd name="connsiteY2379" fmla="*/ 2207274 h 6308306"/>
              <a:gd name="connsiteX2380" fmla="*/ 679713 w 9366542"/>
              <a:gd name="connsiteY2380" fmla="*/ 2217351 h 6308306"/>
              <a:gd name="connsiteX2381" fmla="*/ 679713 w 9366542"/>
              <a:gd name="connsiteY2381" fmla="*/ 2192160 h 6308306"/>
              <a:gd name="connsiteX2382" fmla="*/ 684749 w 9366542"/>
              <a:gd name="connsiteY2382" fmla="*/ 2202236 h 6308306"/>
              <a:gd name="connsiteX2383" fmla="*/ 699854 w 9366542"/>
              <a:gd name="connsiteY2383" fmla="*/ 2202236 h 6308306"/>
              <a:gd name="connsiteX2384" fmla="*/ 760272 w 9366542"/>
              <a:gd name="connsiteY2384" fmla="*/ 2182084 h 6308306"/>
              <a:gd name="connsiteX2385" fmla="*/ 780413 w 9366542"/>
              <a:gd name="connsiteY2385" fmla="*/ 2166970 h 6308306"/>
              <a:gd name="connsiteX2386" fmla="*/ 840831 w 9366542"/>
              <a:gd name="connsiteY2386" fmla="*/ 2141780 h 6308306"/>
              <a:gd name="connsiteX2387" fmla="*/ 835796 w 9366542"/>
              <a:gd name="connsiteY2387" fmla="*/ 2131703 h 6308306"/>
              <a:gd name="connsiteX2388" fmla="*/ 850901 w 9366542"/>
              <a:gd name="connsiteY2388" fmla="*/ 2136741 h 6308306"/>
              <a:gd name="connsiteX2389" fmla="*/ 906285 w 9366542"/>
              <a:gd name="connsiteY2389" fmla="*/ 2106512 h 6308306"/>
              <a:gd name="connsiteX2390" fmla="*/ 845865 w 9366542"/>
              <a:gd name="connsiteY2390" fmla="*/ 2106512 h 6308306"/>
              <a:gd name="connsiteX2391" fmla="*/ 850901 w 9366542"/>
              <a:gd name="connsiteY2391" fmla="*/ 2096436 h 6308306"/>
              <a:gd name="connsiteX2392" fmla="*/ 891180 w 9366542"/>
              <a:gd name="connsiteY2392" fmla="*/ 2091398 h 6308306"/>
              <a:gd name="connsiteX2393" fmla="*/ 926424 w 9366542"/>
              <a:gd name="connsiteY2393" fmla="*/ 2091398 h 6308306"/>
              <a:gd name="connsiteX2394" fmla="*/ 1001948 w 9366542"/>
              <a:gd name="connsiteY2394" fmla="*/ 2061169 h 6308306"/>
              <a:gd name="connsiteX2395" fmla="*/ 1052297 w 9366542"/>
              <a:gd name="connsiteY2395" fmla="*/ 2046055 h 6308306"/>
              <a:gd name="connsiteX2396" fmla="*/ 1067402 w 9366542"/>
              <a:gd name="connsiteY2396" fmla="*/ 2025902 h 6308306"/>
              <a:gd name="connsiteX2397" fmla="*/ 1057333 w 9366542"/>
              <a:gd name="connsiteY2397" fmla="*/ 1990636 h 6308306"/>
              <a:gd name="connsiteX2398" fmla="*/ 1082507 w 9366542"/>
              <a:gd name="connsiteY2398" fmla="*/ 1995673 h 6308306"/>
              <a:gd name="connsiteX2399" fmla="*/ 1077472 w 9366542"/>
              <a:gd name="connsiteY2399" fmla="*/ 2005750 h 6308306"/>
              <a:gd name="connsiteX2400" fmla="*/ 1092577 w 9366542"/>
              <a:gd name="connsiteY2400" fmla="*/ 2015827 h 6308306"/>
              <a:gd name="connsiteX2401" fmla="*/ 1112716 w 9366542"/>
              <a:gd name="connsiteY2401" fmla="*/ 2005750 h 6308306"/>
              <a:gd name="connsiteX2402" fmla="*/ 1092577 w 9366542"/>
              <a:gd name="connsiteY2402" fmla="*/ 1980559 h 6308306"/>
              <a:gd name="connsiteX2403" fmla="*/ 1122785 w 9366542"/>
              <a:gd name="connsiteY2403" fmla="*/ 1985597 h 6308306"/>
              <a:gd name="connsiteX2404" fmla="*/ 1117751 w 9366542"/>
              <a:gd name="connsiteY2404" fmla="*/ 1975520 h 6308306"/>
              <a:gd name="connsiteX2405" fmla="*/ 1147960 w 9366542"/>
              <a:gd name="connsiteY2405" fmla="*/ 1990636 h 6308306"/>
              <a:gd name="connsiteX2406" fmla="*/ 1183204 w 9366542"/>
              <a:gd name="connsiteY2406" fmla="*/ 1975520 h 6308306"/>
              <a:gd name="connsiteX2407" fmla="*/ 1152995 w 9366542"/>
              <a:gd name="connsiteY2407" fmla="*/ 1965445 h 6308306"/>
              <a:gd name="connsiteX2408" fmla="*/ 1077472 w 9366542"/>
              <a:gd name="connsiteY2408" fmla="*/ 1960406 h 6308306"/>
              <a:gd name="connsiteX2409" fmla="*/ 1042228 w 9366542"/>
              <a:gd name="connsiteY2409" fmla="*/ 1940254 h 6308306"/>
              <a:gd name="connsiteX2410" fmla="*/ 981809 w 9366542"/>
              <a:gd name="connsiteY2410" fmla="*/ 1950331 h 6308306"/>
              <a:gd name="connsiteX2411" fmla="*/ 961669 w 9366542"/>
              <a:gd name="connsiteY2411" fmla="*/ 1940254 h 6308306"/>
              <a:gd name="connsiteX2412" fmla="*/ 951599 w 9366542"/>
              <a:gd name="connsiteY2412" fmla="*/ 1950331 h 6308306"/>
              <a:gd name="connsiteX2413" fmla="*/ 951599 w 9366542"/>
              <a:gd name="connsiteY2413" fmla="*/ 1940254 h 6308306"/>
              <a:gd name="connsiteX2414" fmla="*/ 931460 w 9366542"/>
              <a:gd name="connsiteY2414" fmla="*/ 1940254 h 6308306"/>
              <a:gd name="connsiteX2415" fmla="*/ 946564 w 9366542"/>
              <a:gd name="connsiteY2415" fmla="*/ 1925140 h 6308306"/>
              <a:gd name="connsiteX2416" fmla="*/ 891180 w 9366542"/>
              <a:gd name="connsiteY2416" fmla="*/ 1915065 h 6308306"/>
              <a:gd name="connsiteX2417" fmla="*/ 830762 w 9366542"/>
              <a:gd name="connsiteY2417" fmla="*/ 1940254 h 6308306"/>
              <a:gd name="connsiteX2418" fmla="*/ 810621 w 9366542"/>
              <a:gd name="connsiteY2418" fmla="*/ 1930178 h 6308306"/>
              <a:gd name="connsiteX2419" fmla="*/ 790482 w 9366542"/>
              <a:gd name="connsiteY2419" fmla="*/ 1950331 h 6308306"/>
              <a:gd name="connsiteX2420" fmla="*/ 755238 w 9366542"/>
              <a:gd name="connsiteY2420" fmla="*/ 1950331 h 6308306"/>
              <a:gd name="connsiteX2421" fmla="*/ 699854 w 9366542"/>
              <a:gd name="connsiteY2421" fmla="*/ 2005750 h 6308306"/>
              <a:gd name="connsiteX2422" fmla="*/ 709923 w 9366542"/>
              <a:gd name="connsiteY2422" fmla="*/ 2010788 h 6308306"/>
              <a:gd name="connsiteX2423" fmla="*/ 745167 w 9366542"/>
              <a:gd name="connsiteY2423" fmla="*/ 2005750 h 6308306"/>
              <a:gd name="connsiteX2424" fmla="*/ 750202 w 9366542"/>
              <a:gd name="connsiteY2424" fmla="*/ 2020864 h 6308306"/>
              <a:gd name="connsiteX2425" fmla="*/ 785447 w 9366542"/>
              <a:gd name="connsiteY2425" fmla="*/ 2041016 h 6308306"/>
              <a:gd name="connsiteX2426" fmla="*/ 775377 w 9366542"/>
              <a:gd name="connsiteY2426" fmla="*/ 2041016 h 6308306"/>
              <a:gd name="connsiteX2427" fmla="*/ 735097 w 9366542"/>
              <a:gd name="connsiteY2427" fmla="*/ 2020864 h 6308306"/>
              <a:gd name="connsiteX2428" fmla="*/ 725028 w 9366542"/>
              <a:gd name="connsiteY2428" fmla="*/ 2025902 h 6308306"/>
              <a:gd name="connsiteX2429" fmla="*/ 725028 w 9366542"/>
              <a:gd name="connsiteY2429" fmla="*/ 2035978 h 6308306"/>
              <a:gd name="connsiteX2430" fmla="*/ 719993 w 9366542"/>
              <a:gd name="connsiteY2430" fmla="*/ 2020864 h 6308306"/>
              <a:gd name="connsiteX2431" fmla="*/ 709923 w 9366542"/>
              <a:gd name="connsiteY2431" fmla="*/ 2020864 h 6308306"/>
              <a:gd name="connsiteX2432" fmla="*/ 699854 w 9366542"/>
              <a:gd name="connsiteY2432" fmla="*/ 2010788 h 6308306"/>
              <a:gd name="connsiteX2433" fmla="*/ 649505 w 9366542"/>
              <a:gd name="connsiteY2433" fmla="*/ 2015827 h 6308306"/>
              <a:gd name="connsiteX2434" fmla="*/ 619294 w 9366542"/>
              <a:gd name="connsiteY2434" fmla="*/ 2030941 h 6308306"/>
              <a:gd name="connsiteX2435" fmla="*/ 589086 w 9366542"/>
              <a:gd name="connsiteY2435" fmla="*/ 2030941 h 6308306"/>
              <a:gd name="connsiteX2436" fmla="*/ 599155 w 9366542"/>
              <a:gd name="connsiteY2436" fmla="*/ 2061169 h 6308306"/>
              <a:gd name="connsiteX2437" fmla="*/ 563911 w 9366542"/>
              <a:gd name="connsiteY2437" fmla="*/ 2051093 h 6308306"/>
              <a:gd name="connsiteX2438" fmla="*/ 563911 w 9366542"/>
              <a:gd name="connsiteY2438" fmla="*/ 2041016 h 6308306"/>
              <a:gd name="connsiteX2439" fmla="*/ 493422 w 9366542"/>
              <a:gd name="connsiteY2439" fmla="*/ 2066207 h 6308306"/>
              <a:gd name="connsiteX2440" fmla="*/ 508527 w 9366542"/>
              <a:gd name="connsiteY2440" fmla="*/ 2076284 h 6308306"/>
              <a:gd name="connsiteX2441" fmla="*/ 483352 w 9366542"/>
              <a:gd name="connsiteY2441" fmla="*/ 2081321 h 6308306"/>
              <a:gd name="connsiteX2442" fmla="*/ 488388 w 9366542"/>
              <a:gd name="connsiteY2442" fmla="*/ 2091398 h 6308306"/>
              <a:gd name="connsiteX2443" fmla="*/ 453142 w 9366542"/>
              <a:gd name="connsiteY2443" fmla="*/ 2106512 h 6308306"/>
              <a:gd name="connsiteX2444" fmla="*/ 417898 w 9366542"/>
              <a:gd name="connsiteY2444" fmla="*/ 2136741 h 6308306"/>
              <a:gd name="connsiteX2445" fmla="*/ 417898 w 9366542"/>
              <a:gd name="connsiteY2445" fmla="*/ 2151856 h 6308306"/>
              <a:gd name="connsiteX2446" fmla="*/ 427969 w 9366542"/>
              <a:gd name="connsiteY2446" fmla="*/ 2151856 h 6308306"/>
              <a:gd name="connsiteX2447" fmla="*/ 422934 w 9366542"/>
              <a:gd name="connsiteY2447" fmla="*/ 2161931 h 6308306"/>
              <a:gd name="connsiteX2448" fmla="*/ 407829 w 9366542"/>
              <a:gd name="connsiteY2448" fmla="*/ 2151856 h 6308306"/>
              <a:gd name="connsiteX2449" fmla="*/ 337340 w 9366542"/>
              <a:gd name="connsiteY2449" fmla="*/ 2187122 h 6308306"/>
              <a:gd name="connsiteX2450" fmla="*/ 307130 w 9366542"/>
              <a:gd name="connsiteY2450" fmla="*/ 2187122 h 6308306"/>
              <a:gd name="connsiteX2451" fmla="*/ 312166 w 9366542"/>
              <a:gd name="connsiteY2451" fmla="*/ 2177047 h 6308306"/>
              <a:gd name="connsiteX2452" fmla="*/ 292025 w 9366542"/>
              <a:gd name="connsiteY2452" fmla="*/ 2151856 h 6308306"/>
              <a:gd name="connsiteX2453" fmla="*/ 322235 w 9366542"/>
              <a:gd name="connsiteY2453" fmla="*/ 2151856 h 6308306"/>
              <a:gd name="connsiteX2454" fmla="*/ 352445 w 9366542"/>
              <a:gd name="connsiteY2454" fmla="*/ 2126664 h 6308306"/>
              <a:gd name="connsiteX2455" fmla="*/ 307130 w 9366542"/>
              <a:gd name="connsiteY2455" fmla="*/ 2096436 h 6308306"/>
              <a:gd name="connsiteX2456" fmla="*/ 281956 w 9366542"/>
              <a:gd name="connsiteY2456" fmla="*/ 2096436 h 6308306"/>
              <a:gd name="connsiteX2457" fmla="*/ 286991 w 9366542"/>
              <a:gd name="connsiteY2457" fmla="*/ 2086360 h 6308306"/>
              <a:gd name="connsiteX2458" fmla="*/ 322235 w 9366542"/>
              <a:gd name="connsiteY2458" fmla="*/ 2096436 h 6308306"/>
              <a:gd name="connsiteX2459" fmla="*/ 312166 w 9366542"/>
              <a:gd name="connsiteY2459" fmla="*/ 2061169 h 6308306"/>
              <a:gd name="connsiteX2460" fmla="*/ 367549 w 9366542"/>
              <a:gd name="connsiteY2460" fmla="*/ 2041016 h 6308306"/>
              <a:gd name="connsiteX2461" fmla="*/ 367549 w 9366542"/>
              <a:gd name="connsiteY2461" fmla="*/ 2056132 h 6308306"/>
              <a:gd name="connsiteX2462" fmla="*/ 382654 w 9366542"/>
              <a:gd name="connsiteY2462" fmla="*/ 2056132 h 6308306"/>
              <a:gd name="connsiteX2463" fmla="*/ 362515 w 9366542"/>
              <a:gd name="connsiteY2463" fmla="*/ 2066207 h 6308306"/>
              <a:gd name="connsiteX2464" fmla="*/ 382654 w 9366542"/>
              <a:gd name="connsiteY2464" fmla="*/ 2071246 h 6308306"/>
              <a:gd name="connsiteX2465" fmla="*/ 392724 w 9366542"/>
              <a:gd name="connsiteY2465" fmla="*/ 2066207 h 6308306"/>
              <a:gd name="connsiteX2466" fmla="*/ 392724 w 9366542"/>
              <a:gd name="connsiteY2466" fmla="*/ 2061169 h 6308306"/>
              <a:gd name="connsiteX2467" fmla="*/ 422934 w 9366542"/>
              <a:gd name="connsiteY2467" fmla="*/ 2086360 h 6308306"/>
              <a:gd name="connsiteX2468" fmla="*/ 468247 w 9366542"/>
              <a:gd name="connsiteY2468" fmla="*/ 2061169 h 6308306"/>
              <a:gd name="connsiteX2469" fmla="*/ 448108 w 9366542"/>
              <a:gd name="connsiteY2469" fmla="*/ 2025902 h 6308306"/>
              <a:gd name="connsiteX2470" fmla="*/ 468247 w 9366542"/>
              <a:gd name="connsiteY2470" fmla="*/ 2015827 h 6308306"/>
              <a:gd name="connsiteX2471" fmla="*/ 493422 w 9366542"/>
              <a:gd name="connsiteY2471" fmla="*/ 2020864 h 6308306"/>
              <a:gd name="connsiteX2472" fmla="*/ 478318 w 9366542"/>
              <a:gd name="connsiteY2472" fmla="*/ 2005750 h 6308306"/>
              <a:gd name="connsiteX2473" fmla="*/ 513562 w 9366542"/>
              <a:gd name="connsiteY2473" fmla="*/ 2000711 h 6308306"/>
              <a:gd name="connsiteX2474" fmla="*/ 498457 w 9366542"/>
              <a:gd name="connsiteY2474" fmla="*/ 1985597 h 6308306"/>
              <a:gd name="connsiteX2475" fmla="*/ 483352 w 9366542"/>
              <a:gd name="connsiteY2475" fmla="*/ 1990636 h 6308306"/>
              <a:gd name="connsiteX2476" fmla="*/ 478318 w 9366542"/>
              <a:gd name="connsiteY2476" fmla="*/ 1990636 h 6308306"/>
              <a:gd name="connsiteX2477" fmla="*/ 463213 w 9366542"/>
              <a:gd name="connsiteY2477" fmla="*/ 1990636 h 6308306"/>
              <a:gd name="connsiteX2478" fmla="*/ 473283 w 9366542"/>
              <a:gd name="connsiteY2478" fmla="*/ 1980559 h 6308306"/>
              <a:gd name="connsiteX2479" fmla="*/ 483352 w 9366542"/>
              <a:gd name="connsiteY2479" fmla="*/ 1980559 h 6308306"/>
              <a:gd name="connsiteX2480" fmla="*/ 493422 w 9366542"/>
              <a:gd name="connsiteY2480" fmla="*/ 1950331 h 6308306"/>
              <a:gd name="connsiteX2481" fmla="*/ 513562 w 9366542"/>
              <a:gd name="connsiteY2481" fmla="*/ 1940254 h 6308306"/>
              <a:gd name="connsiteX2482" fmla="*/ 508527 w 9366542"/>
              <a:gd name="connsiteY2482" fmla="*/ 1975520 h 6308306"/>
              <a:gd name="connsiteX2483" fmla="*/ 548806 w 9366542"/>
              <a:gd name="connsiteY2483" fmla="*/ 1975520 h 6308306"/>
              <a:gd name="connsiteX2484" fmla="*/ 553842 w 9366542"/>
              <a:gd name="connsiteY2484" fmla="*/ 1965445 h 6308306"/>
              <a:gd name="connsiteX2485" fmla="*/ 548806 w 9366542"/>
              <a:gd name="connsiteY2485" fmla="*/ 1950331 h 6308306"/>
              <a:gd name="connsiteX2486" fmla="*/ 573981 w 9366542"/>
              <a:gd name="connsiteY2486" fmla="*/ 1940254 h 6308306"/>
              <a:gd name="connsiteX2487" fmla="*/ 579016 w 9366542"/>
              <a:gd name="connsiteY2487" fmla="*/ 1935215 h 6308306"/>
              <a:gd name="connsiteX2488" fmla="*/ 594120 w 9366542"/>
              <a:gd name="connsiteY2488" fmla="*/ 1925140 h 6308306"/>
              <a:gd name="connsiteX2489" fmla="*/ 594120 w 9366542"/>
              <a:gd name="connsiteY2489" fmla="*/ 1940254 h 6308306"/>
              <a:gd name="connsiteX2490" fmla="*/ 634399 w 9366542"/>
              <a:gd name="connsiteY2490" fmla="*/ 1940254 h 6308306"/>
              <a:gd name="connsiteX2491" fmla="*/ 644469 w 9366542"/>
              <a:gd name="connsiteY2491" fmla="*/ 1930178 h 6308306"/>
              <a:gd name="connsiteX2492" fmla="*/ 614260 w 9366542"/>
              <a:gd name="connsiteY2492" fmla="*/ 1915065 h 6308306"/>
              <a:gd name="connsiteX2493" fmla="*/ 594120 w 9366542"/>
              <a:gd name="connsiteY2493" fmla="*/ 1904988 h 6308306"/>
              <a:gd name="connsiteX2494" fmla="*/ 594120 w 9366542"/>
              <a:gd name="connsiteY2494" fmla="*/ 1894911 h 6308306"/>
              <a:gd name="connsiteX2495" fmla="*/ 584050 w 9366542"/>
              <a:gd name="connsiteY2495" fmla="*/ 1889872 h 6308306"/>
              <a:gd name="connsiteX2496" fmla="*/ 609225 w 9366542"/>
              <a:gd name="connsiteY2496" fmla="*/ 1869720 h 6308306"/>
              <a:gd name="connsiteX2497" fmla="*/ 624330 w 9366542"/>
              <a:gd name="connsiteY2497" fmla="*/ 1899949 h 6308306"/>
              <a:gd name="connsiteX2498" fmla="*/ 619294 w 9366542"/>
              <a:gd name="connsiteY2498" fmla="*/ 1910026 h 6308306"/>
              <a:gd name="connsiteX2499" fmla="*/ 659574 w 9366542"/>
              <a:gd name="connsiteY2499" fmla="*/ 1889872 h 6308306"/>
              <a:gd name="connsiteX2500" fmla="*/ 634399 w 9366542"/>
              <a:gd name="connsiteY2500" fmla="*/ 1874758 h 6308306"/>
              <a:gd name="connsiteX2501" fmla="*/ 659574 w 9366542"/>
              <a:gd name="connsiteY2501" fmla="*/ 1869720 h 6308306"/>
              <a:gd name="connsiteX2502" fmla="*/ 649505 w 9366542"/>
              <a:gd name="connsiteY2502" fmla="*/ 1854606 h 6308306"/>
              <a:gd name="connsiteX2503" fmla="*/ 624330 w 9366542"/>
              <a:gd name="connsiteY2503" fmla="*/ 1849567 h 6308306"/>
              <a:gd name="connsiteX2504" fmla="*/ 639435 w 9366542"/>
              <a:gd name="connsiteY2504" fmla="*/ 1819339 h 6308306"/>
              <a:gd name="connsiteX2505" fmla="*/ 659574 w 9366542"/>
              <a:gd name="connsiteY2505" fmla="*/ 1814301 h 6308306"/>
              <a:gd name="connsiteX2506" fmla="*/ 669644 w 9366542"/>
              <a:gd name="connsiteY2506" fmla="*/ 1814301 h 6308306"/>
              <a:gd name="connsiteX2507" fmla="*/ 664610 w 9366542"/>
              <a:gd name="connsiteY2507" fmla="*/ 1809262 h 6308306"/>
              <a:gd name="connsiteX2508" fmla="*/ 679713 w 9366542"/>
              <a:gd name="connsiteY2508" fmla="*/ 1789111 h 6308306"/>
              <a:gd name="connsiteX2509" fmla="*/ 719993 w 9366542"/>
              <a:gd name="connsiteY2509" fmla="*/ 1784073 h 6308306"/>
              <a:gd name="connsiteX2510" fmla="*/ 740133 w 9366542"/>
              <a:gd name="connsiteY2510" fmla="*/ 1789111 h 6308306"/>
              <a:gd name="connsiteX2511" fmla="*/ 770342 w 9366542"/>
              <a:gd name="connsiteY2511" fmla="*/ 1779034 h 6308306"/>
              <a:gd name="connsiteX2512" fmla="*/ 805587 w 9366542"/>
              <a:gd name="connsiteY2512" fmla="*/ 1773996 h 6308306"/>
              <a:gd name="connsiteX2513" fmla="*/ 820691 w 9366542"/>
              <a:gd name="connsiteY2513" fmla="*/ 1773996 h 6308306"/>
              <a:gd name="connsiteX2514" fmla="*/ 845865 w 9366542"/>
              <a:gd name="connsiteY2514" fmla="*/ 1743768 h 6308306"/>
              <a:gd name="connsiteX2515" fmla="*/ 830762 w 9366542"/>
              <a:gd name="connsiteY2515" fmla="*/ 1728653 h 6308306"/>
              <a:gd name="connsiteX2516" fmla="*/ 795516 w 9366542"/>
              <a:gd name="connsiteY2516" fmla="*/ 1743768 h 6308306"/>
              <a:gd name="connsiteX2517" fmla="*/ 795516 w 9366542"/>
              <a:gd name="connsiteY2517" fmla="*/ 1728653 h 6308306"/>
              <a:gd name="connsiteX2518" fmla="*/ 830762 w 9366542"/>
              <a:gd name="connsiteY2518" fmla="*/ 1723616 h 6308306"/>
              <a:gd name="connsiteX2519" fmla="*/ 825726 w 9366542"/>
              <a:gd name="connsiteY2519" fmla="*/ 1718577 h 6308306"/>
              <a:gd name="connsiteX2520" fmla="*/ 830762 w 9366542"/>
              <a:gd name="connsiteY2520" fmla="*/ 1713539 h 6308306"/>
              <a:gd name="connsiteX2521" fmla="*/ 881111 w 9366542"/>
              <a:gd name="connsiteY2521" fmla="*/ 1728653 h 6308306"/>
              <a:gd name="connsiteX2522" fmla="*/ 881111 w 9366542"/>
              <a:gd name="connsiteY2522" fmla="*/ 1708500 h 6308306"/>
              <a:gd name="connsiteX2523" fmla="*/ 886145 w 9366542"/>
              <a:gd name="connsiteY2523" fmla="*/ 1708500 h 6308306"/>
              <a:gd name="connsiteX2524" fmla="*/ 986843 w 9366542"/>
              <a:gd name="connsiteY2524" fmla="*/ 1673234 h 6308306"/>
              <a:gd name="connsiteX2525" fmla="*/ 1001948 w 9366542"/>
              <a:gd name="connsiteY2525" fmla="*/ 1673234 h 6308306"/>
              <a:gd name="connsiteX2526" fmla="*/ 1012018 w 9366542"/>
              <a:gd name="connsiteY2526" fmla="*/ 1663158 h 6308306"/>
              <a:gd name="connsiteX2527" fmla="*/ 931460 w 9366542"/>
              <a:gd name="connsiteY2527" fmla="*/ 1653081 h 6308306"/>
              <a:gd name="connsiteX2528" fmla="*/ 951599 w 9366542"/>
              <a:gd name="connsiteY2528" fmla="*/ 1643004 h 6308306"/>
              <a:gd name="connsiteX2529" fmla="*/ 926424 w 9366542"/>
              <a:gd name="connsiteY2529" fmla="*/ 1637967 h 6308306"/>
              <a:gd name="connsiteX2530" fmla="*/ 936494 w 9366542"/>
              <a:gd name="connsiteY2530" fmla="*/ 1622852 h 6308306"/>
              <a:gd name="connsiteX2531" fmla="*/ 1001948 w 9366542"/>
              <a:gd name="connsiteY2531" fmla="*/ 1602699 h 6308306"/>
              <a:gd name="connsiteX2532" fmla="*/ 1001948 w 9366542"/>
              <a:gd name="connsiteY2532" fmla="*/ 1577510 h 6308306"/>
              <a:gd name="connsiteX2533" fmla="*/ 1012018 w 9366542"/>
              <a:gd name="connsiteY2533" fmla="*/ 1572471 h 6308306"/>
              <a:gd name="connsiteX2534" fmla="*/ 1001948 w 9366542"/>
              <a:gd name="connsiteY2534" fmla="*/ 1567433 h 6308306"/>
              <a:gd name="connsiteX2535" fmla="*/ 860970 w 9366542"/>
              <a:gd name="connsiteY2535" fmla="*/ 1632929 h 6308306"/>
              <a:gd name="connsiteX2536" fmla="*/ 845865 w 9366542"/>
              <a:gd name="connsiteY2536" fmla="*/ 1658120 h 6308306"/>
              <a:gd name="connsiteX2537" fmla="*/ 876075 w 9366542"/>
              <a:gd name="connsiteY2537" fmla="*/ 1668195 h 6308306"/>
              <a:gd name="connsiteX2538" fmla="*/ 886145 w 9366542"/>
              <a:gd name="connsiteY2538" fmla="*/ 1658120 h 6308306"/>
              <a:gd name="connsiteX2539" fmla="*/ 881111 w 9366542"/>
              <a:gd name="connsiteY2539" fmla="*/ 1673234 h 6308306"/>
              <a:gd name="connsiteX2540" fmla="*/ 866006 w 9366542"/>
              <a:gd name="connsiteY2540" fmla="*/ 1678272 h 6308306"/>
              <a:gd name="connsiteX2541" fmla="*/ 845865 w 9366542"/>
              <a:gd name="connsiteY2541" fmla="*/ 1678272 h 6308306"/>
              <a:gd name="connsiteX2542" fmla="*/ 866006 w 9366542"/>
              <a:gd name="connsiteY2542" fmla="*/ 1693386 h 6308306"/>
              <a:gd name="connsiteX2543" fmla="*/ 840831 w 9366542"/>
              <a:gd name="connsiteY2543" fmla="*/ 1683311 h 6308306"/>
              <a:gd name="connsiteX2544" fmla="*/ 780413 w 9366542"/>
              <a:gd name="connsiteY2544" fmla="*/ 1703463 h 6308306"/>
              <a:gd name="connsiteX2545" fmla="*/ 780413 w 9366542"/>
              <a:gd name="connsiteY2545" fmla="*/ 1698425 h 6308306"/>
              <a:gd name="connsiteX2546" fmla="*/ 775377 w 9366542"/>
              <a:gd name="connsiteY2546" fmla="*/ 1688348 h 6308306"/>
              <a:gd name="connsiteX2547" fmla="*/ 755238 w 9366542"/>
              <a:gd name="connsiteY2547" fmla="*/ 1708500 h 6308306"/>
              <a:gd name="connsiteX2548" fmla="*/ 760272 w 9366542"/>
              <a:gd name="connsiteY2548" fmla="*/ 1713539 h 6308306"/>
              <a:gd name="connsiteX2549" fmla="*/ 750202 w 9366542"/>
              <a:gd name="connsiteY2549" fmla="*/ 1728653 h 6308306"/>
              <a:gd name="connsiteX2550" fmla="*/ 719993 w 9366542"/>
              <a:gd name="connsiteY2550" fmla="*/ 1728653 h 6308306"/>
              <a:gd name="connsiteX2551" fmla="*/ 719993 w 9366542"/>
              <a:gd name="connsiteY2551" fmla="*/ 1738730 h 6308306"/>
              <a:gd name="connsiteX2552" fmla="*/ 709923 w 9366542"/>
              <a:gd name="connsiteY2552" fmla="*/ 1733691 h 6308306"/>
              <a:gd name="connsiteX2553" fmla="*/ 679713 w 9366542"/>
              <a:gd name="connsiteY2553" fmla="*/ 1743768 h 6308306"/>
              <a:gd name="connsiteX2554" fmla="*/ 679713 w 9366542"/>
              <a:gd name="connsiteY2554" fmla="*/ 1753843 h 6308306"/>
              <a:gd name="connsiteX2555" fmla="*/ 664610 w 9366542"/>
              <a:gd name="connsiteY2555" fmla="*/ 1753843 h 6308306"/>
              <a:gd name="connsiteX2556" fmla="*/ 584050 w 9366542"/>
              <a:gd name="connsiteY2556" fmla="*/ 1789111 h 6308306"/>
              <a:gd name="connsiteX2557" fmla="*/ 563911 w 9366542"/>
              <a:gd name="connsiteY2557" fmla="*/ 1789111 h 6308306"/>
              <a:gd name="connsiteX2558" fmla="*/ 543771 w 9366542"/>
              <a:gd name="connsiteY2558" fmla="*/ 1794148 h 6308306"/>
              <a:gd name="connsiteX2559" fmla="*/ 584050 w 9366542"/>
              <a:gd name="connsiteY2559" fmla="*/ 1768957 h 6308306"/>
              <a:gd name="connsiteX2560" fmla="*/ 528666 w 9366542"/>
              <a:gd name="connsiteY2560" fmla="*/ 1773996 h 6308306"/>
              <a:gd name="connsiteX2561" fmla="*/ 528666 w 9366542"/>
              <a:gd name="connsiteY2561" fmla="*/ 1799187 h 6308306"/>
              <a:gd name="connsiteX2562" fmla="*/ 488388 w 9366542"/>
              <a:gd name="connsiteY2562" fmla="*/ 1794148 h 6308306"/>
              <a:gd name="connsiteX2563" fmla="*/ 483352 w 9366542"/>
              <a:gd name="connsiteY2563" fmla="*/ 1814301 h 6308306"/>
              <a:gd name="connsiteX2564" fmla="*/ 513562 w 9366542"/>
              <a:gd name="connsiteY2564" fmla="*/ 1809262 h 6308306"/>
              <a:gd name="connsiteX2565" fmla="*/ 468247 w 9366542"/>
              <a:gd name="connsiteY2565" fmla="*/ 1829416 h 6308306"/>
              <a:gd name="connsiteX2566" fmla="*/ 483352 w 9366542"/>
              <a:gd name="connsiteY2566" fmla="*/ 1839492 h 6308306"/>
              <a:gd name="connsiteX2567" fmla="*/ 503493 w 9366542"/>
              <a:gd name="connsiteY2567" fmla="*/ 1829416 h 6308306"/>
              <a:gd name="connsiteX2568" fmla="*/ 533701 w 9366542"/>
              <a:gd name="connsiteY2568" fmla="*/ 1829416 h 6308306"/>
              <a:gd name="connsiteX2569" fmla="*/ 493422 w 9366542"/>
              <a:gd name="connsiteY2569" fmla="*/ 1854606 h 6308306"/>
              <a:gd name="connsiteX2570" fmla="*/ 483352 w 9366542"/>
              <a:gd name="connsiteY2570" fmla="*/ 1864683 h 6308306"/>
              <a:gd name="connsiteX2571" fmla="*/ 518596 w 9366542"/>
              <a:gd name="connsiteY2571" fmla="*/ 1874758 h 6308306"/>
              <a:gd name="connsiteX2572" fmla="*/ 579016 w 9366542"/>
              <a:gd name="connsiteY2572" fmla="*/ 1849567 h 6308306"/>
              <a:gd name="connsiteX2573" fmla="*/ 508527 w 9366542"/>
              <a:gd name="connsiteY2573" fmla="*/ 1894911 h 6308306"/>
              <a:gd name="connsiteX2574" fmla="*/ 493422 w 9366542"/>
              <a:gd name="connsiteY2574" fmla="*/ 1879797 h 6308306"/>
              <a:gd name="connsiteX2575" fmla="*/ 458178 w 9366542"/>
              <a:gd name="connsiteY2575" fmla="*/ 1864683 h 6308306"/>
              <a:gd name="connsiteX2576" fmla="*/ 433003 w 9366542"/>
              <a:gd name="connsiteY2576" fmla="*/ 1889872 h 6308306"/>
              <a:gd name="connsiteX2577" fmla="*/ 427969 w 9366542"/>
              <a:gd name="connsiteY2577" fmla="*/ 1894911 h 6308306"/>
              <a:gd name="connsiteX2578" fmla="*/ 392724 w 9366542"/>
              <a:gd name="connsiteY2578" fmla="*/ 1889872 h 6308306"/>
              <a:gd name="connsiteX2579" fmla="*/ 357479 w 9366542"/>
              <a:gd name="connsiteY2579" fmla="*/ 1884835 h 6308306"/>
              <a:gd name="connsiteX2580" fmla="*/ 347410 w 9366542"/>
              <a:gd name="connsiteY2580" fmla="*/ 1879797 h 6308306"/>
              <a:gd name="connsiteX2581" fmla="*/ 327271 w 9366542"/>
              <a:gd name="connsiteY2581" fmla="*/ 1889872 h 6308306"/>
              <a:gd name="connsiteX2582" fmla="*/ 332305 w 9366542"/>
              <a:gd name="connsiteY2582" fmla="*/ 1899949 h 6308306"/>
              <a:gd name="connsiteX2583" fmla="*/ 307130 w 9366542"/>
              <a:gd name="connsiteY2583" fmla="*/ 1920101 h 6308306"/>
              <a:gd name="connsiteX2584" fmla="*/ 286991 w 9366542"/>
              <a:gd name="connsiteY2584" fmla="*/ 1899949 h 6308306"/>
              <a:gd name="connsiteX2585" fmla="*/ 271886 w 9366542"/>
              <a:gd name="connsiteY2585" fmla="*/ 1915065 h 6308306"/>
              <a:gd name="connsiteX2586" fmla="*/ 271886 w 9366542"/>
              <a:gd name="connsiteY2586" fmla="*/ 1904988 h 6308306"/>
              <a:gd name="connsiteX2587" fmla="*/ 241676 w 9366542"/>
              <a:gd name="connsiteY2587" fmla="*/ 1899949 h 6308306"/>
              <a:gd name="connsiteX2588" fmla="*/ 246712 w 9366542"/>
              <a:gd name="connsiteY2588" fmla="*/ 1889872 h 6308306"/>
              <a:gd name="connsiteX2589" fmla="*/ 266851 w 9366542"/>
              <a:gd name="connsiteY2589" fmla="*/ 1884835 h 6308306"/>
              <a:gd name="connsiteX2590" fmla="*/ 266851 w 9366542"/>
              <a:gd name="connsiteY2590" fmla="*/ 1879797 h 6308306"/>
              <a:gd name="connsiteX2591" fmla="*/ 281956 w 9366542"/>
              <a:gd name="connsiteY2591" fmla="*/ 1869720 h 6308306"/>
              <a:gd name="connsiteX2592" fmla="*/ 266851 w 9366542"/>
              <a:gd name="connsiteY2592" fmla="*/ 1854606 h 6308306"/>
              <a:gd name="connsiteX2593" fmla="*/ 276922 w 9366542"/>
              <a:gd name="connsiteY2593" fmla="*/ 1839492 h 6308306"/>
              <a:gd name="connsiteX2594" fmla="*/ 261817 w 9366542"/>
              <a:gd name="connsiteY2594" fmla="*/ 1824378 h 6308306"/>
              <a:gd name="connsiteX2595" fmla="*/ 236642 w 9366542"/>
              <a:gd name="connsiteY2595" fmla="*/ 1834453 h 6308306"/>
              <a:gd name="connsiteX2596" fmla="*/ 241676 w 9366542"/>
              <a:gd name="connsiteY2596" fmla="*/ 1794148 h 6308306"/>
              <a:gd name="connsiteX2597" fmla="*/ 226571 w 9366542"/>
              <a:gd name="connsiteY2597" fmla="*/ 1799187 h 6308306"/>
              <a:gd name="connsiteX2598" fmla="*/ 201398 w 9366542"/>
              <a:gd name="connsiteY2598" fmla="*/ 1789111 h 6308306"/>
              <a:gd name="connsiteX2599" fmla="*/ 196363 w 9366542"/>
              <a:gd name="connsiteY2599" fmla="*/ 1789111 h 6308306"/>
              <a:gd name="connsiteX2600" fmla="*/ 206432 w 9366542"/>
              <a:gd name="connsiteY2600" fmla="*/ 1773996 h 6308306"/>
              <a:gd name="connsiteX2601" fmla="*/ 196363 w 9366542"/>
              <a:gd name="connsiteY2601" fmla="*/ 1768957 h 6308306"/>
              <a:gd name="connsiteX2602" fmla="*/ 176223 w 9366542"/>
              <a:gd name="connsiteY2602" fmla="*/ 1773996 h 6308306"/>
              <a:gd name="connsiteX2603" fmla="*/ 156083 w 9366542"/>
              <a:gd name="connsiteY2603" fmla="*/ 1748805 h 6308306"/>
              <a:gd name="connsiteX2604" fmla="*/ 176223 w 9366542"/>
              <a:gd name="connsiteY2604" fmla="*/ 1738730 h 6308306"/>
              <a:gd name="connsiteX2605" fmla="*/ 135944 w 9366542"/>
              <a:gd name="connsiteY2605" fmla="*/ 1733691 h 6308306"/>
              <a:gd name="connsiteX2606" fmla="*/ 90629 w 9366542"/>
              <a:gd name="connsiteY2606" fmla="*/ 1693386 h 6308306"/>
              <a:gd name="connsiteX2607" fmla="*/ 60420 w 9366542"/>
              <a:gd name="connsiteY2607" fmla="*/ 1718577 h 6308306"/>
              <a:gd name="connsiteX2608" fmla="*/ 55385 w 9366542"/>
              <a:gd name="connsiteY2608" fmla="*/ 1738730 h 6308306"/>
              <a:gd name="connsiteX2609" fmla="*/ 45315 w 9366542"/>
              <a:gd name="connsiteY2609" fmla="*/ 1738730 h 6308306"/>
              <a:gd name="connsiteX2610" fmla="*/ 60420 w 9366542"/>
              <a:gd name="connsiteY2610" fmla="*/ 1703463 h 6308306"/>
              <a:gd name="connsiteX2611" fmla="*/ 10071 w 9366542"/>
              <a:gd name="connsiteY2611" fmla="*/ 1683311 h 6308306"/>
              <a:gd name="connsiteX2612" fmla="*/ 15105 w 9366542"/>
              <a:gd name="connsiteY2612" fmla="*/ 1648043 h 6308306"/>
              <a:gd name="connsiteX2613" fmla="*/ 25176 w 9366542"/>
              <a:gd name="connsiteY2613" fmla="*/ 1643004 h 6308306"/>
              <a:gd name="connsiteX2614" fmla="*/ 15105 w 9366542"/>
              <a:gd name="connsiteY2614" fmla="*/ 1653081 h 6308306"/>
              <a:gd name="connsiteX2615" fmla="*/ 30210 w 9366542"/>
              <a:gd name="connsiteY2615" fmla="*/ 1668195 h 6308306"/>
              <a:gd name="connsiteX2616" fmla="*/ 65454 w 9366542"/>
              <a:gd name="connsiteY2616" fmla="*/ 1663158 h 6308306"/>
              <a:gd name="connsiteX2617" fmla="*/ 75524 w 9366542"/>
              <a:gd name="connsiteY2617" fmla="*/ 1648043 h 6308306"/>
              <a:gd name="connsiteX2618" fmla="*/ 10071 w 9366542"/>
              <a:gd name="connsiteY2618" fmla="*/ 1602699 h 6308306"/>
              <a:gd name="connsiteX2619" fmla="*/ 10071 w 9366542"/>
              <a:gd name="connsiteY2619" fmla="*/ 1547281 h 6308306"/>
              <a:gd name="connsiteX2620" fmla="*/ 20141 w 9366542"/>
              <a:gd name="connsiteY2620" fmla="*/ 1542242 h 6308306"/>
              <a:gd name="connsiteX2621" fmla="*/ 25176 w 9366542"/>
              <a:gd name="connsiteY2621" fmla="*/ 1557358 h 6308306"/>
              <a:gd name="connsiteX2622" fmla="*/ 45315 w 9366542"/>
              <a:gd name="connsiteY2622" fmla="*/ 1552319 h 6308306"/>
              <a:gd name="connsiteX2623" fmla="*/ 45315 w 9366542"/>
              <a:gd name="connsiteY2623" fmla="*/ 1542242 h 6308306"/>
              <a:gd name="connsiteX2624" fmla="*/ 45315 w 9366542"/>
              <a:gd name="connsiteY2624" fmla="*/ 1527128 h 6308306"/>
              <a:gd name="connsiteX2625" fmla="*/ 65454 w 9366542"/>
              <a:gd name="connsiteY2625" fmla="*/ 1537205 h 6308306"/>
              <a:gd name="connsiteX2626" fmla="*/ 55385 w 9366542"/>
              <a:gd name="connsiteY2626" fmla="*/ 1562395 h 6308306"/>
              <a:gd name="connsiteX2627" fmla="*/ 75524 w 9366542"/>
              <a:gd name="connsiteY2627" fmla="*/ 1602699 h 6308306"/>
              <a:gd name="connsiteX2628" fmla="*/ 80560 w 9366542"/>
              <a:gd name="connsiteY2628" fmla="*/ 1643004 h 6308306"/>
              <a:gd name="connsiteX2629" fmla="*/ 85595 w 9366542"/>
              <a:gd name="connsiteY2629" fmla="*/ 1648043 h 6308306"/>
              <a:gd name="connsiteX2630" fmla="*/ 130909 w 9366542"/>
              <a:gd name="connsiteY2630" fmla="*/ 1612776 h 6308306"/>
              <a:gd name="connsiteX2631" fmla="*/ 125875 w 9366542"/>
              <a:gd name="connsiteY2631" fmla="*/ 1597662 h 6308306"/>
              <a:gd name="connsiteX2632" fmla="*/ 191327 w 9366542"/>
              <a:gd name="connsiteY2632" fmla="*/ 1572471 h 6308306"/>
              <a:gd name="connsiteX2633" fmla="*/ 206432 w 9366542"/>
              <a:gd name="connsiteY2633" fmla="*/ 1562395 h 6308306"/>
              <a:gd name="connsiteX2634" fmla="*/ 206432 w 9366542"/>
              <a:gd name="connsiteY2634" fmla="*/ 1557358 h 6308306"/>
              <a:gd name="connsiteX2635" fmla="*/ 236642 w 9366542"/>
              <a:gd name="connsiteY2635" fmla="*/ 1532167 h 6308306"/>
              <a:gd name="connsiteX2636" fmla="*/ 261817 w 9366542"/>
              <a:gd name="connsiteY2636" fmla="*/ 1547281 h 6308306"/>
              <a:gd name="connsiteX2637" fmla="*/ 266851 w 9366542"/>
              <a:gd name="connsiteY2637" fmla="*/ 1547281 h 6308306"/>
              <a:gd name="connsiteX2638" fmla="*/ 266851 w 9366542"/>
              <a:gd name="connsiteY2638" fmla="*/ 1527128 h 6308306"/>
              <a:gd name="connsiteX2639" fmla="*/ 312166 w 9366542"/>
              <a:gd name="connsiteY2639" fmla="*/ 1512014 h 6308306"/>
              <a:gd name="connsiteX2640" fmla="*/ 302095 w 9366542"/>
              <a:gd name="connsiteY2640" fmla="*/ 1501937 h 6308306"/>
              <a:gd name="connsiteX2641" fmla="*/ 342374 w 9366542"/>
              <a:gd name="connsiteY2641" fmla="*/ 1501937 h 6308306"/>
              <a:gd name="connsiteX2642" fmla="*/ 362515 w 9366542"/>
              <a:gd name="connsiteY2642" fmla="*/ 1522090 h 6308306"/>
              <a:gd name="connsiteX2643" fmla="*/ 367549 w 9366542"/>
              <a:gd name="connsiteY2643" fmla="*/ 1522090 h 6308306"/>
              <a:gd name="connsiteX2644" fmla="*/ 397759 w 9366542"/>
              <a:gd name="connsiteY2644" fmla="*/ 1537205 h 6308306"/>
              <a:gd name="connsiteX2645" fmla="*/ 402795 w 9366542"/>
              <a:gd name="connsiteY2645" fmla="*/ 1522090 h 6308306"/>
              <a:gd name="connsiteX2646" fmla="*/ 387690 w 9366542"/>
              <a:gd name="connsiteY2646" fmla="*/ 1512014 h 6308306"/>
              <a:gd name="connsiteX2647" fmla="*/ 407829 w 9366542"/>
              <a:gd name="connsiteY2647" fmla="*/ 1491862 h 6308306"/>
              <a:gd name="connsiteX2648" fmla="*/ 422934 w 9366542"/>
              <a:gd name="connsiteY2648" fmla="*/ 1517053 h 6308306"/>
              <a:gd name="connsiteX2649" fmla="*/ 433003 w 9366542"/>
              <a:gd name="connsiteY2649" fmla="*/ 1512014 h 6308306"/>
              <a:gd name="connsiteX2650" fmla="*/ 453142 w 9366542"/>
              <a:gd name="connsiteY2650" fmla="*/ 1527128 h 6308306"/>
              <a:gd name="connsiteX2651" fmla="*/ 478318 w 9366542"/>
              <a:gd name="connsiteY2651" fmla="*/ 1512014 h 6308306"/>
              <a:gd name="connsiteX2652" fmla="*/ 448108 w 9366542"/>
              <a:gd name="connsiteY2652" fmla="*/ 1501937 h 6308306"/>
              <a:gd name="connsiteX2653" fmla="*/ 407829 w 9366542"/>
              <a:gd name="connsiteY2653" fmla="*/ 1471709 h 6308306"/>
              <a:gd name="connsiteX2654" fmla="*/ 407829 w 9366542"/>
              <a:gd name="connsiteY2654" fmla="*/ 1466671 h 6308306"/>
              <a:gd name="connsiteX2655" fmla="*/ 397759 w 9366542"/>
              <a:gd name="connsiteY2655" fmla="*/ 1471709 h 6308306"/>
              <a:gd name="connsiteX2656" fmla="*/ 402795 w 9366542"/>
              <a:gd name="connsiteY2656" fmla="*/ 1461632 h 6308306"/>
              <a:gd name="connsiteX2657" fmla="*/ 443072 w 9366542"/>
              <a:gd name="connsiteY2657" fmla="*/ 1466671 h 6308306"/>
              <a:gd name="connsiteX2658" fmla="*/ 488388 w 9366542"/>
              <a:gd name="connsiteY2658" fmla="*/ 1476748 h 6308306"/>
              <a:gd name="connsiteX2659" fmla="*/ 493422 w 9366542"/>
              <a:gd name="connsiteY2659" fmla="*/ 1476748 h 6308306"/>
              <a:gd name="connsiteX2660" fmla="*/ 493422 w 9366542"/>
              <a:gd name="connsiteY2660" fmla="*/ 1461632 h 6308306"/>
              <a:gd name="connsiteX2661" fmla="*/ 503493 w 9366542"/>
              <a:gd name="connsiteY2661" fmla="*/ 1466671 h 6308306"/>
              <a:gd name="connsiteX2662" fmla="*/ 523632 w 9366542"/>
              <a:gd name="connsiteY2662" fmla="*/ 1461632 h 6308306"/>
              <a:gd name="connsiteX2663" fmla="*/ 518596 w 9366542"/>
              <a:gd name="connsiteY2663" fmla="*/ 1436443 h 6308306"/>
              <a:gd name="connsiteX2664" fmla="*/ 523632 w 9366542"/>
              <a:gd name="connsiteY2664" fmla="*/ 1426366 h 6308306"/>
              <a:gd name="connsiteX2665" fmla="*/ 498457 w 9366542"/>
              <a:gd name="connsiteY2665" fmla="*/ 1411252 h 6308306"/>
              <a:gd name="connsiteX2666" fmla="*/ 493422 w 9366542"/>
              <a:gd name="connsiteY2666" fmla="*/ 1436443 h 6308306"/>
              <a:gd name="connsiteX2667" fmla="*/ 458178 w 9366542"/>
              <a:gd name="connsiteY2667" fmla="*/ 1426366 h 6308306"/>
              <a:gd name="connsiteX2668" fmla="*/ 468247 w 9366542"/>
              <a:gd name="connsiteY2668" fmla="*/ 1401175 h 6308306"/>
              <a:gd name="connsiteX2669" fmla="*/ 543771 w 9366542"/>
              <a:gd name="connsiteY2669" fmla="*/ 1401175 h 6308306"/>
              <a:gd name="connsiteX2670" fmla="*/ 533701 w 9366542"/>
              <a:gd name="connsiteY2670" fmla="*/ 1411252 h 6308306"/>
              <a:gd name="connsiteX2671" fmla="*/ 543771 w 9366542"/>
              <a:gd name="connsiteY2671" fmla="*/ 1416289 h 6308306"/>
              <a:gd name="connsiteX2672" fmla="*/ 553842 w 9366542"/>
              <a:gd name="connsiteY2672" fmla="*/ 1411252 h 6308306"/>
              <a:gd name="connsiteX2673" fmla="*/ 533701 w 9366542"/>
              <a:gd name="connsiteY2673" fmla="*/ 1426366 h 6308306"/>
              <a:gd name="connsiteX2674" fmla="*/ 568945 w 9366542"/>
              <a:gd name="connsiteY2674" fmla="*/ 1421327 h 6308306"/>
              <a:gd name="connsiteX2675" fmla="*/ 579016 w 9366542"/>
              <a:gd name="connsiteY2675" fmla="*/ 1406213 h 6308306"/>
              <a:gd name="connsiteX2676" fmla="*/ 654540 w 9366542"/>
              <a:gd name="connsiteY2676" fmla="*/ 1391099 h 6308306"/>
              <a:gd name="connsiteX2677" fmla="*/ 684749 w 9366542"/>
              <a:gd name="connsiteY2677" fmla="*/ 1375984 h 6308306"/>
              <a:gd name="connsiteX2678" fmla="*/ 730064 w 9366542"/>
              <a:gd name="connsiteY2678" fmla="*/ 1360870 h 6308306"/>
              <a:gd name="connsiteX2679" fmla="*/ 750202 w 9366542"/>
              <a:gd name="connsiteY2679" fmla="*/ 1360870 h 6308306"/>
              <a:gd name="connsiteX2680" fmla="*/ 780413 w 9366542"/>
              <a:gd name="connsiteY2680" fmla="*/ 1355832 h 6308306"/>
              <a:gd name="connsiteX2681" fmla="*/ 770342 w 9366542"/>
              <a:gd name="connsiteY2681" fmla="*/ 1370947 h 6308306"/>
              <a:gd name="connsiteX2682" fmla="*/ 805587 w 9366542"/>
              <a:gd name="connsiteY2682" fmla="*/ 1381023 h 6308306"/>
              <a:gd name="connsiteX2683" fmla="*/ 810621 w 9366542"/>
              <a:gd name="connsiteY2683" fmla="*/ 1381023 h 6308306"/>
              <a:gd name="connsiteX2684" fmla="*/ 805587 w 9366542"/>
              <a:gd name="connsiteY2684" fmla="*/ 1391099 h 6308306"/>
              <a:gd name="connsiteX2685" fmla="*/ 850901 w 9366542"/>
              <a:gd name="connsiteY2685" fmla="*/ 1381023 h 6308306"/>
              <a:gd name="connsiteX2686" fmla="*/ 850901 w 9366542"/>
              <a:gd name="connsiteY2686" fmla="*/ 1360870 h 6308306"/>
              <a:gd name="connsiteX2687" fmla="*/ 805587 w 9366542"/>
              <a:gd name="connsiteY2687" fmla="*/ 1360870 h 6308306"/>
              <a:gd name="connsiteX2688" fmla="*/ 760272 w 9366542"/>
              <a:gd name="connsiteY2688" fmla="*/ 1320565 h 6308306"/>
              <a:gd name="connsiteX2689" fmla="*/ 750202 w 9366542"/>
              <a:gd name="connsiteY2689" fmla="*/ 1320565 h 6308306"/>
              <a:gd name="connsiteX2690" fmla="*/ 735097 w 9366542"/>
              <a:gd name="connsiteY2690" fmla="*/ 1350795 h 6308306"/>
              <a:gd name="connsiteX2691" fmla="*/ 699854 w 9366542"/>
              <a:gd name="connsiteY2691" fmla="*/ 1330642 h 6308306"/>
              <a:gd name="connsiteX2692" fmla="*/ 674679 w 9366542"/>
              <a:gd name="connsiteY2692" fmla="*/ 1350795 h 6308306"/>
              <a:gd name="connsiteX2693" fmla="*/ 669644 w 9366542"/>
              <a:gd name="connsiteY2693" fmla="*/ 1345756 h 6308306"/>
              <a:gd name="connsiteX2694" fmla="*/ 629365 w 9366542"/>
              <a:gd name="connsiteY2694" fmla="*/ 1345756 h 6308306"/>
              <a:gd name="connsiteX2695" fmla="*/ 629365 w 9366542"/>
              <a:gd name="connsiteY2695" fmla="*/ 1365909 h 6308306"/>
              <a:gd name="connsiteX2696" fmla="*/ 609225 w 9366542"/>
              <a:gd name="connsiteY2696" fmla="*/ 1360870 h 6308306"/>
              <a:gd name="connsiteX2697" fmla="*/ 599155 w 9366542"/>
              <a:gd name="connsiteY2697" fmla="*/ 1365909 h 6308306"/>
              <a:gd name="connsiteX2698" fmla="*/ 594120 w 9366542"/>
              <a:gd name="connsiteY2698" fmla="*/ 1391099 h 6308306"/>
              <a:gd name="connsiteX2699" fmla="*/ 568945 w 9366542"/>
              <a:gd name="connsiteY2699" fmla="*/ 1391099 h 6308306"/>
              <a:gd name="connsiteX2700" fmla="*/ 584050 w 9366542"/>
              <a:gd name="connsiteY2700" fmla="*/ 1375984 h 6308306"/>
              <a:gd name="connsiteX2701" fmla="*/ 586569 w 9366542"/>
              <a:gd name="connsiteY2701" fmla="*/ 1371733 h 6308306"/>
              <a:gd name="connsiteX2702" fmla="*/ 594808 w 9366542"/>
              <a:gd name="connsiteY2702" fmla="*/ 1369029 h 6308306"/>
              <a:gd name="connsiteX2703" fmla="*/ 595378 w 9366542"/>
              <a:gd name="connsiteY2703" fmla="*/ 1368899 h 6308306"/>
              <a:gd name="connsiteX2704" fmla="*/ 596638 w 9366542"/>
              <a:gd name="connsiteY2704" fmla="*/ 1368427 h 6308306"/>
              <a:gd name="connsiteX2705" fmla="*/ 594808 w 9366542"/>
              <a:gd name="connsiteY2705" fmla="*/ 1369029 h 6308306"/>
              <a:gd name="connsiteX2706" fmla="*/ 563911 w 9366542"/>
              <a:gd name="connsiteY2706" fmla="*/ 1375984 h 6308306"/>
              <a:gd name="connsiteX2707" fmla="*/ 589086 w 9366542"/>
              <a:gd name="connsiteY2707" fmla="*/ 1350795 h 6308306"/>
              <a:gd name="connsiteX2708" fmla="*/ 584050 w 9366542"/>
              <a:gd name="connsiteY2708" fmla="*/ 1350795 h 6308306"/>
              <a:gd name="connsiteX2709" fmla="*/ 624330 w 9366542"/>
              <a:gd name="connsiteY2709" fmla="*/ 1325604 h 6308306"/>
              <a:gd name="connsiteX2710" fmla="*/ 659574 w 9366542"/>
              <a:gd name="connsiteY2710" fmla="*/ 1305451 h 6308306"/>
              <a:gd name="connsiteX2711" fmla="*/ 664610 w 9366542"/>
              <a:gd name="connsiteY2711" fmla="*/ 1305451 h 6308306"/>
              <a:gd name="connsiteX2712" fmla="*/ 730064 w 9366542"/>
              <a:gd name="connsiteY2712" fmla="*/ 1270183 h 6308306"/>
              <a:gd name="connsiteX2713" fmla="*/ 755238 w 9366542"/>
              <a:gd name="connsiteY2713" fmla="*/ 1270183 h 6308306"/>
              <a:gd name="connsiteX2714" fmla="*/ 775377 w 9366542"/>
              <a:gd name="connsiteY2714" fmla="*/ 1270183 h 6308306"/>
              <a:gd name="connsiteX2715" fmla="*/ 775377 w 9366542"/>
              <a:gd name="connsiteY2715" fmla="*/ 1250032 h 6308306"/>
              <a:gd name="connsiteX2716" fmla="*/ 810621 w 9366542"/>
              <a:gd name="connsiteY2716" fmla="*/ 1234917 h 6308306"/>
              <a:gd name="connsiteX2717" fmla="*/ 840831 w 9366542"/>
              <a:gd name="connsiteY2717" fmla="*/ 1224841 h 6308306"/>
              <a:gd name="connsiteX2718" fmla="*/ 855936 w 9366542"/>
              <a:gd name="connsiteY2718" fmla="*/ 1194612 h 6308306"/>
              <a:gd name="connsiteX2719" fmla="*/ 871040 w 9366542"/>
              <a:gd name="connsiteY2719" fmla="*/ 1204689 h 6308306"/>
              <a:gd name="connsiteX2720" fmla="*/ 936494 w 9366542"/>
              <a:gd name="connsiteY2720" fmla="*/ 1199651 h 6308306"/>
              <a:gd name="connsiteX2721" fmla="*/ 956635 w 9366542"/>
              <a:gd name="connsiteY2721" fmla="*/ 1189574 h 6308306"/>
              <a:gd name="connsiteX2722" fmla="*/ 961669 w 9366542"/>
              <a:gd name="connsiteY2722" fmla="*/ 1194612 h 6308306"/>
              <a:gd name="connsiteX2723" fmla="*/ 996913 w 9366542"/>
              <a:gd name="connsiteY2723" fmla="*/ 1179498 h 6308306"/>
              <a:gd name="connsiteX2724" fmla="*/ 961669 w 9366542"/>
              <a:gd name="connsiteY2724" fmla="*/ 1174460 h 6308306"/>
              <a:gd name="connsiteX2725" fmla="*/ 921389 w 9366542"/>
              <a:gd name="connsiteY2725" fmla="*/ 1184537 h 6308306"/>
              <a:gd name="connsiteX2726" fmla="*/ 941530 w 9366542"/>
              <a:gd name="connsiteY2726" fmla="*/ 1169421 h 6308306"/>
              <a:gd name="connsiteX2727" fmla="*/ 936494 w 9366542"/>
              <a:gd name="connsiteY2727" fmla="*/ 1164384 h 6308306"/>
              <a:gd name="connsiteX2728" fmla="*/ 961669 w 9366542"/>
              <a:gd name="connsiteY2728" fmla="*/ 1134155 h 6308306"/>
              <a:gd name="connsiteX2729" fmla="*/ 961669 w 9366542"/>
              <a:gd name="connsiteY2729" fmla="*/ 1139193 h 6308306"/>
              <a:gd name="connsiteX2730" fmla="*/ 971738 w 9366542"/>
              <a:gd name="connsiteY2730" fmla="*/ 1139193 h 6308306"/>
              <a:gd name="connsiteX2731" fmla="*/ 1006984 w 9366542"/>
              <a:gd name="connsiteY2731" fmla="*/ 1144230 h 6308306"/>
              <a:gd name="connsiteX2732" fmla="*/ 1001948 w 9366542"/>
              <a:gd name="connsiteY2732" fmla="*/ 1119041 h 6308306"/>
              <a:gd name="connsiteX2733" fmla="*/ 1042228 w 9366542"/>
              <a:gd name="connsiteY2733" fmla="*/ 1098888 h 6308306"/>
              <a:gd name="connsiteX2734" fmla="*/ 1072436 w 9366542"/>
              <a:gd name="connsiteY2734" fmla="*/ 1088811 h 6308306"/>
              <a:gd name="connsiteX2735" fmla="*/ 1087541 w 9366542"/>
              <a:gd name="connsiteY2735" fmla="*/ 1088811 h 6308306"/>
              <a:gd name="connsiteX2736" fmla="*/ 1112716 w 9366542"/>
              <a:gd name="connsiteY2736" fmla="*/ 1048506 h 6308306"/>
              <a:gd name="connsiteX2737" fmla="*/ 1112716 w 9366542"/>
              <a:gd name="connsiteY2737" fmla="*/ 1043468 h 6308306"/>
              <a:gd name="connsiteX2738" fmla="*/ 1102646 w 9366542"/>
              <a:gd name="connsiteY2738" fmla="*/ 1043468 h 6308306"/>
              <a:gd name="connsiteX2739" fmla="*/ 1112716 w 9366542"/>
              <a:gd name="connsiteY2739" fmla="*/ 1033392 h 6308306"/>
              <a:gd name="connsiteX2740" fmla="*/ 1072436 w 9366542"/>
              <a:gd name="connsiteY2740" fmla="*/ 1043468 h 6308306"/>
              <a:gd name="connsiteX2741" fmla="*/ 1057333 w 9366542"/>
              <a:gd name="connsiteY2741" fmla="*/ 1058583 h 6308306"/>
              <a:gd name="connsiteX2742" fmla="*/ 1042228 w 9366542"/>
              <a:gd name="connsiteY2742" fmla="*/ 1058583 h 6308306"/>
              <a:gd name="connsiteX2743" fmla="*/ 1037192 w 9366542"/>
              <a:gd name="connsiteY2743" fmla="*/ 1053545 h 6308306"/>
              <a:gd name="connsiteX2744" fmla="*/ 1077472 w 9366542"/>
              <a:gd name="connsiteY2744" fmla="*/ 1028354 h 6308306"/>
              <a:gd name="connsiteX2745" fmla="*/ 1122785 w 9366542"/>
              <a:gd name="connsiteY2745" fmla="*/ 1023316 h 6308306"/>
              <a:gd name="connsiteX2746" fmla="*/ 1147960 w 9366542"/>
              <a:gd name="connsiteY2746" fmla="*/ 998126 h 6308306"/>
              <a:gd name="connsiteX2747" fmla="*/ 1183204 w 9366542"/>
              <a:gd name="connsiteY2747" fmla="*/ 993088 h 6308306"/>
              <a:gd name="connsiteX2748" fmla="*/ 1188239 w 9366542"/>
              <a:gd name="connsiteY2748" fmla="*/ 983011 h 6308306"/>
              <a:gd name="connsiteX2749" fmla="*/ 1168100 w 9366542"/>
              <a:gd name="connsiteY2749" fmla="*/ 983011 h 6308306"/>
              <a:gd name="connsiteX2750" fmla="*/ 1218449 w 9366542"/>
              <a:gd name="connsiteY2750" fmla="*/ 942706 h 6308306"/>
              <a:gd name="connsiteX2751" fmla="*/ 1228519 w 9366542"/>
              <a:gd name="connsiteY2751" fmla="*/ 947744 h 6308306"/>
              <a:gd name="connsiteX2752" fmla="*/ 1243624 w 9366542"/>
              <a:gd name="connsiteY2752" fmla="*/ 947744 h 6308306"/>
              <a:gd name="connsiteX2753" fmla="*/ 1233555 w 9366542"/>
              <a:gd name="connsiteY2753" fmla="*/ 942706 h 6308306"/>
              <a:gd name="connsiteX2754" fmla="*/ 1203344 w 9366542"/>
              <a:gd name="connsiteY2754" fmla="*/ 922553 h 6308306"/>
              <a:gd name="connsiteX2755" fmla="*/ 1142926 w 9366542"/>
              <a:gd name="connsiteY2755" fmla="*/ 952783 h 6308306"/>
              <a:gd name="connsiteX2756" fmla="*/ 1137890 w 9366542"/>
              <a:gd name="connsiteY2756" fmla="*/ 942706 h 6308306"/>
              <a:gd name="connsiteX2757" fmla="*/ 1122785 w 9366542"/>
              <a:gd name="connsiteY2757" fmla="*/ 957820 h 6308306"/>
              <a:gd name="connsiteX2758" fmla="*/ 1077472 w 9366542"/>
              <a:gd name="connsiteY2758" fmla="*/ 983011 h 6308306"/>
              <a:gd name="connsiteX2759" fmla="*/ 1062367 w 9366542"/>
              <a:gd name="connsiteY2759" fmla="*/ 993088 h 6308306"/>
              <a:gd name="connsiteX2760" fmla="*/ 1062367 w 9366542"/>
              <a:gd name="connsiteY2760" fmla="*/ 983011 h 6308306"/>
              <a:gd name="connsiteX2761" fmla="*/ 1037192 w 9366542"/>
              <a:gd name="connsiteY2761" fmla="*/ 967897 h 6308306"/>
              <a:gd name="connsiteX2762" fmla="*/ 1037192 w 9366542"/>
              <a:gd name="connsiteY2762" fmla="*/ 947744 h 6308306"/>
              <a:gd name="connsiteX2763" fmla="*/ 981809 w 9366542"/>
              <a:gd name="connsiteY2763" fmla="*/ 917515 h 6308306"/>
              <a:gd name="connsiteX2764" fmla="*/ 966704 w 9366542"/>
              <a:gd name="connsiteY2764" fmla="*/ 917515 h 6308306"/>
              <a:gd name="connsiteX2765" fmla="*/ 976774 w 9366542"/>
              <a:gd name="connsiteY2765" fmla="*/ 937667 h 6308306"/>
              <a:gd name="connsiteX2766" fmla="*/ 941530 w 9366542"/>
              <a:gd name="connsiteY2766" fmla="*/ 932630 h 6308306"/>
              <a:gd name="connsiteX2767" fmla="*/ 956635 w 9366542"/>
              <a:gd name="connsiteY2767" fmla="*/ 912478 h 6308306"/>
              <a:gd name="connsiteX2768" fmla="*/ 961669 w 9366542"/>
              <a:gd name="connsiteY2768" fmla="*/ 882248 h 6308306"/>
              <a:gd name="connsiteX2769" fmla="*/ 926424 w 9366542"/>
              <a:gd name="connsiteY2769" fmla="*/ 882248 h 6308306"/>
              <a:gd name="connsiteX2770" fmla="*/ 936494 w 9366542"/>
              <a:gd name="connsiteY2770" fmla="*/ 897364 h 6308306"/>
              <a:gd name="connsiteX2771" fmla="*/ 921389 w 9366542"/>
              <a:gd name="connsiteY2771" fmla="*/ 937667 h 6308306"/>
              <a:gd name="connsiteX2772" fmla="*/ 876075 w 9366542"/>
              <a:gd name="connsiteY2772" fmla="*/ 932630 h 6308306"/>
              <a:gd name="connsiteX2773" fmla="*/ 886145 w 9366542"/>
              <a:gd name="connsiteY2773" fmla="*/ 917515 h 6308306"/>
              <a:gd name="connsiteX2774" fmla="*/ 916355 w 9366542"/>
              <a:gd name="connsiteY2774" fmla="*/ 897364 h 6308306"/>
              <a:gd name="connsiteX2775" fmla="*/ 926424 w 9366542"/>
              <a:gd name="connsiteY2775" fmla="*/ 887287 h 6308306"/>
              <a:gd name="connsiteX2776" fmla="*/ 916355 w 9366542"/>
              <a:gd name="connsiteY2776" fmla="*/ 877210 h 6308306"/>
              <a:gd name="connsiteX2777" fmla="*/ 876075 w 9366542"/>
              <a:gd name="connsiteY2777" fmla="*/ 892325 h 6308306"/>
              <a:gd name="connsiteX2778" fmla="*/ 911319 w 9366542"/>
              <a:gd name="connsiteY2778" fmla="*/ 877210 h 6308306"/>
              <a:gd name="connsiteX2779" fmla="*/ 891180 w 9366542"/>
              <a:gd name="connsiteY2779" fmla="*/ 862096 h 6308306"/>
              <a:gd name="connsiteX2780" fmla="*/ 926424 w 9366542"/>
              <a:gd name="connsiteY2780" fmla="*/ 846982 h 6308306"/>
              <a:gd name="connsiteX2781" fmla="*/ 936494 w 9366542"/>
              <a:gd name="connsiteY2781" fmla="*/ 841944 h 6308306"/>
              <a:gd name="connsiteX2782" fmla="*/ 896214 w 9366542"/>
              <a:gd name="connsiteY2782" fmla="*/ 831868 h 6308306"/>
              <a:gd name="connsiteX2783" fmla="*/ 936494 w 9366542"/>
              <a:gd name="connsiteY2783" fmla="*/ 816753 h 6308306"/>
              <a:gd name="connsiteX2784" fmla="*/ 976774 w 9366542"/>
              <a:gd name="connsiteY2784" fmla="*/ 791562 h 6308306"/>
              <a:gd name="connsiteX2785" fmla="*/ 991879 w 9366542"/>
              <a:gd name="connsiteY2785" fmla="*/ 796600 h 6308306"/>
              <a:gd name="connsiteX2786" fmla="*/ 996913 w 9366542"/>
              <a:gd name="connsiteY2786" fmla="*/ 791562 h 6308306"/>
              <a:gd name="connsiteX2787" fmla="*/ 1001948 w 9366542"/>
              <a:gd name="connsiteY2787" fmla="*/ 766372 h 6308306"/>
              <a:gd name="connsiteX2788" fmla="*/ 1062367 w 9366542"/>
              <a:gd name="connsiteY2788" fmla="*/ 736143 h 6308306"/>
              <a:gd name="connsiteX2789" fmla="*/ 1097611 w 9366542"/>
              <a:gd name="connsiteY2789" fmla="*/ 756295 h 6308306"/>
              <a:gd name="connsiteX2790" fmla="*/ 1137890 w 9366542"/>
              <a:gd name="connsiteY2790" fmla="*/ 756295 h 6308306"/>
              <a:gd name="connsiteX2791" fmla="*/ 1142926 w 9366542"/>
              <a:gd name="connsiteY2791" fmla="*/ 736143 h 6308306"/>
              <a:gd name="connsiteX2792" fmla="*/ 1168100 w 9366542"/>
              <a:gd name="connsiteY2792" fmla="*/ 736143 h 6308306"/>
              <a:gd name="connsiteX2793" fmla="*/ 1163065 w 9366542"/>
              <a:gd name="connsiteY2793" fmla="*/ 721029 h 6308306"/>
              <a:gd name="connsiteX2794" fmla="*/ 1152995 w 9366542"/>
              <a:gd name="connsiteY2794" fmla="*/ 705915 h 6308306"/>
              <a:gd name="connsiteX2795" fmla="*/ 1117751 w 9366542"/>
              <a:gd name="connsiteY2795" fmla="*/ 700876 h 6308306"/>
              <a:gd name="connsiteX2796" fmla="*/ 1117751 w 9366542"/>
              <a:gd name="connsiteY2796" fmla="*/ 710952 h 6308306"/>
              <a:gd name="connsiteX2797" fmla="*/ 1097611 w 9366542"/>
              <a:gd name="connsiteY2797" fmla="*/ 710952 h 6308306"/>
              <a:gd name="connsiteX2798" fmla="*/ 1097611 w 9366542"/>
              <a:gd name="connsiteY2798" fmla="*/ 721029 h 6308306"/>
              <a:gd name="connsiteX2799" fmla="*/ 1052297 w 9366542"/>
              <a:gd name="connsiteY2799" fmla="*/ 731104 h 6308306"/>
              <a:gd name="connsiteX2800" fmla="*/ 1052297 w 9366542"/>
              <a:gd name="connsiteY2800" fmla="*/ 726067 h 6308306"/>
              <a:gd name="connsiteX2801" fmla="*/ 1042228 w 9366542"/>
              <a:gd name="connsiteY2801" fmla="*/ 726067 h 6308306"/>
              <a:gd name="connsiteX2802" fmla="*/ 1087541 w 9366542"/>
              <a:gd name="connsiteY2802" fmla="*/ 695838 h 6308306"/>
              <a:gd name="connsiteX2803" fmla="*/ 1062367 w 9366542"/>
              <a:gd name="connsiteY2803" fmla="*/ 690800 h 6308306"/>
              <a:gd name="connsiteX2804" fmla="*/ 1042228 w 9366542"/>
              <a:gd name="connsiteY2804" fmla="*/ 695838 h 6308306"/>
              <a:gd name="connsiteX2805" fmla="*/ 1022087 w 9366542"/>
              <a:gd name="connsiteY2805" fmla="*/ 680724 h 6308306"/>
              <a:gd name="connsiteX2806" fmla="*/ 1006984 w 9366542"/>
              <a:gd name="connsiteY2806" fmla="*/ 680724 h 6308306"/>
              <a:gd name="connsiteX2807" fmla="*/ 1001948 w 9366542"/>
              <a:gd name="connsiteY2807" fmla="*/ 700876 h 6308306"/>
              <a:gd name="connsiteX2808" fmla="*/ 976774 w 9366542"/>
              <a:gd name="connsiteY2808" fmla="*/ 705915 h 6308306"/>
              <a:gd name="connsiteX2809" fmla="*/ 981809 w 9366542"/>
              <a:gd name="connsiteY2809" fmla="*/ 721029 h 6308306"/>
              <a:gd name="connsiteX2810" fmla="*/ 951599 w 9366542"/>
              <a:gd name="connsiteY2810" fmla="*/ 705915 h 6308306"/>
              <a:gd name="connsiteX2811" fmla="*/ 941530 w 9366542"/>
              <a:gd name="connsiteY2811" fmla="*/ 710952 h 6308306"/>
              <a:gd name="connsiteX2812" fmla="*/ 911319 w 9366542"/>
              <a:gd name="connsiteY2812" fmla="*/ 690800 h 6308306"/>
              <a:gd name="connsiteX2813" fmla="*/ 911319 w 9366542"/>
              <a:gd name="connsiteY2813" fmla="*/ 705915 h 6308306"/>
              <a:gd name="connsiteX2814" fmla="*/ 876075 w 9366542"/>
              <a:gd name="connsiteY2814" fmla="*/ 695838 h 6308306"/>
              <a:gd name="connsiteX2815" fmla="*/ 871040 w 9366542"/>
              <a:gd name="connsiteY2815" fmla="*/ 670647 h 6308306"/>
              <a:gd name="connsiteX2816" fmla="*/ 810621 w 9366542"/>
              <a:gd name="connsiteY2816" fmla="*/ 660572 h 6308306"/>
              <a:gd name="connsiteX2817" fmla="*/ 790482 w 9366542"/>
              <a:gd name="connsiteY2817" fmla="*/ 665610 h 6308306"/>
              <a:gd name="connsiteX2818" fmla="*/ 780413 w 9366542"/>
              <a:gd name="connsiteY2818" fmla="*/ 665610 h 6308306"/>
              <a:gd name="connsiteX2819" fmla="*/ 825726 w 9366542"/>
              <a:gd name="connsiteY2819" fmla="*/ 645458 h 6308306"/>
              <a:gd name="connsiteX2820" fmla="*/ 830762 w 9366542"/>
              <a:gd name="connsiteY2820" fmla="*/ 630342 h 6308306"/>
              <a:gd name="connsiteX2821" fmla="*/ 850901 w 9366542"/>
              <a:gd name="connsiteY2821" fmla="*/ 610190 h 6308306"/>
              <a:gd name="connsiteX2822" fmla="*/ 810621 w 9366542"/>
              <a:gd name="connsiteY2822" fmla="*/ 600114 h 6308306"/>
              <a:gd name="connsiteX2823" fmla="*/ 850901 w 9366542"/>
              <a:gd name="connsiteY2823" fmla="*/ 600114 h 6308306"/>
              <a:gd name="connsiteX2824" fmla="*/ 860970 w 9366542"/>
              <a:gd name="connsiteY2824" fmla="*/ 620267 h 6308306"/>
              <a:gd name="connsiteX2825" fmla="*/ 876075 w 9366542"/>
              <a:gd name="connsiteY2825" fmla="*/ 605151 h 6308306"/>
              <a:gd name="connsiteX2826" fmla="*/ 906285 w 9366542"/>
              <a:gd name="connsiteY2826" fmla="*/ 620267 h 6308306"/>
              <a:gd name="connsiteX2827" fmla="*/ 921389 w 9366542"/>
              <a:gd name="connsiteY2827" fmla="*/ 600114 h 6308306"/>
              <a:gd name="connsiteX2828" fmla="*/ 951599 w 9366542"/>
              <a:gd name="connsiteY2828" fmla="*/ 595076 h 6308306"/>
              <a:gd name="connsiteX2829" fmla="*/ 961669 w 9366542"/>
              <a:gd name="connsiteY2829" fmla="*/ 605151 h 6308306"/>
              <a:gd name="connsiteX2830" fmla="*/ 981809 w 9366542"/>
              <a:gd name="connsiteY2830" fmla="*/ 590037 h 6308306"/>
              <a:gd name="connsiteX2831" fmla="*/ 991879 w 9366542"/>
              <a:gd name="connsiteY2831" fmla="*/ 564846 h 6308306"/>
              <a:gd name="connsiteX2832" fmla="*/ 961669 w 9366542"/>
              <a:gd name="connsiteY2832" fmla="*/ 559809 h 6308306"/>
              <a:gd name="connsiteX2833" fmla="*/ 961669 w 9366542"/>
              <a:gd name="connsiteY2833" fmla="*/ 549732 h 6308306"/>
              <a:gd name="connsiteX2834" fmla="*/ 1017053 w 9366542"/>
              <a:gd name="connsiteY2834" fmla="*/ 509428 h 6308306"/>
              <a:gd name="connsiteX2835" fmla="*/ 1037192 w 9366542"/>
              <a:gd name="connsiteY2835" fmla="*/ 524541 h 6308306"/>
              <a:gd name="connsiteX2836" fmla="*/ 1077472 w 9366542"/>
              <a:gd name="connsiteY2836" fmla="*/ 484236 h 6308306"/>
              <a:gd name="connsiteX2837" fmla="*/ 1067402 w 9366542"/>
              <a:gd name="connsiteY2837" fmla="*/ 454009 h 6308306"/>
              <a:gd name="connsiteX2838" fmla="*/ 1097611 w 9366542"/>
              <a:gd name="connsiteY2838" fmla="*/ 443932 h 6308306"/>
              <a:gd name="connsiteX2839" fmla="*/ 1097611 w 9366542"/>
              <a:gd name="connsiteY2839" fmla="*/ 464084 h 6308306"/>
              <a:gd name="connsiteX2840" fmla="*/ 1087541 w 9366542"/>
              <a:gd name="connsiteY2840" fmla="*/ 464084 h 6308306"/>
              <a:gd name="connsiteX2841" fmla="*/ 1087541 w 9366542"/>
              <a:gd name="connsiteY2841" fmla="*/ 469123 h 6308306"/>
              <a:gd name="connsiteX2842" fmla="*/ 1097611 w 9366542"/>
              <a:gd name="connsiteY2842" fmla="*/ 474161 h 6308306"/>
              <a:gd name="connsiteX2843" fmla="*/ 1122785 w 9366542"/>
              <a:gd name="connsiteY2843" fmla="*/ 459046 h 6308306"/>
              <a:gd name="connsiteX2844" fmla="*/ 1127821 w 9366542"/>
              <a:gd name="connsiteY2844" fmla="*/ 464084 h 6308306"/>
              <a:gd name="connsiteX2845" fmla="*/ 1097611 w 9366542"/>
              <a:gd name="connsiteY2845" fmla="*/ 494314 h 6308306"/>
              <a:gd name="connsiteX2846" fmla="*/ 1077472 w 9366542"/>
              <a:gd name="connsiteY2846" fmla="*/ 494314 h 6308306"/>
              <a:gd name="connsiteX2847" fmla="*/ 1072436 w 9366542"/>
              <a:gd name="connsiteY2847" fmla="*/ 499352 h 6308306"/>
              <a:gd name="connsiteX2848" fmla="*/ 1082507 w 9366542"/>
              <a:gd name="connsiteY2848" fmla="*/ 529580 h 6308306"/>
              <a:gd name="connsiteX2849" fmla="*/ 1067402 w 9366542"/>
              <a:gd name="connsiteY2849" fmla="*/ 529580 h 6308306"/>
              <a:gd name="connsiteX2850" fmla="*/ 1057333 w 9366542"/>
              <a:gd name="connsiteY2850" fmla="*/ 554771 h 6308306"/>
              <a:gd name="connsiteX2851" fmla="*/ 1077472 w 9366542"/>
              <a:gd name="connsiteY2851" fmla="*/ 564846 h 6308306"/>
              <a:gd name="connsiteX2852" fmla="*/ 1062367 w 9366542"/>
              <a:gd name="connsiteY2852" fmla="*/ 574923 h 6308306"/>
              <a:gd name="connsiteX2853" fmla="*/ 1077472 w 9366542"/>
              <a:gd name="connsiteY2853" fmla="*/ 579962 h 6308306"/>
              <a:gd name="connsiteX2854" fmla="*/ 1127821 w 9366542"/>
              <a:gd name="connsiteY2854" fmla="*/ 544694 h 6308306"/>
              <a:gd name="connsiteX2855" fmla="*/ 1152995 w 9366542"/>
              <a:gd name="connsiteY2855" fmla="*/ 524541 h 6308306"/>
              <a:gd name="connsiteX2856" fmla="*/ 1163065 w 9366542"/>
              <a:gd name="connsiteY2856" fmla="*/ 529580 h 6308306"/>
              <a:gd name="connsiteX2857" fmla="*/ 1137890 w 9366542"/>
              <a:gd name="connsiteY2857" fmla="*/ 554771 h 6308306"/>
              <a:gd name="connsiteX2858" fmla="*/ 1163065 w 9366542"/>
              <a:gd name="connsiteY2858" fmla="*/ 569885 h 6308306"/>
              <a:gd name="connsiteX2859" fmla="*/ 1188239 w 9366542"/>
              <a:gd name="connsiteY2859" fmla="*/ 564846 h 6308306"/>
              <a:gd name="connsiteX2860" fmla="*/ 1188239 w 9366542"/>
              <a:gd name="connsiteY2860" fmla="*/ 574923 h 6308306"/>
              <a:gd name="connsiteX2861" fmla="*/ 1228519 w 9366542"/>
              <a:gd name="connsiteY2861" fmla="*/ 549732 h 6308306"/>
              <a:gd name="connsiteX2862" fmla="*/ 1258728 w 9366542"/>
              <a:gd name="connsiteY2862" fmla="*/ 529580 h 6308306"/>
              <a:gd name="connsiteX2863" fmla="*/ 1278868 w 9366542"/>
              <a:gd name="connsiteY2863" fmla="*/ 534618 h 6308306"/>
              <a:gd name="connsiteX2864" fmla="*/ 1319148 w 9366542"/>
              <a:gd name="connsiteY2864" fmla="*/ 514466 h 6308306"/>
              <a:gd name="connsiteX2865" fmla="*/ 1309078 w 9366542"/>
              <a:gd name="connsiteY2865" fmla="*/ 504389 h 6308306"/>
              <a:gd name="connsiteX2866" fmla="*/ 1263763 w 9366542"/>
              <a:gd name="connsiteY2866" fmla="*/ 519504 h 6308306"/>
              <a:gd name="connsiteX2867" fmla="*/ 1283902 w 9366542"/>
              <a:gd name="connsiteY2867" fmla="*/ 499352 h 6308306"/>
              <a:gd name="connsiteX2868" fmla="*/ 1288938 w 9366542"/>
              <a:gd name="connsiteY2868" fmla="*/ 494314 h 6308306"/>
              <a:gd name="connsiteX2869" fmla="*/ 1293973 w 9366542"/>
              <a:gd name="connsiteY2869" fmla="*/ 504389 h 6308306"/>
              <a:gd name="connsiteX2870" fmla="*/ 1319148 w 9366542"/>
              <a:gd name="connsiteY2870" fmla="*/ 494314 h 6308306"/>
              <a:gd name="connsiteX2871" fmla="*/ 1389636 w 9366542"/>
              <a:gd name="connsiteY2871" fmla="*/ 479199 h 6308306"/>
              <a:gd name="connsiteX2872" fmla="*/ 1384600 w 9366542"/>
              <a:gd name="connsiteY2872" fmla="*/ 464084 h 6308306"/>
              <a:gd name="connsiteX2873" fmla="*/ 1404741 w 9366542"/>
              <a:gd name="connsiteY2873" fmla="*/ 469123 h 6308306"/>
              <a:gd name="connsiteX2874" fmla="*/ 1434950 w 9366542"/>
              <a:gd name="connsiteY2874" fmla="*/ 443932 h 6308306"/>
              <a:gd name="connsiteX2875" fmla="*/ 1394671 w 9366542"/>
              <a:gd name="connsiteY2875" fmla="*/ 428818 h 6308306"/>
              <a:gd name="connsiteX2876" fmla="*/ 1359426 w 9366542"/>
              <a:gd name="connsiteY2876" fmla="*/ 433856 h 6308306"/>
              <a:gd name="connsiteX2877" fmla="*/ 1354392 w 9366542"/>
              <a:gd name="connsiteY2877" fmla="*/ 438893 h 6308306"/>
              <a:gd name="connsiteX2878" fmla="*/ 1354392 w 9366542"/>
              <a:gd name="connsiteY2878" fmla="*/ 443932 h 6308306"/>
              <a:gd name="connsiteX2879" fmla="*/ 1349356 w 9366542"/>
              <a:gd name="connsiteY2879" fmla="*/ 454009 h 6308306"/>
              <a:gd name="connsiteX2880" fmla="*/ 1334251 w 9366542"/>
              <a:gd name="connsiteY2880" fmla="*/ 459046 h 6308306"/>
              <a:gd name="connsiteX2881" fmla="*/ 1344322 w 9366542"/>
              <a:gd name="connsiteY2881" fmla="*/ 443932 h 6308306"/>
              <a:gd name="connsiteX2882" fmla="*/ 1288938 w 9366542"/>
              <a:gd name="connsiteY2882" fmla="*/ 438893 h 6308306"/>
              <a:gd name="connsiteX2883" fmla="*/ 1273833 w 9366542"/>
              <a:gd name="connsiteY2883" fmla="*/ 438893 h 6308306"/>
              <a:gd name="connsiteX2884" fmla="*/ 1263763 w 9366542"/>
              <a:gd name="connsiteY2884" fmla="*/ 454009 h 6308306"/>
              <a:gd name="connsiteX2885" fmla="*/ 1152995 w 9366542"/>
              <a:gd name="connsiteY2885" fmla="*/ 469123 h 6308306"/>
              <a:gd name="connsiteX2886" fmla="*/ 1137890 w 9366542"/>
              <a:gd name="connsiteY2886" fmla="*/ 443932 h 6308306"/>
              <a:gd name="connsiteX2887" fmla="*/ 1122785 w 9366542"/>
              <a:gd name="connsiteY2887" fmla="*/ 454009 h 6308306"/>
              <a:gd name="connsiteX2888" fmla="*/ 1122785 w 9366542"/>
              <a:gd name="connsiteY2888" fmla="*/ 438893 h 6308306"/>
              <a:gd name="connsiteX2889" fmla="*/ 1087541 w 9366542"/>
              <a:gd name="connsiteY2889" fmla="*/ 428818 h 6308306"/>
              <a:gd name="connsiteX2890" fmla="*/ 1047262 w 9366542"/>
              <a:gd name="connsiteY2890" fmla="*/ 428818 h 6308306"/>
              <a:gd name="connsiteX2891" fmla="*/ 1057333 w 9366542"/>
              <a:gd name="connsiteY2891" fmla="*/ 454009 h 6308306"/>
              <a:gd name="connsiteX2892" fmla="*/ 1001948 w 9366542"/>
              <a:gd name="connsiteY2892" fmla="*/ 438893 h 6308306"/>
              <a:gd name="connsiteX2893" fmla="*/ 991879 w 9366542"/>
              <a:gd name="connsiteY2893" fmla="*/ 428818 h 6308306"/>
              <a:gd name="connsiteX2894" fmla="*/ 1017053 w 9366542"/>
              <a:gd name="connsiteY2894" fmla="*/ 403627 h 6308306"/>
              <a:gd name="connsiteX2895" fmla="*/ 1001948 w 9366542"/>
              <a:gd name="connsiteY2895" fmla="*/ 393551 h 6308306"/>
              <a:gd name="connsiteX2896" fmla="*/ 986843 w 9366542"/>
              <a:gd name="connsiteY2896" fmla="*/ 398588 h 6308306"/>
              <a:gd name="connsiteX2897" fmla="*/ 981809 w 9366542"/>
              <a:gd name="connsiteY2897" fmla="*/ 428818 h 6308306"/>
              <a:gd name="connsiteX2898" fmla="*/ 1006984 w 9366542"/>
              <a:gd name="connsiteY2898" fmla="*/ 479199 h 6308306"/>
              <a:gd name="connsiteX2899" fmla="*/ 966704 w 9366542"/>
              <a:gd name="connsiteY2899" fmla="*/ 454009 h 6308306"/>
              <a:gd name="connsiteX2900" fmla="*/ 961669 w 9366542"/>
              <a:gd name="connsiteY2900" fmla="*/ 464084 h 6308306"/>
              <a:gd name="connsiteX2901" fmla="*/ 951599 w 9366542"/>
              <a:gd name="connsiteY2901" fmla="*/ 454009 h 6308306"/>
              <a:gd name="connsiteX2902" fmla="*/ 931460 w 9366542"/>
              <a:gd name="connsiteY2902" fmla="*/ 464084 h 6308306"/>
              <a:gd name="connsiteX2903" fmla="*/ 886145 w 9366542"/>
              <a:gd name="connsiteY2903" fmla="*/ 454009 h 6308306"/>
              <a:gd name="connsiteX2904" fmla="*/ 860970 w 9366542"/>
              <a:gd name="connsiteY2904" fmla="*/ 469123 h 6308306"/>
              <a:gd name="connsiteX2905" fmla="*/ 850901 w 9366542"/>
              <a:gd name="connsiteY2905" fmla="*/ 464084 h 6308306"/>
              <a:gd name="connsiteX2906" fmla="*/ 830762 w 9366542"/>
              <a:gd name="connsiteY2906" fmla="*/ 479199 h 6308306"/>
              <a:gd name="connsiteX2907" fmla="*/ 815657 w 9366542"/>
              <a:gd name="connsiteY2907" fmla="*/ 454009 h 6308306"/>
              <a:gd name="connsiteX2908" fmla="*/ 820691 w 9366542"/>
              <a:gd name="connsiteY2908" fmla="*/ 438893 h 6308306"/>
              <a:gd name="connsiteX2909" fmla="*/ 850901 w 9366542"/>
              <a:gd name="connsiteY2909" fmla="*/ 438893 h 6308306"/>
              <a:gd name="connsiteX2910" fmla="*/ 845865 w 9366542"/>
              <a:gd name="connsiteY2910" fmla="*/ 433856 h 6308306"/>
              <a:gd name="connsiteX2911" fmla="*/ 876075 w 9366542"/>
              <a:gd name="connsiteY2911" fmla="*/ 403627 h 6308306"/>
              <a:gd name="connsiteX2912" fmla="*/ 845865 w 9366542"/>
              <a:gd name="connsiteY2912" fmla="*/ 378436 h 6308306"/>
              <a:gd name="connsiteX2913" fmla="*/ 845865 w 9366542"/>
              <a:gd name="connsiteY2913" fmla="*/ 363322 h 6308306"/>
              <a:gd name="connsiteX2914" fmla="*/ 810621 w 9366542"/>
              <a:gd name="connsiteY2914" fmla="*/ 353246 h 6308306"/>
              <a:gd name="connsiteX2915" fmla="*/ 830762 w 9366542"/>
              <a:gd name="connsiteY2915" fmla="*/ 333094 h 6308306"/>
              <a:gd name="connsiteX2916" fmla="*/ 795516 w 9366542"/>
              <a:gd name="connsiteY2916" fmla="*/ 333094 h 6308306"/>
              <a:gd name="connsiteX2917" fmla="*/ 800552 w 9366542"/>
              <a:gd name="connsiteY2917" fmla="*/ 328055 h 6308306"/>
              <a:gd name="connsiteX2918" fmla="*/ 845865 w 9366542"/>
              <a:gd name="connsiteY2918" fmla="*/ 302864 h 6308306"/>
              <a:gd name="connsiteX2919" fmla="*/ 835796 w 9366542"/>
              <a:gd name="connsiteY2919" fmla="*/ 287751 h 6308306"/>
              <a:gd name="connsiteX2920" fmla="*/ 815657 w 9366542"/>
              <a:gd name="connsiteY2920" fmla="*/ 292789 h 6308306"/>
              <a:gd name="connsiteX2921" fmla="*/ 805587 w 9366542"/>
              <a:gd name="connsiteY2921" fmla="*/ 282712 h 6308306"/>
              <a:gd name="connsiteX2922" fmla="*/ 714959 w 9366542"/>
              <a:gd name="connsiteY2922" fmla="*/ 287751 h 6308306"/>
              <a:gd name="connsiteX2923" fmla="*/ 770342 w 9366542"/>
              <a:gd name="connsiteY2923" fmla="*/ 267598 h 6308306"/>
              <a:gd name="connsiteX2924" fmla="*/ 780413 w 9366542"/>
              <a:gd name="connsiteY2924" fmla="*/ 252483 h 6308306"/>
              <a:gd name="connsiteX2925" fmla="*/ 800552 w 9366542"/>
              <a:gd name="connsiteY2925" fmla="*/ 272635 h 6308306"/>
              <a:gd name="connsiteX2926" fmla="*/ 866006 w 9366542"/>
              <a:gd name="connsiteY2926" fmla="*/ 267598 h 6308306"/>
              <a:gd name="connsiteX2927" fmla="*/ 855936 w 9366542"/>
              <a:gd name="connsiteY2927" fmla="*/ 242407 h 6308306"/>
              <a:gd name="connsiteX2928" fmla="*/ 830762 w 9366542"/>
              <a:gd name="connsiteY2928" fmla="*/ 237369 h 6308306"/>
              <a:gd name="connsiteX2929" fmla="*/ 855936 w 9366542"/>
              <a:gd name="connsiteY2929" fmla="*/ 227293 h 6308306"/>
              <a:gd name="connsiteX2930" fmla="*/ 850901 w 9366542"/>
              <a:gd name="connsiteY2930" fmla="*/ 202102 h 6308306"/>
              <a:gd name="connsiteX2931" fmla="*/ 820691 w 9366542"/>
              <a:gd name="connsiteY2931" fmla="*/ 202102 h 6308306"/>
              <a:gd name="connsiteX2932" fmla="*/ 820691 w 9366542"/>
              <a:gd name="connsiteY2932" fmla="*/ 181950 h 6308306"/>
              <a:gd name="connsiteX2933" fmla="*/ 830762 w 9366542"/>
              <a:gd name="connsiteY2933" fmla="*/ 156759 h 6308306"/>
              <a:gd name="connsiteX2934" fmla="*/ 810621 w 9366542"/>
              <a:gd name="connsiteY2934" fmla="*/ 156759 h 6308306"/>
              <a:gd name="connsiteX2935" fmla="*/ 850901 w 9366542"/>
              <a:gd name="connsiteY2935" fmla="*/ 126529 h 6308306"/>
              <a:gd name="connsiteX2936" fmla="*/ 906285 w 9366542"/>
              <a:gd name="connsiteY2936" fmla="*/ 126529 h 6308306"/>
              <a:gd name="connsiteX2937" fmla="*/ 961669 w 9366542"/>
              <a:gd name="connsiteY2937" fmla="*/ 126529 h 6308306"/>
              <a:gd name="connsiteX2938" fmla="*/ 961669 w 9366542"/>
              <a:gd name="connsiteY2938" fmla="*/ 116454 h 6308306"/>
              <a:gd name="connsiteX2939" fmla="*/ 986843 w 9366542"/>
              <a:gd name="connsiteY2939" fmla="*/ 116454 h 6308306"/>
              <a:gd name="connsiteX2940" fmla="*/ 989360 w 9366542"/>
              <a:gd name="connsiteY2940" fmla="*/ 113934 h 6308306"/>
              <a:gd name="connsiteX2941" fmla="*/ 990525 w 9366542"/>
              <a:gd name="connsiteY2941" fmla="*/ 112771 h 6308306"/>
              <a:gd name="connsiteX2942" fmla="*/ 993530 w 9366542"/>
              <a:gd name="connsiteY2942" fmla="*/ 113306 h 6308306"/>
              <a:gd name="connsiteX2943" fmla="*/ 1037192 w 9366542"/>
              <a:gd name="connsiteY2943" fmla="*/ 91263 h 6308306"/>
              <a:gd name="connsiteX2944" fmla="*/ 1027123 w 9366542"/>
              <a:gd name="connsiteY2944" fmla="*/ 76149 h 6308306"/>
              <a:gd name="connsiteX2945" fmla="*/ 1082507 w 9366542"/>
              <a:gd name="connsiteY2945" fmla="*/ 86225 h 6308306"/>
              <a:gd name="connsiteX2946" fmla="*/ 1107682 w 9366542"/>
              <a:gd name="connsiteY2946" fmla="*/ 71111 h 6308306"/>
              <a:gd name="connsiteX2947" fmla="*/ 1127821 w 9366542"/>
              <a:gd name="connsiteY2947" fmla="*/ 76149 h 6308306"/>
              <a:gd name="connsiteX2948" fmla="*/ 1127821 w 9366542"/>
              <a:gd name="connsiteY2948" fmla="*/ 61035 h 6308306"/>
              <a:gd name="connsiteX2949" fmla="*/ 1067402 w 9366542"/>
              <a:gd name="connsiteY2949" fmla="*/ 50958 h 6308306"/>
              <a:gd name="connsiteX2950" fmla="*/ 1047262 w 9366542"/>
              <a:gd name="connsiteY2950" fmla="*/ 61035 h 6308306"/>
              <a:gd name="connsiteX2951" fmla="*/ 1027123 w 9366542"/>
              <a:gd name="connsiteY2951" fmla="*/ 50958 h 6308306"/>
              <a:gd name="connsiteX2952" fmla="*/ 991879 w 9366542"/>
              <a:gd name="connsiteY2952" fmla="*/ 61035 h 6308306"/>
              <a:gd name="connsiteX2953" fmla="*/ 946564 w 9366542"/>
              <a:gd name="connsiteY2953" fmla="*/ 45920 h 6308306"/>
              <a:gd name="connsiteX2954" fmla="*/ 946564 w 9366542"/>
              <a:gd name="connsiteY2954" fmla="*/ 55997 h 6308306"/>
              <a:gd name="connsiteX2955" fmla="*/ 921389 w 9366542"/>
              <a:gd name="connsiteY2955" fmla="*/ 66072 h 6308306"/>
              <a:gd name="connsiteX2956" fmla="*/ 871040 w 9366542"/>
              <a:gd name="connsiteY2956" fmla="*/ 55997 h 6308306"/>
              <a:gd name="connsiteX2957" fmla="*/ 866006 w 9366542"/>
              <a:gd name="connsiteY2957" fmla="*/ 35844 h 6308306"/>
              <a:gd name="connsiteX2958" fmla="*/ 810621 w 9366542"/>
              <a:gd name="connsiteY2958" fmla="*/ 30806 h 6308306"/>
              <a:gd name="connsiteX2959" fmla="*/ 790482 w 9366542"/>
              <a:gd name="connsiteY2959" fmla="*/ 25767 h 6308306"/>
              <a:gd name="connsiteX2960" fmla="*/ 765308 w 9366542"/>
              <a:gd name="connsiteY2960" fmla="*/ 35844 h 6308306"/>
              <a:gd name="connsiteX2961" fmla="*/ 790482 w 9366542"/>
              <a:gd name="connsiteY2961" fmla="*/ 15692 h 6308306"/>
              <a:gd name="connsiteX2962" fmla="*/ 941530 w 9366542"/>
              <a:gd name="connsiteY2962" fmla="*/ 10653 h 6308306"/>
              <a:gd name="connsiteX2963" fmla="*/ 1022087 w 9366542"/>
              <a:gd name="connsiteY2963" fmla="*/ 15692 h 6308306"/>
              <a:gd name="connsiteX2964" fmla="*/ 1042228 w 9366542"/>
              <a:gd name="connsiteY2964" fmla="*/ 10653 h 63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</a:cxnLst>
            <a:rect l="l" t="t" r="r" b="b"/>
            <a:pathLst>
              <a:path w="9366542" h="6308306">
                <a:moveTo>
                  <a:pt x="7280479" y="6227696"/>
                </a:moveTo>
                <a:cubicBezTo>
                  <a:pt x="7280479" y="6227696"/>
                  <a:pt x="7280479" y="6232733"/>
                  <a:pt x="7295584" y="6237772"/>
                </a:cubicBezTo>
                <a:cubicBezTo>
                  <a:pt x="7295584" y="6237772"/>
                  <a:pt x="7295584" y="6237772"/>
                  <a:pt x="7260340" y="6257924"/>
                </a:cubicBezTo>
                <a:cubicBezTo>
                  <a:pt x="7260340" y="6257924"/>
                  <a:pt x="7260340" y="6257924"/>
                  <a:pt x="7250269" y="6283115"/>
                </a:cubicBezTo>
                <a:cubicBezTo>
                  <a:pt x="7250269" y="6283115"/>
                  <a:pt x="7250269" y="6283115"/>
                  <a:pt x="7240200" y="6283115"/>
                </a:cubicBezTo>
                <a:cubicBezTo>
                  <a:pt x="7235166" y="6262963"/>
                  <a:pt x="7265374" y="6247849"/>
                  <a:pt x="7280479" y="6227696"/>
                </a:cubicBezTo>
                <a:close/>
                <a:moveTo>
                  <a:pt x="2592176" y="5307005"/>
                </a:moveTo>
                <a:lnTo>
                  <a:pt x="2589833" y="5310758"/>
                </a:lnTo>
                <a:cubicBezTo>
                  <a:pt x="2588889" y="5311388"/>
                  <a:pt x="2588416" y="5311388"/>
                  <a:pt x="2589440" y="5309970"/>
                </a:cubicBezTo>
                <a:close/>
                <a:moveTo>
                  <a:pt x="2593978" y="5305054"/>
                </a:moveTo>
                <a:lnTo>
                  <a:pt x="2592176" y="5307005"/>
                </a:lnTo>
                <a:lnTo>
                  <a:pt x="2592980" y="5305720"/>
                </a:lnTo>
                <a:close/>
                <a:moveTo>
                  <a:pt x="2029069" y="5089080"/>
                </a:moveTo>
                <a:lnTo>
                  <a:pt x="2030078" y="5090088"/>
                </a:lnTo>
                <a:lnTo>
                  <a:pt x="2027810" y="5091600"/>
                </a:lnTo>
                <a:cubicBezTo>
                  <a:pt x="2024035" y="5094118"/>
                  <a:pt x="2024035" y="5094118"/>
                  <a:pt x="2024035" y="5094118"/>
                </a:cubicBezTo>
                <a:lnTo>
                  <a:pt x="2022425" y="5093582"/>
                </a:lnTo>
                <a:close/>
                <a:moveTo>
                  <a:pt x="1993825" y="5084043"/>
                </a:moveTo>
                <a:cubicBezTo>
                  <a:pt x="1993825" y="5084043"/>
                  <a:pt x="1993825" y="5084043"/>
                  <a:pt x="1997602" y="5085301"/>
                </a:cubicBezTo>
                <a:lnTo>
                  <a:pt x="2022425" y="5093582"/>
                </a:lnTo>
                <a:lnTo>
                  <a:pt x="2013964" y="5099315"/>
                </a:lnTo>
                <a:cubicBezTo>
                  <a:pt x="2004525" y="5096952"/>
                  <a:pt x="2006413" y="5067669"/>
                  <a:pt x="1968650" y="5109234"/>
                </a:cubicBezTo>
                <a:cubicBezTo>
                  <a:pt x="1968650" y="5109234"/>
                  <a:pt x="1968650" y="5109234"/>
                  <a:pt x="1963615" y="5109234"/>
                </a:cubicBezTo>
                <a:cubicBezTo>
                  <a:pt x="1963615" y="5109234"/>
                  <a:pt x="1963615" y="5109234"/>
                  <a:pt x="1993825" y="5084043"/>
                </a:cubicBezTo>
                <a:close/>
                <a:moveTo>
                  <a:pt x="7441596" y="4887555"/>
                </a:moveTo>
                <a:cubicBezTo>
                  <a:pt x="7441596" y="4887555"/>
                  <a:pt x="7441596" y="4887555"/>
                  <a:pt x="7466770" y="4902669"/>
                </a:cubicBezTo>
                <a:cubicBezTo>
                  <a:pt x="7466770" y="4902669"/>
                  <a:pt x="7466770" y="4902669"/>
                  <a:pt x="7486910" y="4887555"/>
                </a:cubicBezTo>
                <a:cubicBezTo>
                  <a:pt x="7486910" y="4887555"/>
                  <a:pt x="7486910" y="4887555"/>
                  <a:pt x="7471806" y="4917785"/>
                </a:cubicBezTo>
                <a:cubicBezTo>
                  <a:pt x="7471806" y="4917785"/>
                  <a:pt x="7471806" y="4917785"/>
                  <a:pt x="7451666" y="4902669"/>
                </a:cubicBezTo>
                <a:cubicBezTo>
                  <a:pt x="7451666" y="4902669"/>
                  <a:pt x="7451666" y="4902669"/>
                  <a:pt x="7436560" y="4907708"/>
                </a:cubicBezTo>
                <a:cubicBezTo>
                  <a:pt x="7436560" y="4907708"/>
                  <a:pt x="7436560" y="4907708"/>
                  <a:pt x="7441596" y="4887555"/>
                </a:cubicBezTo>
                <a:close/>
                <a:moveTo>
                  <a:pt x="2039138" y="4670917"/>
                </a:moveTo>
                <a:cubicBezTo>
                  <a:pt x="2049209" y="4675954"/>
                  <a:pt x="2019000" y="4686031"/>
                  <a:pt x="2039138" y="4670917"/>
                </a:cubicBezTo>
                <a:close/>
                <a:moveTo>
                  <a:pt x="1978720" y="4272905"/>
                </a:moveTo>
                <a:lnTo>
                  <a:pt x="1978720" y="4272905"/>
                </a:lnTo>
                <a:lnTo>
                  <a:pt x="1976833" y="4274793"/>
                </a:lnTo>
                <a:cubicBezTo>
                  <a:pt x="1973686" y="4277942"/>
                  <a:pt x="1973686" y="4277942"/>
                  <a:pt x="1973686" y="4277942"/>
                </a:cubicBezTo>
                <a:cubicBezTo>
                  <a:pt x="1978720" y="4272905"/>
                  <a:pt x="1978720" y="4272905"/>
                  <a:pt x="1978720" y="4272905"/>
                </a:cubicBezTo>
                <a:close/>
                <a:moveTo>
                  <a:pt x="246797" y="2973022"/>
                </a:moveTo>
                <a:lnTo>
                  <a:pt x="246820" y="2977251"/>
                </a:lnTo>
                <a:lnTo>
                  <a:pt x="243802" y="2987632"/>
                </a:lnTo>
                <a:lnTo>
                  <a:pt x="246082" y="2976219"/>
                </a:lnTo>
                <a:cubicBezTo>
                  <a:pt x="246712" y="2973069"/>
                  <a:pt x="246712" y="2973069"/>
                  <a:pt x="246712" y="2973069"/>
                </a:cubicBezTo>
                <a:close/>
                <a:moveTo>
                  <a:pt x="246712" y="2912611"/>
                </a:moveTo>
                <a:cubicBezTo>
                  <a:pt x="246712" y="2912611"/>
                  <a:pt x="246712" y="2912611"/>
                  <a:pt x="261817" y="2912611"/>
                </a:cubicBezTo>
                <a:cubicBezTo>
                  <a:pt x="261817" y="2912611"/>
                  <a:pt x="261817" y="2912611"/>
                  <a:pt x="266851" y="2927725"/>
                </a:cubicBezTo>
                <a:cubicBezTo>
                  <a:pt x="266851" y="2927725"/>
                  <a:pt x="266851" y="2927725"/>
                  <a:pt x="276922" y="2922688"/>
                </a:cubicBezTo>
                <a:cubicBezTo>
                  <a:pt x="276922" y="2922688"/>
                  <a:pt x="276922" y="2922688"/>
                  <a:pt x="276922" y="2937802"/>
                </a:cubicBezTo>
                <a:cubicBezTo>
                  <a:pt x="276922" y="2937802"/>
                  <a:pt x="276922" y="2937802"/>
                  <a:pt x="302095" y="2942841"/>
                </a:cubicBezTo>
                <a:cubicBezTo>
                  <a:pt x="302095" y="2942841"/>
                  <a:pt x="302095" y="2942841"/>
                  <a:pt x="278730" y="2955593"/>
                </a:cubicBezTo>
                <a:lnTo>
                  <a:pt x="246797" y="2973022"/>
                </a:lnTo>
                <a:lnTo>
                  <a:pt x="246712" y="2957955"/>
                </a:lnTo>
                <a:cubicBezTo>
                  <a:pt x="246712" y="2957955"/>
                  <a:pt x="246712" y="2957955"/>
                  <a:pt x="231607" y="2927725"/>
                </a:cubicBezTo>
                <a:cubicBezTo>
                  <a:pt x="231607" y="2927725"/>
                  <a:pt x="231607" y="2927725"/>
                  <a:pt x="251747" y="2927725"/>
                </a:cubicBezTo>
                <a:cubicBezTo>
                  <a:pt x="251747" y="2927725"/>
                  <a:pt x="251747" y="2927725"/>
                  <a:pt x="246712" y="2912611"/>
                </a:cubicBezTo>
                <a:close/>
                <a:moveTo>
                  <a:pt x="286991" y="2786658"/>
                </a:moveTo>
                <a:cubicBezTo>
                  <a:pt x="286991" y="2786658"/>
                  <a:pt x="286991" y="2791697"/>
                  <a:pt x="286991" y="2796735"/>
                </a:cubicBezTo>
                <a:cubicBezTo>
                  <a:pt x="286991" y="2796735"/>
                  <a:pt x="286991" y="2796735"/>
                  <a:pt x="281956" y="2842078"/>
                </a:cubicBezTo>
                <a:cubicBezTo>
                  <a:pt x="276922" y="2842078"/>
                  <a:pt x="271886" y="2842078"/>
                  <a:pt x="261817" y="2842078"/>
                </a:cubicBezTo>
                <a:cubicBezTo>
                  <a:pt x="261817" y="2842078"/>
                  <a:pt x="302095" y="2832001"/>
                  <a:pt x="261817" y="2821926"/>
                </a:cubicBezTo>
                <a:cubicBezTo>
                  <a:pt x="261817" y="2821926"/>
                  <a:pt x="261817" y="2821926"/>
                  <a:pt x="246712" y="2821926"/>
                </a:cubicBezTo>
                <a:cubicBezTo>
                  <a:pt x="246712" y="2821926"/>
                  <a:pt x="246712" y="2821926"/>
                  <a:pt x="276922" y="2791697"/>
                </a:cubicBezTo>
                <a:cubicBezTo>
                  <a:pt x="276922" y="2786658"/>
                  <a:pt x="281956" y="2786658"/>
                  <a:pt x="286991" y="2786658"/>
                </a:cubicBezTo>
                <a:close/>
                <a:moveTo>
                  <a:pt x="5137769" y="642747"/>
                </a:moveTo>
                <a:lnTo>
                  <a:pt x="5135058" y="645379"/>
                </a:lnTo>
                <a:cubicBezTo>
                  <a:pt x="5131990" y="648134"/>
                  <a:pt x="5132147" y="647660"/>
                  <a:pt x="5133720" y="646086"/>
                </a:cubicBezTo>
                <a:close/>
                <a:moveTo>
                  <a:pt x="9364931" y="433856"/>
                </a:moveTo>
                <a:lnTo>
                  <a:pt x="9366542" y="434017"/>
                </a:lnTo>
                <a:lnTo>
                  <a:pt x="9366542" y="438692"/>
                </a:lnTo>
                <a:close/>
                <a:moveTo>
                  <a:pt x="993218" y="110075"/>
                </a:moveTo>
                <a:lnTo>
                  <a:pt x="990525" y="112771"/>
                </a:lnTo>
                <a:lnTo>
                  <a:pt x="989990" y="112676"/>
                </a:lnTo>
                <a:close/>
                <a:moveTo>
                  <a:pt x="1006984" y="96302"/>
                </a:moveTo>
                <a:cubicBezTo>
                  <a:pt x="1009501" y="96302"/>
                  <a:pt x="1006668" y="99136"/>
                  <a:pt x="1002499" y="102599"/>
                </a:cubicBezTo>
                <a:lnTo>
                  <a:pt x="993218" y="110075"/>
                </a:lnTo>
                <a:close/>
                <a:moveTo>
                  <a:pt x="1048710" y="104"/>
                </a:moveTo>
                <a:lnTo>
                  <a:pt x="5846557" y="104"/>
                </a:lnTo>
                <a:lnTo>
                  <a:pt x="5811456" y="32961"/>
                </a:lnTo>
                <a:cubicBezTo>
                  <a:pt x="5796519" y="46944"/>
                  <a:pt x="5779447" y="62924"/>
                  <a:pt x="5759937" y="81188"/>
                </a:cubicBezTo>
                <a:cubicBezTo>
                  <a:pt x="5759937" y="81188"/>
                  <a:pt x="5759937" y="81188"/>
                  <a:pt x="5749868" y="91263"/>
                </a:cubicBezTo>
                <a:cubicBezTo>
                  <a:pt x="5749868" y="91263"/>
                  <a:pt x="5749868" y="91263"/>
                  <a:pt x="5749868" y="96302"/>
                </a:cubicBezTo>
                <a:cubicBezTo>
                  <a:pt x="5749868" y="96302"/>
                  <a:pt x="5749868" y="96302"/>
                  <a:pt x="5754902" y="101340"/>
                </a:cubicBezTo>
                <a:cubicBezTo>
                  <a:pt x="5754902" y="101340"/>
                  <a:pt x="5754902" y="101340"/>
                  <a:pt x="5810286" y="71111"/>
                </a:cubicBezTo>
                <a:cubicBezTo>
                  <a:pt x="5810286" y="71111"/>
                  <a:pt x="5810286" y="71111"/>
                  <a:pt x="5830425" y="50958"/>
                </a:cubicBezTo>
                <a:cubicBezTo>
                  <a:pt x="5830425" y="50958"/>
                  <a:pt x="5830425" y="50958"/>
                  <a:pt x="5870704" y="15692"/>
                </a:cubicBezTo>
                <a:cubicBezTo>
                  <a:pt x="5870704" y="15692"/>
                  <a:pt x="5870704" y="15692"/>
                  <a:pt x="5879201" y="5064"/>
                </a:cubicBezTo>
                <a:lnTo>
                  <a:pt x="5883166" y="104"/>
                </a:lnTo>
                <a:lnTo>
                  <a:pt x="5911457" y="104"/>
                </a:lnTo>
                <a:lnTo>
                  <a:pt x="5908309" y="3254"/>
                </a:lnTo>
                <a:cubicBezTo>
                  <a:pt x="5904061" y="7505"/>
                  <a:pt x="5898397" y="13173"/>
                  <a:pt x="5890844" y="20730"/>
                </a:cubicBezTo>
                <a:cubicBezTo>
                  <a:pt x="5890844" y="20730"/>
                  <a:pt x="5865669" y="578"/>
                  <a:pt x="5880774" y="35844"/>
                </a:cubicBezTo>
                <a:cubicBezTo>
                  <a:pt x="5880774" y="35844"/>
                  <a:pt x="5880774" y="35844"/>
                  <a:pt x="5850566" y="50958"/>
                </a:cubicBezTo>
                <a:cubicBezTo>
                  <a:pt x="5850566" y="50958"/>
                  <a:pt x="5850566" y="50958"/>
                  <a:pt x="5775042" y="106377"/>
                </a:cubicBezTo>
                <a:cubicBezTo>
                  <a:pt x="5775042" y="116454"/>
                  <a:pt x="5830425" y="66072"/>
                  <a:pt x="5770006" y="136606"/>
                </a:cubicBezTo>
                <a:cubicBezTo>
                  <a:pt x="5770006" y="136606"/>
                  <a:pt x="5770006" y="136606"/>
                  <a:pt x="5754902" y="121493"/>
                </a:cubicBezTo>
                <a:cubicBezTo>
                  <a:pt x="5754902" y="121493"/>
                  <a:pt x="5754902" y="121493"/>
                  <a:pt x="5724692" y="136606"/>
                </a:cubicBezTo>
                <a:cubicBezTo>
                  <a:pt x="5724692" y="136606"/>
                  <a:pt x="5724692" y="136606"/>
                  <a:pt x="5729727" y="151720"/>
                </a:cubicBezTo>
                <a:cubicBezTo>
                  <a:pt x="5729727" y="151720"/>
                  <a:pt x="5729727" y="151720"/>
                  <a:pt x="5709588" y="161797"/>
                </a:cubicBezTo>
                <a:cubicBezTo>
                  <a:pt x="5704552" y="151720"/>
                  <a:pt x="5689448" y="146683"/>
                  <a:pt x="5649168" y="171873"/>
                </a:cubicBezTo>
                <a:cubicBezTo>
                  <a:pt x="5649168" y="171873"/>
                  <a:pt x="5649168" y="171873"/>
                  <a:pt x="5644134" y="202102"/>
                </a:cubicBezTo>
                <a:cubicBezTo>
                  <a:pt x="5644134" y="202102"/>
                  <a:pt x="5644134" y="202102"/>
                  <a:pt x="5593784" y="232330"/>
                </a:cubicBezTo>
                <a:cubicBezTo>
                  <a:pt x="5593784" y="232330"/>
                  <a:pt x="5593784" y="232330"/>
                  <a:pt x="5412529" y="368360"/>
                </a:cubicBezTo>
                <a:cubicBezTo>
                  <a:pt x="5412529" y="368360"/>
                  <a:pt x="5412529" y="368360"/>
                  <a:pt x="5342039" y="413704"/>
                </a:cubicBezTo>
                <a:cubicBezTo>
                  <a:pt x="5342039" y="413704"/>
                  <a:pt x="5342039" y="413704"/>
                  <a:pt x="5221201" y="504389"/>
                </a:cubicBezTo>
                <a:cubicBezTo>
                  <a:pt x="5221201" y="504389"/>
                  <a:pt x="5221201" y="504389"/>
                  <a:pt x="5180923" y="519504"/>
                </a:cubicBezTo>
                <a:cubicBezTo>
                  <a:pt x="5180923" y="519504"/>
                  <a:pt x="5180923" y="519504"/>
                  <a:pt x="5145677" y="539657"/>
                </a:cubicBezTo>
                <a:cubicBezTo>
                  <a:pt x="5155748" y="539657"/>
                  <a:pt x="5150712" y="549732"/>
                  <a:pt x="5100363" y="569885"/>
                </a:cubicBezTo>
                <a:cubicBezTo>
                  <a:pt x="5100363" y="569885"/>
                  <a:pt x="5100363" y="569885"/>
                  <a:pt x="5075189" y="595076"/>
                </a:cubicBezTo>
                <a:cubicBezTo>
                  <a:pt x="5075189" y="595076"/>
                  <a:pt x="5075189" y="595076"/>
                  <a:pt x="5090294" y="595076"/>
                </a:cubicBezTo>
                <a:cubicBezTo>
                  <a:pt x="5090294" y="600114"/>
                  <a:pt x="5085260" y="610190"/>
                  <a:pt x="5070153" y="615228"/>
                </a:cubicBezTo>
                <a:cubicBezTo>
                  <a:pt x="5070153" y="615228"/>
                  <a:pt x="5070153" y="615228"/>
                  <a:pt x="5060084" y="605151"/>
                </a:cubicBezTo>
                <a:cubicBezTo>
                  <a:pt x="5060084" y="605151"/>
                  <a:pt x="5060084" y="605151"/>
                  <a:pt x="5019806" y="640419"/>
                </a:cubicBezTo>
                <a:cubicBezTo>
                  <a:pt x="5009737" y="650495"/>
                  <a:pt x="5014770" y="610190"/>
                  <a:pt x="4984561" y="670647"/>
                </a:cubicBezTo>
                <a:cubicBezTo>
                  <a:pt x="4984561" y="670647"/>
                  <a:pt x="4984561" y="670647"/>
                  <a:pt x="4989596" y="680724"/>
                </a:cubicBezTo>
                <a:cubicBezTo>
                  <a:pt x="4989596" y="680724"/>
                  <a:pt x="4989596" y="680724"/>
                  <a:pt x="4964421" y="700876"/>
                </a:cubicBezTo>
                <a:cubicBezTo>
                  <a:pt x="4964421" y="700876"/>
                  <a:pt x="4964421" y="700876"/>
                  <a:pt x="4969457" y="670647"/>
                </a:cubicBezTo>
                <a:cubicBezTo>
                  <a:pt x="4969457" y="670647"/>
                  <a:pt x="4969457" y="670647"/>
                  <a:pt x="4954352" y="675686"/>
                </a:cubicBezTo>
                <a:cubicBezTo>
                  <a:pt x="4954352" y="675686"/>
                  <a:pt x="4954352" y="675686"/>
                  <a:pt x="4939247" y="705915"/>
                </a:cubicBezTo>
                <a:cubicBezTo>
                  <a:pt x="4939247" y="705915"/>
                  <a:pt x="4939247" y="705915"/>
                  <a:pt x="4949316" y="726067"/>
                </a:cubicBezTo>
                <a:cubicBezTo>
                  <a:pt x="4949316" y="726067"/>
                  <a:pt x="4949316" y="726067"/>
                  <a:pt x="4924142" y="736143"/>
                </a:cubicBezTo>
                <a:cubicBezTo>
                  <a:pt x="4924142" y="736143"/>
                  <a:pt x="4924142" y="736143"/>
                  <a:pt x="4904003" y="751257"/>
                </a:cubicBezTo>
                <a:cubicBezTo>
                  <a:pt x="4904003" y="751257"/>
                  <a:pt x="4904003" y="751257"/>
                  <a:pt x="4798269" y="816753"/>
                </a:cubicBezTo>
                <a:cubicBezTo>
                  <a:pt x="4798269" y="816753"/>
                  <a:pt x="4798269" y="816753"/>
                  <a:pt x="4783164" y="831868"/>
                </a:cubicBezTo>
                <a:cubicBezTo>
                  <a:pt x="4783164" y="831868"/>
                  <a:pt x="4783164" y="831868"/>
                  <a:pt x="4818409" y="821791"/>
                </a:cubicBezTo>
                <a:cubicBezTo>
                  <a:pt x="4818409" y="821791"/>
                  <a:pt x="4818409" y="821791"/>
                  <a:pt x="4893934" y="781486"/>
                </a:cubicBezTo>
                <a:cubicBezTo>
                  <a:pt x="4893934" y="781486"/>
                  <a:pt x="4893934" y="781486"/>
                  <a:pt x="4904003" y="766372"/>
                </a:cubicBezTo>
                <a:cubicBezTo>
                  <a:pt x="4904003" y="766372"/>
                  <a:pt x="4904003" y="766372"/>
                  <a:pt x="4944282" y="746220"/>
                </a:cubicBezTo>
                <a:cubicBezTo>
                  <a:pt x="4944282" y="746220"/>
                  <a:pt x="4944282" y="746220"/>
                  <a:pt x="4979526" y="746220"/>
                </a:cubicBezTo>
                <a:cubicBezTo>
                  <a:pt x="4979526" y="746220"/>
                  <a:pt x="4979526" y="746220"/>
                  <a:pt x="5029875" y="715990"/>
                </a:cubicBezTo>
                <a:cubicBezTo>
                  <a:pt x="5029875" y="715990"/>
                  <a:pt x="5029875" y="715990"/>
                  <a:pt x="5060084" y="705915"/>
                </a:cubicBezTo>
                <a:cubicBezTo>
                  <a:pt x="5060084" y="705915"/>
                  <a:pt x="5060084" y="705915"/>
                  <a:pt x="5060084" y="685763"/>
                </a:cubicBezTo>
                <a:cubicBezTo>
                  <a:pt x="5060084" y="685763"/>
                  <a:pt x="5060084" y="685763"/>
                  <a:pt x="5115469" y="665610"/>
                </a:cubicBezTo>
                <a:cubicBezTo>
                  <a:pt x="5115469" y="665610"/>
                  <a:pt x="5115469" y="665610"/>
                  <a:pt x="5145677" y="640419"/>
                </a:cubicBezTo>
                <a:cubicBezTo>
                  <a:pt x="5145677" y="637899"/>
                  <a:pt x="5143474" y="638529"/>
                  <a:pt x="5140879" y="640182"/>
                </a:cubicBezTo>
                <a:lnTo>
                  <a:pt x="5137769" y="642747"/>
                </a:lnTo>
                <a:lnTo>
                  <a:pt x="5155748" y="625304"/>
                </a:lnTo>
                <a:cubicBezTo>
                  <a:pt x="5155748" y="625304"/>
                  <a:pt x="5155748" y="625304"/>
                  <a:pt x="5175888" y="640419"/>
                </a:cubicBezTo>
                <a:cubicBezTo>
                  <a:pt x="5175888" y="640419"/>
                  <a:pt x="5175888" y="640419"/>
                  <a:pt x="5190992" y="625304"/>
                </a:cubicBezTo>
                <a:cubicBezTo>
                  <a:pt x="5190992" y="625304"/>
                  <a:pt x="5190992" y="625304"/>
                  <a:pt x="5170854" y="620267"/>
                </a:cubicBezTo>
                <a:cubicBezTo>
                  <a:pt x="5170854" y="620267"/>
                  <a:pt x="5170854" y="620267"/>
                  <a:pt x="5185959" y="605151"/>
                </a:cubicBezTo>
                <a:cubicBezTo>
                  <a:pt x="5185959" y="605151"/>
                  <a:pt x="5185959" y="605151"/>
                  <a:pt x="5190992" y="620267"/>
                </a:cubicBezTo>
                <a:cubicBezTo>
                  <a:pt x="5190992" y="620267"/>
                  <a:pt x="5190992" y="620267"/>
                  <a:pt x="5226236" y="605151"/>
                </a:cubicBezTo>
                <a:cubicBezTo>
                  <a:pt x="5226236" y="605151"/>
                  <a:pt x="5226236" y="605151"/>
                  <a:pt x="5246377" y="579962"/>
                </a:cubicBezTo>
                <a:cubicBezTo>
                  <a:pt x="5246377" y="579962"/>
                  <a:pt x="5246377" y="579962"/>
                  <a:pt x="5266516" y="574923"/>
                </a:cubicBezTo>
                <a:cubicBezTo>
                  <a:pt x="5266516" y="574923"/>
                  <a:pt x="5266516" y="574923"/>
                  <a:pt x="5281621" y="549732"/>
                </a:cubicBezTo>
                <a:cubicBezTo>
                  <a:pt x="5281621" y="549732"/>
                  <a:pt x="5281621" y="549732"/>
                  <a:pt x="5316865" y="539657"/>
                </a:cubicBezTo>
                <a:cubicBezTo>
                  <a:pt x="5316865" y="539657"/>
                  <a:pt x="5316865" y="539657"/>
                  <a:pt x="5326934" y="524541"/>
                </a:cubicBezTo>
                <a:cubicBezTo>
                  <a:pt x="5326934" y="524541"/>
                  <a:pt x="5326934" y="524541"/>
                  <a:pt x="5377283" y="499352"/>
                </a:cubicBezTo>
                <a:cubicBezTo>
                  <a:pt x="5377283" y="499352"/>
                  <a:pt x="5377283" y="499352"/>
                  <a:pt x="5407493" y="479199"/>
                </a:cubicBezTo>
                <a:cubicBezTo>
                  <a:pt x="5413787" y="475420"/>
                  <a:pt x="5427632" y="466604"/>
                  <a:pt x="5452808" y="448970"/>
                </a:cubicBezTo>
                <a:cubicBezTo>
                  <a:pt x="5452808" y="448970"/>
                  <a:pt x="5452808" y="448970"/>
                  <a:pt x="5447773" y="469123"/>
                </a:cubicBezTo>
                <a:cubicBezTo>
                  <a:pt x="5447773" y="469123"/>
                  <a:pt x="5447773" y="469123"/>
                  <a:pt x="5452808" y="479199"/>
                </a:cubicBezTo>
                <a:cubicBezTo>
                  <a:pt x="5452808" y="479199"/>
                  <a:pt x="5452808" y="479199"/>
                  <a:pt x="5462878" y="464084"/>
                </a:cubicBezTo>
                <a:cubicBezTo>
                  <a:pt x="5462878" y="464084"/>
                  <a:pt x="5462878" y="464084"/>
                  <a:pt x="5493087" y="474161"/>
                </a:cubicBezTo>
                <a:cubicBezTo>
                  <a:pt x="5493087" y="474161"/>
                  <a:pt x="5493087" y="474161"/>
                  <a:pt x="5493087" y="448970"/>
                </a:cubicBezTo>
                <a:cubicBezTo>
                  <a:pt x="5493087" y="448970"/>
                  <a:pt x="5493087" y="448970"/>
                  <a:pt x="5477982" y="438893"/>
                </a:cubicBezTo>
                <a:cubicBezTo>
                  <a:pt x="5483017" y="433856"/>
                  <a:pt x="5488053" y="428818"/>
                  <a:pt x="5493087" y="423779"/>
                </a:cubicBezTo>
                <a:cubicBezTo>
                  <a:pt x="5493087" y="423779"/>
                  <a:pt x="5493087" y="423779"/>
                  <a:pt x="5563574" y="363322"/>
                </a:cubicBezTo>
                <a:cubicBezTo>
                  <a:pt x="5563574" y="363322"/>
                  <a:pt x="5563574" y="363322"/>
                  <a:pt x="5593784" y="358283"/>
                </a:cubicBezTo>
                <a:cubicBezTo>
                  <a:pt x="5593784" y="358283"/>
                  <a:pt x="5593784" y="358283"/>
                  <a:pt x="5613925" y="333094"/>
                </a:cubicBezTo>
                <a:cubicBezTo>
                  <a:pt x="5613925" y="333094"/>
                  <a:pt x="5613925" y="333094"/>
                  <a:pt x="5634064" y="328055"/>
                </a:cubicBezTo>
                <a:cubicBezTo>
                  <a:pt x="5634064" y="328055"/>
                  <a:pt x="5634064" y="328055"/>
                  <a:pt x="5639098" y="312940"/>
                </a:cubicBezTo>
                <a:cubicBezTo>
                  <a:pt x="5644134" y="282712"/>
                  <a:pt x="5689448" y="343170"/>
                  <a:pt x="5689448" y="287751"/>
                </a:cubicBezTo>
                <a:cubicBezTo>
                  <a:pt x="5689448" y="287751"/>
                  <a:pt x="5689448" y="287751"/>
                  <a:pt x="5694482" y="267598"/>
                </a:cubicBezTo>
                <a:cubicBezTo>
                  <a:pt x="5694482" y="267598"/>
                  <a:pt x="5694482" y="267598"/>
                  <a:pt x="5714622" y="262560"/>
                </a:cubicBezTo>
                <a:cubicBezTo>
                  <a:pt x="5714622" y="262560"/>
                  <a:pt x="5714622" y="262560"/>
                  <a:pt x="5709588" y="267598"/>
                </a:cubicBezTo>
                <a:cubicBezTo>
                  <a:pt x="5709588" y="267598"/>
                  <a:pt x="5714622" y="272635"/>
                  <a:pt x="5714622" y="277674"/>
                </a:cubicBezTo>
                <a:cubicBezTo>
                  <a:pt x="5714622" y="277674"/>
                  <a:pt x="5714622" y="277674"/>
                  <a:pt x="5729727" y="262560"/>
                </a:cubicBezTo>
                <a:cubicBezTo>
                  <a:pt x="5729727" y="262560"/>
                  <a:pt x="5729727" y="262560"/>
                  <a:pt x="5719658" y="257521"/>
                </a:cubicBezTo>
                <a:cubicBezTo>
                  <a:pt x="5719658" y="257521"/>
                  <a:pt x="5719658" y="257521"/>
                  <a:pt x="5780076" y="207141"/>
                </a:cubicBezTo>
                <a:cubicBezTo>
                  <a:pt x="5780076" y="207141"/>
                  <a:pt x="5780076" y="207141"/>
                  <a:pt x="5800215" y="202102"/>
                </a:cubicBezTo>
                <a:cubicBezTo>
                  <a:pt x="5800215" y="202102"/>
                  <a:pt x="5800215" y="202102"/>
                  <a:pt x="5810286" y="176911"/>
                </a:cubicBezTo>
                <a:cubicBezTo>
                  <a:pt x="5830425" y="186988"/>
                  <a:pt x="5850566" y="151720"/>
                  <a:pt x="5860635" y="176911"/>
                </a:cubicBezTo>
                <a:cubicBezTo>
                  <a:pt x="5860635" y="176911"/>
                  <a:pt x="5860635" y="176911"/>
                  <a:pt x="5860635" y="136606"/>
                </a:cubicBezTo>
                <a:cubicBezTo>
                  <a:pt x="5870704" y="116454"/>
                  <a:pt x="5875738" y="171873"/>
                  <a:pt x="5905948" y="116454"/>
                </a:cubicBezTo>
                <a:cubicBezTo>
                  <a:pt x="5905948" y="116454"/>
                  <a:pt x="5905948" y="116454"/>
                  <a:pt x="5921054" y="116454"/>
                </a:cubicBezTo>
                <a:cubicBezTo>
                  <a:pt x="5921054" y="116454"/>
                  <a:pt x="5921054" y="116454"/>
                  <a:pt x="5921054" y="121493"/>
                </a:cubicBezTo>
                <a:cubicBezTo>
                  <a:pt x="5921054" y="121493"/>
                  <a:pt x="5921054" y="121493"/>
                  <a:pt x="5931123" y="116454"/>
                </a:cubicBezTo>
                <a:cubicBezTo>
                  <a:pt x="5931123" y="116454"/>
                  <a:pt x="5931123" y="116454"/>
                  <a:pt x="5921054" y="101340"/>
                </a:cubicBezTo>
                <a:cubicBezTo>
                  <a:pt x="5921054" y="101340"/>
                  <a:pt x="5921054" y="101340"/>
                  <a:pt x="5921054" y="91263"/>
                </a:cubicBezTo>
                <a:cubicBezTo>
                  <a:pt x="5921054" y="91263"/>
                  <a:pt x="5921054" y="91263"/>
                  <a:pt x="5956298" y="76149"/>
                </a:cubicBezTo>
                <a:cubicBezTo>
                  <a:pt x="5956298" y="76149"/>
                  <a:pt x="5956298" y="76149"/>
                  <a:pt x="5956298" y="66072"/>
                </a:cubicBezTo>
                <a:cubicBezTo>
                  <a:pt x="5956298" y="66072"/>
                  <a:pt x="5956298" y="66072"/>
                  <a:pt x="5986508" y="76149"/>
                </a:cubicBezTo>
                <a:cubicBezTo>
                  <a:pt x="5996577" y="76149"/>
                  <a:pt x="5966367" y="106377"/>
                  <a:pt x="6001613" y="71111"/>
                </a:cubicBezTo>
                <a:cubicBezTo>
                  <a:pt x="6001613" y="71111"/>
                  <a:pt x="6001613" y="71111"/>
                  <a:pt x="5981472" y="50958"/>
                </a:cubicBezTo>
                <a:cubicBezTo>
                  <a:pt x="5981472" y="50958"/>
                  <a:pt x="5981472" y="50958"/>
                  <a:pt x="6051960" y="15692"/>
                </a:cubicBezTo>
                <a:cubicBezTo>
                  <a:pt x="6051960" y="15692"/>
                  <a:pt x="6051960" y="15692"/>
                  <a:pt x="6051960" y="5064"/>
                </a:cubicBezTo>
                <a:lnTo>
                  <a:pt x="6051960" y="104"/>
                </a:lnTo>
                <a:lnTo>
                  <a:pt x="6224984" y="104"/>
                </a:lnTo>
                <a:lnTo>
                  <a:pt x="6223148" y="5615"/>
                </a:lnTo>
                <a:cubicBezTo>
                  <a:pt x="6223148" y="5615"/>
                  <a:pt x="6223148" y="5615"/>
                  <a:pt x="6218112" y="5615"/>
                </a:cubicBezTo>
                <a:cubicBezTo>
                  <a:pt x="6218112" y="5615"/>
                  <a:pt x="6218112" y="5615"/>
                  <a:pt x="6213078" y="578"/>
                </a:cubicBezTo>
                <a:cubicBezTo>
                  <a:pt x="6213078" y="578"/>
                  <a:pt x="6213078" y="578"/>
                  <a:pt x="6203008" y="10653"/>
                </a:cubicBezTo>
                <a:cubicBezTo>
                  <a:pt x="6203008" y="10653"/>
                  <a:pt x="6203008" y="10653"/>
                  <a:pt x="6213078" y="30806"/>
                </a:cubicBezTo>
                <a:cubicBezTo>
                  <a:pt x="6213078" y="30806"/>
                  <a:pt x="6213078" y="30806"/>
                  <a:pt x="6208043" y="55997"/>
                </a:cubicBezTo>
                <a:cubicBezTo>
                  <a:pt x="6208043" y="55997"/>
                  <a:pt x="6208043" y="55997"/>
                  <a:pt x="6197974" y="55997"/>
                </a:cubicBezTo>
                <a:cubicBezTo>
                  <a:pt x="6197974" y="55997"/>
                  <a:pt x="6197974" y="55997"/>
                  <a:pt x="6197974" y="76149"/>
                </a:cubicBezTo>
                <a:cubicBezTo>
                  <a:pt x="6197974" y="76149"/>
                  <a:pt x="6197974" y="76149"/>
                  <a:pt x="6218112" y="91263"/>
                </a:cubicBezTo>
                <a:cubicBezTo>
                  <a:pt x="6218112" y="91263"/>
                  <a:pt x="6218112" y="91263"/>
                  <a:pt x="6238253" y="50958"/>
                </a:cubicBezTo>
                <a:cubicBezTo>
                  <a:pt x="6238253" y="50958"/>
                  <a:pt x="6238253" y="50958"/>
                  <a:pt x="6278532" y="61035"/>
                </a:cubicBezTo>
                <a:cubicBezTo>
                  <a:pt x="6278532" y="61035"/>
                  <a:pt x="6278532" y="61035"/>
                  <a:pt x="6258392" y="81188"/>
                </a:cubicBezTo>
                <a:cubicBezTo>
                  <a:pt x="6258392" y="81188"/>
                  <a:pt x="6258392" y="81188"/>
                  <a:pt x="6228184" y="86225"/>
                </a:cubicBezTo>
                <a:cubicBezTo>
                  <a:pt x="6228184" y="86225"/>
                  <a:pt x="6223148" y="91263"/>
                  <a:pt x="6218112" y="96302"/>
                </a:cubicBezTo>
                <a:cubicBezTo>
                  <a:pt x="6218112" y="96302"/>
                  <a:pt x="6218112" y="96302"/>
                  <a:pt x="6208043" y="86225"/>
                </a:cubicBezTo>
                <a:cubicBezTo>
                  <a:pt x="6208043" y="86225"/>
                  <a:pt x="6208043" y="86225"/>
                  <a:pt x="6167764" y="101340"/>
                </a:cubicBezTo>
                <a:cubicBezTo>
                  <a:pt x="6167764" y="101340"/>
                  <a:pt x="6167764" y="101340"/>
                  <a:pt x="6147624" y="101340"/>
                </a:cubicBezTo>
                <a:cubicBezTo>
                  <a:pt x="6147624" y="101340"/>
                  <a:pt x="6147624" y="101340"/>
                  <a:pt x="6147624" y="126529"/>
                </a:cubicBezTo>
                <a:cubicBezTo>
                  <a:pt x="6147624" y="126529"/>
                  <a:pt x="6147624" y="126529"/>
                  <a:pt x="6117414" y="136606"/>
                </a:cubicBezTo>
                <a:cubicBezTo>
                  <a:pt x="6117414" y="136606"/>
                  <a:pt x="6117414" y="136606"/>
                  <a:pt x="6107345" y="151720"/>
                </a:cubicBezTo>
                <a:cubicBezTo>
                  <a:pt x="6107345" y="151720"/>
                  <a:pt x="6107345" y="151720"/>
                  <a:pt x="6062032" y="161797"/>
                </a:cubicBezTo>
                <a:cubicBezTo>
                  <a:pt x="6062032" y="161797"/>
                  <a:pt x="6062032" y="161797"/>
                  <a:pt x="6056996" y="176911"/>
                </a:cubicBezTo>
                <a:cubicBezTo>
                  <a:pt x="6056996" y="176911"/>
                  <a:pt x="6056996" y="176911"/>
                  <a:pt x="5996577" y="212178"/>
                </a:cubicBezTo>
                <a:cubicBezTo>
                  <a:pt x="5996577" y="212178"/>
                  <a:pt x="5996577" y="212178"/>
                  <a:pt x="6006647" y="197064"/>
                </a:cubicBezTo>
                <a:cubicBezTo>
                  <a:pt x="6011682" y="197064"/>
                  <a:pt x="6011682" y="197064"/>
                  <a:pt x="6006647" y="192025"/>
                </a:cubicBezTo>
                <a:cubicBezTo>
                  <a:pt x="6006647" y="186988"/>
                  <a:pt x="6001613" y="176911"/>
                  <a:pt x="5991542" y="161797"/>
                </a:cubicBezTo>
                <a:cubicBezTo>
                  <a:pt x="5991542" y="161797"/>
                  <a:pt x="5991542" y="161797"/>
                  <a:pt x="5956298" y="181950"/>
                </a:cubicBezTo>
                <a:cubicBezTo>
                  <a:pt x="5956298" y="181950"/>
                  <a:pt x="5956298" y="181950"/>
                  <a:pt x="5946228" y="186988"/>
                </a:cubicBezTo>
                <a:cubicBezTo>
                  <a:pt x="5946228" y="186988"/>
                  <a:pt x="5946228" y="186988"/>
                  <a:pt x="5986508" y="197064"/>
                </a:cubicBezTo>
                <a:cubicBezTo>
                  <a:pt x="5986508" y="197064"/>
                  <a:pt x="5986508" y="197064"/>
                  <a:pt x="5961333" y="227293"/>
                </a:cubicBezTo>
                <a:cubicBezTo>
                  <a:pt x="5961333" y="227293"/>
                  <a:pt x="5961333" y="227293"/>
                  <a:pt x="5961333" y="247446"/>
                </a:cubicBezTo>
                <a:cubicBezTo>
                  <a:pt x="5961333" y="247446"/>
                  <a:pt x="5961333" y="247446"/>
                  <a:pt x="5991542" y="237369"/>
                </a:cubicBezTo>
                <a:cubicBezTo>
                  <a:pt x="5991542" y="237369"/>
                  <a:pt x="5991542" y="237369"/>
                  <a:pt x="5966367" y="257521"/>
                </a:cubicBezTo>
                <a:cubicBezTo>
                  <a:pt x="5966367" y="257521"/>
                  <a:pt x="5966367" y="257521"/>
                  <a:pt x="5941192" y="267598"/>
                </a:cubicBezTo>
                <a:cubicBezTo>
                  <a:pt x="5941192" y="267598"/>
                  <a:pt x="5941192" y="267598"/>
                  <a:pt x="5921054" y="257521"/>
                </a:cubicBezTo>
                <a:cubicBezTo>
                  <a:pt x="5916018" y="262560"/>
                  <a:pt x="5910984" y="272635"/>
                  <a:pt x="5895879" y="297826"/>
                </a:cubicBezTo>
                <a:cubicBezTo>
                  <a:pt x="5895879" y="297826"/>
                  <a:pt x="5895879" y="297826"/>
                  <a:pt x="5900914" y="302864"/>
                </a:cubicBezTo>
                <a:cubicBezTo>
                  <a:pt x="5900914" y="302864"/>
                  <a:pt x="5900914" y="302864"/>
                  <a:pt x="5895879" y="317978"/>
                </a:cubicBezTo>
                <a:cubicBezTo>
                  <a:pt x="5895879" y="317978"/>
                  <a:pt x="5895879" y="317978"/>
                  <a:pt x="5865669" y="323017"/>
                </a:cubicBezTo>
                <a:cubicBezTo>
                  <a:pt x="5865669" y="323017"/>
                  <a:pt x="5865669" y="323017"/>
                  <a:pt x="5830425" y="317978"/>
                </a:cubicBezTo>
                <a:cubicBezTo>
                  <a:pt x="5830425" y="317978"/>
                  <a:pt x="5830425" y="317978"/>
                  <a:pt x="5825391" y="328055"/>
                </a:cubicBezTo>
                <a:cubicBezTo>
                  <a:pt x="5825391" y="328055"/>
                  <a:pt x="5825391" y="328055"/>
                  <a:pt x="5840494" y="343170"/>
                </a:cubicBezTo>
                <a:cubicBezTo>
                  <a:pt x="5840494" y="343170"/>
                  <a:pt x="5840494" y="343170"/>
                  <a:pt x="5860635" y="343170"/>
                </a:cubicBezTo>
                <a:cubicBezTo>
                  <a:pt x="5860635" y="343170"/>
                  <a:pt x="5860635" y="343170"/>
                  <a:pt x="5790146" y="368360"/>
                </a:cubicBezTo>
                <a:cubicBezTo>
                  <a:pt x="5790146" y="368360"/>
                  <a:pt x="5790146" y="368360"/>
                  <a:pt x="5795181" y="378436"/>
                </a:cubicBezTo>
                <a:cubicBezTo>
                  <a:pt x="5790146" y="378436"/>
                  <a:pt x="5785112" y="378436"/>
                  <a:pt x="5775042" y="378436"/>
                </a:cubicBezTo>
                <a:cubicBezTo>
                  <a:pt x="5775042" y="378436"/>
                  <a:pt x="5775042" y="378436"/>
                  <a:pt x="5729727" y="393551"/>
                </a:cubicBezTo>
                <a:cubicBezTo>
                  <a:pt x="5729727" y="393551"/>
                  <a:pt x="5729727" y="393551"/>
                  <a:pt x="5754902" y="403627"/>
                </a:cubicBezTo>
                <a:cubicBezTo>
                  <a:pt x="5759937" y="403627"/>
                  <a:pt x="5759937" y="403627"/>
                  <a:pt x="5759937" y="408665"/>
                </a:cubicBezTo>
                <a:cubicBezTo>
                  <a:pt x="5754902" y="408665"/>
                  <a:pt x="5744832" y="408665"/>
                  <a:pt x="5719658" y="418741"/>
                </a:cubicBezTo>
                <a:cubicBezTo>
                  <a:pt x="5719658" y="418741"/>
                  <a:pt x="5719658" y="418741"/>
                  <a:pt x="5714622" y="423779"/>
                </a:cubicBezTo>
                <a:cubicBezTo>
                  <a:pt x="5714622" y="423779"/>
                  <a:pt x="5714622" y="423779"/>
                  <a:pt x="5729727" y="438893"/>
                </a:cubicBezTo>
                <a:cubicBezTo>
                  <a:pt x="5729727" y="438893"/>
                  <a:pt x="5729727" y="438893"/>
                  <a:pt x="5699518" y="433856"/>
                </a:cubicBezTo>
                <a:cubicBezTo>
                  <a:pt x="5699518" y="433856"/>
                  <a:pt x="5699518" y="433856"/>
                  <a:pt x="5654203" y="479199"/>
                </a:cubicBezTo>
                <a:cubicBezTo>
                  <a:pt x="5654203" y="479199"/>
                  <a:pt x="5654203" y="479199"/>
                  <a:pt x="5654203" y="489275"/>
                </a:cubicBezTo>
                <a:cubicBezTo>
                  <a:pt x="5654203" y="489275"/>
                  <a:pt x="5654203" y="489275"/>
                  <a:pt x="5644134" y="489275"/>
                </a:cubicBezTo>
                <a:cubicBezTo>
                  <a:pt x="5629028" y="494314"/>
                  <a:pt x="5593784" y="484236"/>
                  <a:pt x="5613925" y="514466"/>
                </a:cubicBezTo>
                <a:cubicBezTo>
                  <a:pt x="5613925" y="514466"/>
                  <a:pt x="5613925" y="514466"/>
                  <a:pt x="5593784" y="529580"/>
                </a:cubicBezTo>
                <a:cubicBezTo>
                  <a:pt x="5593784" y="529580"/>
                  <a:pt x="5593784" y="529580"/>
                  <a:pt x="5593784" y="539657"/>
                </a:cubicBezTo>
                <a:cubicBezTo>
                  <a:pt x="5593784" y="539657"/>
                  <a:pt x="5593784" y="539657"/>
                  <a:pt x="5573644" y="539657"/>
                </a:cubicBezTo>
                <a:cubicBezTo>
                  <a:pt x="5573644" y="539657"/>
                  <a:pt x="5573644" y="539657"/>
                  <a:pt x="5568610" y="549732"/>
                </a:cubicBezTo>
                <a:cubicBezTo>
                  <a:pt x="5568610" y="549732"/>
                  <a:pt x="5568610" y="549732"/>
                  <a:pt x="5523297" y="584999"/>
                </a:cubicBezTo>
                <a:cubicBezTo>
                  <a:pt x="5523297" y="584999"/>
                  <a:pt x="5523297" y="584999"/>
                  <a:pt x="5518261" y="605151"/>
                </a:cubicBezTo>
                <a:cubicBezTo>
                  <a:pt x="5518261" y="605151"/>
                  <a:pt x="5518261" y="605151"/>
                  <a:pt x="5462878" y="630342"/>
                </a:cubicBezTo>
                <a:cubicBezTo>
                  <a:pt x="5462878" y="630342"/>
                  <a:pt x="5462878" y="630342"/>
                  <a:pt x="5452808" y="640419"/>
                </a:cubicBezTo>
                <a:cubicBezTo>
                  <a:pt x="5452808" y="640419"/>
                  <a:pt x="5452808" y="640419"/>
                  <a:pt x="5467913" y="645458"/>
                </a:cubicBezTo>
                <a:cubicBezTo>
                  <a:pt x="5467913" y="645458"/>
                  <a:pt x="5467913" y="645458"/>
                  <a:pt x="5452808" y="645458"/>
                </a:cubicBezTo>
                <a:cubicBezTo>
                  <a:pt x="5452808" y="645458"/>
                  <a:pt x="5452808" y="645458"/>
                  <a:pt x="5331970" y="731104"/>
                </a:cubicBezTo>
                <a:cubicBezTo>
                  <a:pt x="5331970" y="731104"/>
                  <a:pt x="5331970" y="731104"/>
                  <a:pt x="5306796" y="761334"/>
                </a:cubicBezTo>
                <a:cubicBezTo>
                  <a:pt x="5306796" y="761334"/>
                  <a:pt x="5306796" y="761334"/>
                  <a:pt x="5251411" y="791562"/>
                </a:cubicBezTo>
                <a:cubicBezTo>
                  <a:pt x="5251411" y="791562"/>
                  <a:pt x="5251411" y="791562"/>
                  <a:pt x="5241341" y="801639"/>
                </a:cubicBezTo>
                <a:cubicBezTo>
                  <a:pt x="5241341" y="801639"/>
                  <a:pt x="5241341" y="801639"/>
                  <a:pt x="5246377" y="811716"/>
                </a:cubicBezTo>
                <a:cubicBezTo>
                  <a:pt x="5246377" y="811716"/>
                  <a:pt x="5246377" y="811716"/>
                  <a:pt x="5256446" y="801639"/>
                </a:cubicBezTo>
                <a:cubicBezTo>
                  <a:pt x="5256446" y="801639"/>
                  <a:pt x="5256446" y="801639"/>
                  <a:pt x="5266516" y="806677"/>
                </a:cubicBezTo>
                <a:cubicBezTo>
                  <a:pt x="5266516" y="806677"/>
                  <a:pt x="5266516" y="806677"/>
                  <a:pt x="5367214" y="756295"/>
                </a:cubicBezTo>
                <a:cubicBezTo>
                  <a:pt x="5367214" y="756295"/>
                  <a:pt x="5367214" y="756295"/>
                  <a:pt x="5392388" y="756295"/>
                </a:cubicBezTo>
                <a:cubicBezTo>
                  <a:pt x="5392388" y="756295"/>
                  <a:pt x="5392388" y="756295"/>
                  <a:pt x="5518261" y="670647"/>
                </a:cubicBezTo>
                <a:cubicBezTo>
                  <a:pt x="5518261" y="650495"/>
                  <a:pt x="5538402" y="685763"/>
                  <a:pt x="5533366" y="660572"/>
                </a:cubicBezTo>
                <a:cubicBezTo>
                  <a:pt x="5533366" y="660572"/>
                  <a:pt x="5533366" y="660572"/>
                  <a:pt x="5644134" y="600114"/>
                </a:cubicBezTo>
                <a:cubicBezTo>
                  <a:pt x="5644134" y="600114"/>
                  <a:pt x="5644134" y="600114"/>
                  <a:pt x="5578680" y="665610"/>
                </a:cubicBezTo>
                <a:cubicBezTo>
                  <a:pt x="5578680" y="665610"/>
                  <a:pt x="5578680" y="665610"/>
                  <a:pt x="5563574" y="680724"/>
                </a:cubicBezTo>
                <a:cubicBezTo>
                  <a:pt x="5563574" y="680724"/>
                  <a:pt x="5563574" y="680724"/>
                  <a:pt x="5623994" y="680724"/>
                </a:cubicBezTo>
                <a:cubicBezTo>
                  <a:pt x="5629028" y="665610"/>
                  <a:pt x="5639098" y="710952"/>
                  <a:pt x="5644134" y="655533"/>
                </a:cubicBezTo>
                <a:cubicBezTo>
                  <a:pt x="5644134" y="655533"/>
                  <a:pt x="5644134" y="655533"/>
                  <a:pt x="5664272" y="665610"/>
                </a:cubicBezTo>
                <a:cubicBezTo>
                  <a:pt x="5664272" y="665610"/>
                  <a:pt x="5664272" y="665610"/>
                  <a:pt x="5608890" y="705915"/>
                </a:cubicBezTo>
                <a:cubicBezTo>
                  <a:pt x="5608890" y="705915"/>
                  <a:pt x="5608890" y="705915"/>
                  <a:pt x="5608890" y="715990"/>
                </a:cubicBezTo>
                <a:cubicBezTo>
                  <a:pt x="5608890" y="715990"/>
                  <a:pt x="5608890" y="715990"/>
                  <a:pt x="5583715" y="731104"/>
                </a:cubicBezTo>
                <a:cubicBezTo>
                  <a:pt x="5583715" y="731104"/>
                  <a:pt x="5583715" y="731104"/>
                  <a:pt x="5583715" y="741181"/>
                </a:cubicBezTo>
                <a:cubicBezTo>
                  <a:pt x="5583715" y="741181"/>
                  <a:pt x="5583715" y="741181"/>
                  <a:pt x="5568610" y="731104"/>
                </a:cubicBezTo>
                <a:cubicBezTo>
                  <a:pt x="5568610" y="731104"/>
                  <a:pt x="5568610" y="731104"/>
                  <a:pt x="5558541" y="731104"/>
                </a:cubicBezTo>
                <a:cubicBezTo>
                  <a:pt x="5558541" y="731104"/>
                  <a:pt x="5558541" y="731104"/>
                  <a:pt x="5548471" y="746220"/>
                </a:cubicBezTo>
                <a:cubicBezTo>
                  <a:pt x="5548471" y="746220"/>
                  <a:pt x="5548471" y="746220"/>
                  <a:pt x="5563574" y="751257"/>
                </a:cubicBezTo>
                <a:cubicBezTo>
                  <a:pt x="5563574" y="751257"/>
                  <a:pt x="5563574" y="751257"/>
                  <a:pt x="5558541" y="756295"/>
                </a:cubicBezTo>
                <a:cubicBezTo>
                  <a:pt x="5543436" y="766372"/>
                  <a:pt x="5553505" y="771411"/>
                  <a:pt x="5558541" y="771411"/>
                </a:cubicBezTo>
                <a:cubicBezTo>
                  <a:pt x="5553505" y="771411"/>
                  <a:pt x="5543436" y="771411"/>
                  <a:pt x="5528331" y="766372"/>
                </a:cubicBezTo>
                <a:cubicBezTo>
                  <a:pt x="5528331" y="766372"/>
                  <a:pt x="5528331" y="766372"/>
                  <a:pt x="5513226" y="796600"/>
                </a:cubicBezTo>
                <a:cubicBezTo>
                  <a:pt x="5513226" y="796600"/>
                  <a:pt x="5513226" y="796600"/>
                  <a:pt x="5518261" y="806677"/>
                </a:cubicBezTo>
                <a:cubicBezTo>
                  <a:pt x="5528331" y="806677"/>
                  <a:pt x="5548471" y="816753"/>
                  <a:pt x="5533366" y="791562"/>
                </a:cubicBezTo>
                <a:cubicBezTo>
                  <a:pt x="5548471" y="796600"/>
                  <a:pt x="5558541" y="791562"/>
                  <a:pt x="5563574" y="791562"/>
                </a:cubicBezTo>
                <a:cubicBezTo>
                  <a:pt x="5563574" y="791562"/>
                  <a:pt x="5563574" y="791562"/>
                  <a:pt x="5558541" y="786525"/>
                </a:cubicBezTo>
                <a:cubicBezTo>
                  <a:pt x="5563574" y="781486"/>
                  <a:pt x="5568610" y="781486"/>
                  <a:pt x="5578680" y="776448"/>
                </a:cubicBezTo>
                <a:cubicBezTo>
                  <a:pt x="5578680" y="776448"/>
                  <a:pt x="5578680" y="776448"/>
                  <a:pt x="5563574" y="806677"/>
                </a:cubicBezTo>
                <a:cubicBezTo>
                  <a:pt x="5563574" y="806677"/>
                  <a:pt x="5563574" y="806677"/>
                  <a:pt x="5608890" y="816753"/>
                </a:cubicBezTo>
                <a:cubicBezTo>
                  <a:pt x="5593784" y="816753"/>
                  <a:pt x="5623994" y="852020"/>
                  <a:pt x="5613925" y="791562"/>
                </a:cubicBezTo>
                <a:cubicBezTo>
                  <a:pt x="5613925" y="791562"/>
                  <a:pt x="5613925" y="791562"/>
                  <a:pt x="5598820" y="791562"/>
                </a:cubicBezTo>
                <a:cubicBezTo>
                  <a:pt x="5603854" y="786525"/>
                  <a:pt x="5629028" y="776448"/>
                  <a:pt x="5639098" y="801639"/>
                </a:cubicBezTo>
                <a:cubicBezTo>
                  <a:pt x="5639098" y="801639"/>
                  <a:pt x="5639098" y="801639"/>
                  <a:pt x="5694482" y="786525"/>
                </a:cubicBezTo>
                <a:cubicBezTo>
                  <a:pt x="5694482" y="786525"/>
                  <a:pt x="5694482" y="786525"/>
                  <a:pt x="5699518" y="761334"/>
                </a:cubicBezTo>
                <a:cubicBezTo>
                  <a:pt x="5699518" y="761334"/>
                  <a:pt x="5699518" y="761334"/>
                  <a:pt x="5699518" y="776448"/>
                </a:cubicBezTo>
                <a:cubicBezTo>
                  <a:pt x="5699518" y="776448"/>
                  <a:pt x="5699518" y="776448"/>
                  <a:pt x="5759937" y="781486"/>
                </a:cubicBezTo>
                <a:cubicBezTo>
                  <a:pt x="5759937" y="781486"/>
                  <a:pt x="5759937" y="781486"/>
                  <a:pt x="5770006" y="766372"/>
                </a:cubicBezTo>
                <a:cubicBezTo>
                  <a:pt x="5770006" y="766372"/>
                  <a:pt x="5770006" y="766372"/>
                  <a:pt x="5800215" y="766372"/>
                </a:cubicBezTo>
                <a:cubicBezTo>
                  <a:pt x="5800215" y="766372"/>
                  <a:pt x="5800215" y="766372"/>
                  <a:pt x="5800215" y="746220"/>
                </a:cubicBezTo>
                <a:cubicBezTo>
                  <a:pt x="5820356" y="726067"/>
                  <a:pt x="5805250" y="766372"/>
                  <a:pt x="5825391" y="766372"/>
                </a:cubicBezTo>
                <a:cubicBezTo>
                  <a:pt x="5825391" y="766372"/>
                  <a:pt x="5825391" y="766372"/>
                  <a:pt x="5830425" y="756295"/>
                </a:cubicBezTo>
                <a:cubicBezTo>
                  <a:pt x="5830425" y="756295"/>
                  <a:pt x="5830425" y="756295"/>
                  <a:pt x="5850566" y="766372"/>
                </a:cubicBezTo>
                <a:cubicBezTo>
                  <a:pt x="5850566" y="766372"/>
                  <a:pt x="5850566" y="766372"/>
                  <a:pt x="5860635" y="751257"/>
                </a:cubicBezTo>
                <a:cubicBezTo>
                  <a:pt x="5860635" y="751257"/>
                  <a:pt x="5860635" y="751257"/>
                  <a:pt x="5941192" y="741181"/>
                </a:cubicBezTo>
                <a:cubicBezTo>
                  <a:pt x="5941192" y="741181"/>
                  <a:pt x="5941192" y="741181"/>
                  <a:pt x="5941192" y="731104"/>
                </a:cubicBezTo>
                <a:cubicBezTo>
                  <a:pt x="5941192" y="731104"/>
                  <a:pt x="5941192" y="731104"/>
                  <a:pt x="5961333" y="736143"/>
                </a:cubicBezTo>
                <a:cubicBezTo>
                  <a:pt x="5961333" y="736143"/>
                  <a:pt x="5961333" y="736143"/>
                  <a:pt x="5991542" y="726067"/>
                </a:cubicBezTo>
                <a:cubicBezTo>
                  <a:pt x="5991542" y="726067"/>
                  <a:pt x="5991542" y="726067"/>
                  <a:pt x="6051960" y="721029"/>
                </a:cubicBezTo>
                <a:cubicBezTo>
                  <a:pt x="6051960" y="721029"/>
                  <a:pt x="6051960" y="721029"/>
                  <a:pt x="6062032" y="710952"/>
                </a:cubicBezTo>
                <a:cubicBezTo>
                  <a:pt x="6062032" y="715990"/>
                  <a:pt x="6072101" y="715990"/>
                  <a:pt x="6087206" y="710952"/>
                </a:cubicBezTo>
                <a:cubicBezTo>
                  <a:pt x="6087206" y="710952"/>
                  <a:pt x="6087206" y="710952"/>
                  <a:pt x="6097276" y="705915"/>
                </a:cubicBezTo>
                <a:cubicBezTo>
                  <a:pt x="6097276" y="705915"/>
                  <a:pt x="6097276" y="705915"/>
                  <a:pt x="6102310" y="705915"/>
                </a:cubicBezTo>
                <a:cubicBezTo>
                  <a:pt x="6102310" y="705915"/>
                  <a:pt x="6102310" y="705915"/>
                  <a:pt x="6072101" y="726067"/>
                </a:cubicBezTo>
                <a:cubicBezTo>
                  <a:pt x="6072101" y="726067"/>
                  <a:pt x="6072101" y="726067"/>
                  <a:pt x="6072101" y="741181"/>
                </a:cubicBezTo>
                <a:cubicBezTo>
                  <a:pt x="6072101" y="741181"/>
                  <a:pt x="6072101" y="741181"/>
                  <a:pt x="6112380" y="741181"/>
                </a:cubicBezTo>
                <a:cubicBezTo>
                  <a:pt x="6112380" y="741181"/>
                  <a:pt x="6112380" y="741181"/>
                  <a:pt x="6132520" y="715990"/>
                </a:cubicBezTo>
                <a:cubicBezTo>
                  <a:pt x="6132520" y="715990"/>
                  <a:pt x="6132520" y="715990"/>
                  <a:pt x="6122450" y="705915"/>
                </a:cubicBezTo>
                <a:cubicBezTo>
                  <a:pt x="6122450" y="705915"/>
                  <a:pt x="6122450" y="705915"/>
                  <a:pt x="6197974" y="685763"/>
                </a:cubicBezTo>
                <a:cubicBezTo>
                  <a:pt x="6197974" y="685763"/>
                  <a:pt x="6197974" y="685763"/>
                  <a:pt x="6192938" y="680724"/>
                </a:cubicBezTo>
                <a:cubicBezTo>
                  <a:pt x="6192938" y="680724"/>
                  <a:pt x="6192938" y="680724"/>
                  <a:pt x="6208043" y="670647"/>
                </a:cubicBezTo>
                <a:cubicBezTo>
                  <a:pt x="6208043" y="670647"/>
                  <a:pt x="6208043" y="670647"/>
                  <a:pt x="6223148" y="680724"/>
                </a:cubicBezTo>
                <a:cubicBezTo>
                  <a:pt x="6238253" y="685763"/>
                  <a:pt x="6253358" y="665610"/>
                  <a:pt x="6268462" y="675686"/>
                </a:cubicBezTo>
                <a:cubicBezTo>
                  <a:pt x="6268462" y="680724"/>
                  <a:pt x="6283567" y="670647"/>
                  <a:pt x="6263428" y="680724"/>
                </a:cubicBezTo>
                <a:cubicBezTo>
                  <a:pt x="6268462" y="685763"/>
                  <a:pt x="6273497" y="680724"/>
                  <a:pt x="6278532" y="685763"/>
                </a:cubicBezTo>
                <a:cubicBezTo>
                  <a:pt x="6278532" y="685763"/>
                  <a:pt x="6278532" y="685763"/>
                  <a:pt x="6278532" y="665610"/>
                </a:cubicBezTo>
                <a:cubicBezTo>
                  <a:pt x="6278532" y="665610"/>
                  <a:pt x="6278532" y="665610"/>
                  <a:pt x="6328882" y="655533"/>
                </a:cubicBezTo>
                <a:cubicBezTo>
                  <a:pt x="6328882" y="655533"/>
                  <a:pt x="6328882" y="655533"/>
                  <a:pt x="6328882" y="630342"/>
                </a:cubicBezTo>
                <a:cubicBezTo>
                  <a:pt x="6328882" y="630342"/>
                  <a:pt x="6328882" y="630342"/>
                  <a:pt x="6364126" y="645458"/>
                </a:cubicBezTo>
                <a:cubicBezTo>
                  <a:pt x="6364126" y="645458"/>
                  <a:pt x="6364126" y="645458"/>
                  <a:pt x="6399370" y="640419"/>
                </a:cubicBezTo>
                <a:cubicBezTo>
                  <a:pt x="6399370" y="640419"/>
                  <a:pt x="6399370" y="640419"/>
                  <a:pt x="6389300" y="625304"/>
                </a:cubicBezTo>
                <a:cubicBezTo>
                  <a:pt x="6389300" y="625304"/>
                  <a:pt x="6389300" y="625304"/>
                  <a:pt x="6414475" y="595076"/>
                </a:cubicBezTo>
                <a:cubicBezTo>
                  <a:pt x="6414475" y="595076"/>
                  <a:pt x="6414475" y="595076"/>
                  <a:pt x="6429580" y="595076"/>
                </a:cubicBezTo>
                <a:cubicBezTo>
                  <a:pt x="6429580" y="595076"/>
                  <a:pt x="6429580" y="595076"/>
                  <a:pt x="6449719" y="600114"/>
                </a:cubicBezTo>
                <a:cubicBezTo>
                  <a:pt x="6449719" y="600114"/>
                  <a:pt x="6449719" y="600114"/>
                  <a:pt x="6479929" y="579962"/>
                </a:cubicBezTo>
                <a:cubicBezTo>
                  <a:pt x="6479929" y="579962"/>
                  <a:pt x="6479929" y="579962"/>
                  <a:pt x="6484963" y="595076"/>
                </a:cubicBezTo>
                <a:cubicBezTo>
                  <a:pt x="6484963" y="595076"/>
                  <a:pt x="6484963" y="595076"/>
                  <a:pt x="6500068" y="600114"/>
                </a:cubicBezTo>
                <a:cubicBezTo>
                  <a:pt x="6500068" y="595076"/>
                  <a:pt x="6510138" y="590037"/>
                  <a:pt x="6520207" y="579962"/>
                </a:cubicBezTo>
                <a:cubicBezTo>
                  <a:pt x="6520207" y="579962"/>
                  <a:pt x="6520207" y="579962"/>
                  <a:pt x="6500068" y="569885"/>
                </a:cubicBezTo>
                <a:cubicBezTo>
                  <a:pt x="6500068" y="564846"/>
                  <a:pt x="6474894" y="579962"/>
                  <a:pt x="6505104" y="559809"/>
                </a:cubicBezTo>
                <a:cubicBezTo>
                  <a:pt x="6505104" y="559809"/>
                  <a:pt x="6505104" y="559809"/>
                  <a:pt x="6479929" y="564846"/>
                </a:cubicBezTo>
                <a:cubicBezTo>
                  <a:pt x="6479929" y="564846"/>
                  <a:pt x="6479929" y="564846"/>
                  <a:pt x="6479929" y="529580"/>
                </a:cubicBezTo>
                <a:cubicBezTo>
                  <a:pt x="6479929" y="529580"/>
                  <a:pt x="6479929" y="529580"/>
                  <a:pt x="6489998" y="524541"/>
                </a:cubicBezTo>
                <a:cubicBezTo>
                  <a:pt x="6489998" y="524541"/>
                  <a:pt x="6489998" y="524541"/>
                  <a:pt x="6535312" y="529580"/>
                </a:cubicBezTo>
                <a:cubicBezTo>
                  <a:pt x="6535312" y="529580"/>
                  <a:pt x="6535312" y="529580"/>
                  <a:pt x="6575592" y="499352"/>
                </a:cubicBezTo>
                <a:cubicBezTo>
                  <a:pt x="6585662" y="509428"/>
                  <a:pt x="6600766" y="494314"/>
                  <a:pt x="6615872" y="489275"/>
                </a:cubicBezTo>
                <a:cubicBezTo>
                  <a:pt x="6615872" y="489275"/>
                  <a:pt x="6615872" y="489275"/>
                  <a:pt x="6620906" y="494314"/>
                </a:cubicBezTo>
                <a:cubicBezTo>
                  <a:pt x="6620906" y="494314"/>
                  <a:pt x="6620906" y="494314"/>
                  <a:pt x="6646080" y="469123"/>
                </a:cubicBezTo>
                <a:cubicBezTo>
                  <a:pt x="6646080" y="469123"/>
                  <a:pt x="6646080" y="469123"/>
                  <a:pt x="6651116" y="448970"/>
                </a:cubicBezTo>
                <a:cubicBezTo>
                  <a:pt x="6651116" y="448970"/>
                  <a:pt x="6651116" y="448970"/>
                  <a:pt x="6666220" y="433856"/>
                </a:cubicBezTo>
                <a:cubicBezTo>
                  <a:pt x="6666220" y="433856"/>
                  <a:pt x="6666220" y="433856"/>
                  <a:pt x="6726639" y="423779"/>
                </a:cubicBezTo>
                <a:cubicBezTo>
                  <a:pt x="6716570" y="418741"/>
                  <a:pt x="6741744" y="393551"/>
                  <a:pt x="6706500" y="403627"/>
                </a:cubicBezTo>
                <a:cubicBezTo>
                  <a:pt x="6706500" y="403627"/>
                  <a:pt x="6706500" y="403627"/>
                  <a:pt x="6741744" y="383474"/>
                </a:cubicBezTo>
                <a:cubicBezTo>
                  <a:pt x="6741744" y="383474"/>
                  <a:pt x="6741744" y="383474"/>
                  <a:pt x="6736708" y="378436"/>
                </a:cubicBezTo>
                <a:cubicBezTo>
                  <a:pt x="6736708" y="378436"/>
                  <a:pt x="6736708" y="378436"/>
                  <a:pt x="6756849" y="368360"/>
                </a:cubicBezTo>
                <a:cubicBezTo>
                  <a:pt x="6756849" y="368360"/>
                  <a:pt x="6756849" y="368360"/>
                  <a:pt x="6822302" y="307903"/>
                </a:cubicBezTo>
                <a:cubicBezTo>
                  <a:pt x="6817268" y="302864"/>
                  <a:pt x="6792093" y="312940"/>
                  <a:pt x="6817268" y="287751"/>
                </a:cubicBezTo>
                <a:cubicBezTo>
                  <a:pt x="6817268" y="287751"/>
                  <a:pt x="6817268" y="287751"/>
                  <a:pt x="6852512" y="297826"/>
                </a:cubicBezTo>
                <a:cubicBezTo>
                  <a:pt x="6852512" y="297826"/>
                  <a:pt x="6852512" y="297826"/>
                  <a:pt x="6877686" y="262560"/>
                </a:cubicBezTo>
                <a:cubicBezTo>
                  <a:pt x="6877686" y="262560"/>
                  <a:pt x="6877686" y="262560"/>
                  <a:pt x="6852512" y="252483"/>
                </a:cubicBezTo>
                <a:cubicBezTo>
                  <a:pt x="6852512" y="252483"/>
                  <a:pt x="6877686" y="252483"/>
                  <a:pt x="6847476" y="242407"/>
                </a:cubicBezTo>
                <a:cubicBezTo>
                  <a:pt x="6847476" y="242407"/>
                  <a:pt x="6847476" y="242407"/>
                  <a:pt x="6912930" y="181950"/>
                </a:cubicBezTo>
                <a:cubicBezTo>
                  <a:pt x="6912930" y="181950"/>
                  <a:pt x="6912930" y="181950"/>
                  <a:pt x="6912930" y="202102"/>
                </a:cubicBezTo>
                <a:cubicBezTo>
                  <a:pt x="6912930" y="202102"/>
                  <a:pt x="6912930" y="202102"/>
                  <a:pt x="6958246" y="197064"/>
                </a:cubicBezTo>
                <a:cubicBezTo>
                  <a:pt x="6963280" y="197064"/>
                  <a:pt x="6912930" y="217216"/>
                  <a:pt x="6978384" y="202102"/>
                </a:cubicBezTo>
                <a:cubicBezTo>
                  <a:pt x="6978384" y="202102"/>
                  <a:pt x="6978384" y="202102"/>
                  <a:pt x="6963280" y="166836"/>
                </a:cubicBezTo>
                <a:cubicBezTo>
                  <a:pt x="6963280" y="166836"/>
                  <a:pt x="6963280" y="166836"/>
                  <a:pt x="6953210" y="171873"/>
                </a:cubicBezTo>
                <a:cubicBezTo>
                  <a:pt x="6953210" y="171873"/>
                  <a:pt x="6953210" y="171873"/>
                  <a:pt x="6943140" y="171873"/>
                </a:cubicBezTo>
                <a:cubicBezTo>
                  <a:pt x="6943140" y="171873"/>
                  <a:pt x="6943140" y="171873"/>
                  <a:pt x="6963280" y="141645"/>
                </a:cubicBezTo>
                <a:cubicBezTo>
                  <a:pt x="6963280" y="141645"/>
                  <a:pt x="6963280" y="141645"/>
                  <a:pt x="6988454" y="151720"/>
                </a:cubicBezTo>
                <a:cubicBezTo>
                  <a:pt x="6988454" y="151720"/>
                  <a:pt x="6988454" y="151720"/>
                  <a:pt x="7023698" y="166836"/>
                </a:cubicBezTo>
                <a:cubicBezTo>
                  <a:pt x="7023698" y="166836"/>
                  <a:pt x="7023698" y="166836"/>
                  <a:pt x="7033769" y="161797"/>
                </a:cubicBezTo>
                <a:cubicBezTo>
                  <a:pt x="7033769" y="161797"/>
                  <a:pt x="7033769" y="161797"/>
                  <a:pt x="7003559" y="136606"/>
                </a:cubicBezTo>
                <a:cubicBezTo>
                  <a:pt x="7003559" y="136606"/>
                  <a:pt x="7003559" y="136606"/>
                  <a:pt x="7058944" y="96302"/>
                </a:cubicBezTo>
                <a:cubicBezTo>
                  <a:pt x="7058944" y="96302"/>
                  <a:pt x="7058944" y="96302"/>
                  <a:pt x="7048872" y="81188"/>
                </a:cubicBezTo>
                <a:cubicBezTo>
                  <a:pt x="7048872" y="81188"/>
                  <a:pt x="7048872" y="81188"/>
                  <a:pt x="7028734" y="76149"/>
                </a:cubicBezTo>
                <a:cubicBezTo>
                  <a:pt x="7028734" y="76149"/>
                  <a:pt x="7028734" y="76149"/>
                  <a:pt x="7023698" y="76149"/>
                </a:cubicBezTo>
                <a:cubicBezTo>
                  <a:pt x="7023698" y="76149"/>
                  <a:pt x="7023698" y="76149"/>
                  <a:pt x="7058944" y="50958"/>
                </a:cubicBezTo>
                <a:cubicBezTo>
                  <a:pt x="7074047" y="66072"/>
                  <a:pt x="7023698" y="61035"/>
                  <a:pt x="7074047" y="71111"/>
                </a:cubicBezTo>
                <a:cubicBezTo>
                  <a:pt x="7074047" y="71111"/>
                  <a:pt x="7074047" y="71111"/>
                  <a:pt x="7114327" y="50958"/>
                </a:cubicBezTo>
                <a:cubicBezTo>
                  <a:pt x="7114327" y="50958"/>
                  <a:pt x="7114327" y="50958"/>
                  <a:pt x="7099222" y="25767"/>
                </a:cubicBezTo>
                <a:cubicBezTo>
                  <a:pt x="7099222" y="25767"/>
                  <a:pt x="7099222" y="25767"/>
                  <a:pt x="7119362" y="578"/>
                </a:cubicBezTo>
                <a:lnTo>
                  <a:pt x="7119007" y="104"/>
                </a:lnTo>
                <a:lnTo>
                  <a:pt x="7381486" y="104"/>
                </a:lnTo>
                <a:lnTo>
                  <a:pt x="7381177" y="578"/>
                </a:lnTo>
                <a:cubicBezTo>
                  <a:pt x="7356002" y="10653"/>
                  <a:pt x="7315723" y="20730"/>
                  <a:pt x="7320758" y="45920"/>
                </a:cubicBezTo>
                <a:cubicBezTo>
                  <a:pt x="7320758" y="45920"/>
                  <a:pt x="7320758" y="45920"/>
                  <a:pt x="7300618" y="55997"/>
                </a:cubicBezTo>
                <a:cubicBezTo>
                  <a:pt x="7300618" y="55997"/>
                  <a:pt x="7300618" y="55997"/>
                  <a:pt x="7315723" y="71111"/>
                </a:cubicBezTo>
                <a:cubicBezTo>
                  <a:pt x="7315723" y="71111"/>
                  <a:pt x="7315723" y="71111"/>
                  <a:pt x="7290548" y="71111"/>
                </a:cubicBezTo>
                <a:cubicBezTo>
                  <a:pt x="7290548" y="71111"/>
                  <a:pt x="7290548" y="71111"/>
                  <a:pt x="7290548" y="101340"/>
                </a:cubicBezTo>
                <a:cubicBezTo>
                  <a:pt x="7285514" y="121493"/>
                  <a:pt x="7240200" y="96302"/>
                  <a:pt x="7260340" y="131568"/>
                </a:cubicBezTo>
                <a:cubicBezTo>
                  <a:pt x="7260340" y="131568"/>
                  <a:pt x="7260340" y="131568"/>
                  <a:pt x="7235166" y="136606"/>
                </a:cubicBezTo>
                <a:cubicBezTo>
                  <a:pt x="7235166" y="136606"/>
                  <a:pt x="7235166" y="136606"/>
                  <a:pt x="7209991" y="151720"/>
                </a:cubicBezTo>
                <a:cubicBezTo>
                  <a:pt x="7189850" y="166836"/>
                  <a:pt x="7154606" y="176911"/>
                  <a:pt x="7149571" y="202102"/>
                </a:cubicBezTo>
                <a:cubicBezTo>
                  <a:pt x="7149571" y="202102"/>
                  <a:pt x="7149571" y="202102"/>
                  <a:pt x="7114327" y="237369"/>
                </a:cubicBezTo>
                <a:cubicBezTo>
                  <a:pt x="7114327" y="237369"/>
                  <a:pt x="7114327" y="237369"/>
                  <a:pt x="7119362" y="262560"/>
                </a:cubicBezTo>
                <a:cubicBezTo>
                  <a:pt x="7119362" y="262560"/>
                  <a:pt x="7119362" y="262560"/>
                  <a:pt x="7104257" y="277674"/>
                </a:cubicBezTo>
                <a:cubicBezTo>
                  <a:pt x="7104257" y="277674"/>
                  <a:pt x="7104257" y="277674"/>
                  <a:pt x="7089152" y="267598"/>
                </a:cubicBezTo>
                <a:cubicBezTo>
                  <a:pt x="7089152" y="267598"/>
                  <a:pt x="7089152" y="267598"/>
                  <a:pt x="7058944" y="282712"/>
                </a:cubicBezTo>
                <a:cubicBezTo>
                  <a:pt x="7058944" y="282712"/>
                  <a:pt x="7058944" y="282712"/>
                  <a:pt x="7038803" y="317978"/>
                </a:cubicBezTo>
                <a:cubicBezTo>
                  <a:pt x="7013628" y="338131"/>
                  <a:pt x="6963280" y="338131"/>
                  <a:pt x="6973349" y="373399"/>
                </a:cubicBezTo>
                <a:cubicBezTo>
                  <a:pt x="6973349" y="373399"/>
                  <a:pt x="6973349" y="373399"/>
                  <a:pt x="6953210" y="378436"/>
                </a:cubicBezTo>
                <a:cubicBezTo>
                  <a:pt x="6953210" y="378436"/>
                  <a:pt x="6953210" y="378436"/>
                  <a:pt x="6953210" y="408665"/>
                </a:cubicBezTo>
                <a:cubicBezTo>
                  <a:pt x="6953210" y="408665"/>
                  <a:pt x="6953210" y="408665"/>
                  <a:pt x="6983420" y="408665"/>
                </a:cubicBezTo>
                <a:cubicBezTo>
                  <a:pt x="6983420" y="408665"/>
                  <a:pt x="6983420" y="408665"/>
                  <a:pt x="7018664" y="378436"/>
                </a:cubicBezTo>
                <a:cubicBezTo>
                  <a:pt x="7018664" y="378436"/>
                  <a:pt x="7018664" y="378436"/>
                  <a:pt x="7018664" y="358283"/>
                </a:cubicBezTo>
                <a:cubicBezTo>
                  <a:pt x="7018664" y="358283"/>
                  <a:pt x="7018664" y="358283"/>
                  <a:pt x="7038803" y="363322"/>
                </a:cubicBezTo>
                <a:cubicBezTo>
                  <a:pt x="7038803" y="363322"/>
                  <a:pt x="7038803" y="363322"/>
                  <a:pt x="7074047" y="333094"/>
                </a:cubicBezTo>
                <a:cubicBezTo>
                  <a:pt x="7074047" y="333094"/>
                  <a:pt x="7074047" y="333094"/>
                  <a:pt x="7069013" y="317978"/>
                </a:cubicBezTo>
                <a:cubicBezTo>
                  <a:pt x="7069013" y="317978"/>
                  <a:pt x="7069013" y="317978"/>
                  <a:pt x="7084118" y="323017"/>
                </a:cubicBezTo>
                <a:cubicBezTo>
                  <a:pt x="7084118" y="323017"/>
                  <a:pt x="7084118" y="323017"/>
                  <a:pt x="7089152" y="333094"/>
                </a:cubicBezTo>
                <a:cubicBezTo>
                  <a:pt x="7089152" y="333094"/>
                  <a:pt x="7089152" y="333094"/>
                  <a:pt x="7074047" y="368360"/>
                </a:cubicBezTo>
                <a:cubicBezTo>
                  <a:pt x="7069013" y="363322"/>
                  <a:pt x="7048872" y="317978"/>
                  <a:pt x="7043838" y="388513"/>
                </a:cubicBezTo>
                <a:cubicBezTo>
                  <a:pt x="7033769" y="383474"/>
                  <a:pt x="7023698" y="373399"/>
                  <a:pt x="7013628" y="413704"/>
                </a:cubicBezTo>
                <a:cubicBezTo>
                  <a:pt x="7008594" y="413704"/>
                  <a:pt x="7008594" y="423779"/>
                  <a:pt x="7003559" y="413704"/>
                </a:cubicBezTo>
                <a:cubicBezTo>
                  <a:pt x="7003559" y="413704"/>
                  <a:pt x="7003559" y="413704"/>
                  <a:pt x="6993490" y="443932"/>
                </a:cubicBezTo>
                <a:cubicBezTo>
                  <a:pt x="6993490" y="443932"/>
                  <a:pt x="6993490" y="443932"/>
                  <a:pt x="6978384" y="454009"/>
                </a:cubicBezTo>
                <a:cubicBezTo>
                  <a:pt x="6978384" y="454009"/>
                  <a:pt x="6978384" y="454009"/>
                  <a:pt x="6993490" y="464084"/>
                </a:cubicBezTo>
                <a:cubicBezTo>
                  <a:pt x="7003559" y="454009"/>
                  <a:pt x="7008594" y="438893"/>
                  <a:pt x="7023698" y="418741"/>
                </a:cubicBezTo>
                <a:cubicBezTo>
                  <a:pt x="7023698" y="418741"/>
                  <a:pt x="7023698" y="418741"/>
                  <a:pt x="7048872" y="413704"/>
                </a:cubicBezTo>
                <a:cubicBezTo>
                  <a:pt x="7048872" y="413704"/>
                  <a:pt x="7048872" y="413704"/>
                  <a:pt x="7084118" y="438893"/>
                </a:cubicBezTo>
                <a:cubicBezTo>
                  <a:pt x="7084118" y="438893"/>
                  <a:pt x="7084118" y="438893"/>
                  <a:pt x="7099222" y="423779"/>
                </a:cubicBezTo>
                <a:cubicBezTo>
                  <a:pt x="7114327" y="428818"/>
                  <a:pt x="7104257" y="413704"/>
                  <a:pt x="7119362" y="408665"/>
                </a:cubicBezTo>
                <a:cubicBezTo>
                  <a:pt x="7119362" y="408665"/>
                  <a:pt x="7119362" y="408665"/>
                  <a:pt x="7119362" y="388513"/>
                </a:cubicBezTo>
                <a:cubicBezTo>
                  <a:pt x="7129432" y="393551"/>
                  <a:pt x="7149571" y="373399"/>
                  <a:pt x="7164676" y="363322"/>
                </a:cubicBezTo>
                <a:cubicBezTo>
                  <a:pt x="7189850" y="358283"/>
                  <a:pt x="7149571" y="353246"/>
                  <a:pt x="7169712" y="343170"/>
                </a:cubicBezTo>
                <a:cubicBezTo>
                  <a:pt x="7169712" y="343170"/>
                  <a:pt x="7169712" y="343170"/>
                  <a:pt x="7154606" y="333094"/>
                </a:cubicBezTo>
                <a:cubicBezTo>
                  <a:pt x="7159642" y="333094"/>
                  <a:pt x="7164676" y="323017"/>
                  <a:pt x="7174746" y="307903"/>
                </a:cubicBezTo>
                <a:cubicBezTo>
                  <a:pt x="7179781" y="312940"/>
                  <a:pt x="7189850" y="317978"/>
                  <a:pt x="7199920" y="328055"/>
                </a:cubicBezTo>
                <a:cubicBezTo>
                  <a:pt x="7199920" y="328055"/>
                  <a:pt x="7199920" y="328055"/>
                  <a:pt x="7209991" y="287751"/>
                </a:cubicBezTo>
                <a:cubicBezTo>
                  <a:pt x="7209991" y="287751"/>
                  <a:pt x="7220060" y="277674"/>
                  <a:pt x="7209991" y="272635"/>
                </a:cubicBezTo>
                <a:cubicBezTo>
                  <a:pt x="7209991" y="272635"/>
                  <a:pt x="7209991" y="272635"/>
                  <a:pt x="7220060" y="277674"/>
                </a:cubicBezTo>
                <a:cubicBezTo>
                  <a:pt x="7220060" y="277674"/>
                  <a:pt x="7220060" y="277674"/>
                  <a:pt x="7220060" y="297826"/>
                </a:cubicBezTo>
                <a:cubicBezTo>
                  <a:pt x="7220060" y="297826"/>
                  <a:pt x="7220060" y="297826"/>
                  <a:pt x="7245235" y="282712"/>
                </a:cubicBezTo>
                <a:cubicBezTo>
                  <a:pt x="7245235" y="282712"/>
                  <a:pt x="7245235" y="282712"/>
                  <a:pt x="7250269" y="277674"/>
                </a:cubicBezTo>
                <a:cubicBezTo>
                  <a:pt x="7250269" y="277674"/>
                  <a:pt x="7250269" y="277674"/>
                  <a:pt x="7209991" y="252483"/>
                </a:cubicBezTo>
                <a:cubicBezTo>
                  <a:pt x="7209991" y="252483"/>
                  <a:pt x="7209991" y="252483"/>
                  <a:pt x="7179781" y="252483"/>
                </a:cubicBezTo>
                <a:cubicBezTo>
                  <a:pt x="7179781" y="252483"/>
                  <a:pt x="7179781" y="252483"/>
                  <a:pt x="7169712" y="267598"/>
                </a:cubicBezTo>
                <a:cubicBezTo>
                  <a:pt x="7169712" y="267598"/>
                  <a:pt x="7169712" y="267598"/>
                  <a:pt x="7154606" y="272635"/>
                </a:cubicBezTo>
                <a:cubicBezTo>
                  <a:pt x="7154606" y="272635"/>
                  <a:pt x="7154606" y="272635"/>
                  <a:pt x="7144537" y="302864"/>
                </a:cubicBezTo>
                <a:cubicBezTo>
                  <a:pt x="7144537" y="302864"/>
                  <a:pt x="7144537" y="302864"/>
                  <a:pt x="7134468" y="287751"/>
                </a:cubicBezTo>
                <a:cubicBezTo>
                  <a:pt x="7134468" y="287751"/>
                  <a:pt x="7134468" y="287751"/>
                  <a:pt x="7144537" y="257521"/>
                </a:cubicBezTo>
                <a:cubicBezTo>
                  <a:pt x="7144537" y="257521"/>
                  <a:pt x="7144537" y="257521"/>
                  <a:pt x="7189850" y="227293"/>
                </a:cubicBezTo>
                <a:cubicBezTo>
                  <a:pt x="7169712" y="202102"/>
                  <a:pt x="7230130" y="232330"/>
                  <a:pt x="7194886" y="181950"/>
                </a:cubicBezTo>
                <a:cubicBezTo>
                  <a:pt x="7225094" y="166836"/>
                  <a:pt x="7204956" y="197064"/>
                  <a:pt x="7209991" y="197064"/>
                </a:cubicBezTo>
                <a:cubicBezTo>
                  <a:pt x="7209991" y="197064"/>
                  <a:pt x="7209991" y="197064"/>
                  <a:pt x="7215025" y="207141"/>
                </a:cubicBezTo>
                <a:cubicBezTo>
                  <a:pt x="7215025" y="207141"/>
                  <a:pt x="7215025" y="207141"/>
                  <a:pt x="7230130" y="212178"/>
                </a:cubicBezTo>
                <a:cubicBezTo>
                  <a:pt x="7230130" y="212178"/>
                  <a:pt x="7230130" y="212178"/>
                  <a:pt x="7240200" y="212178"/>
                </a:cubicBezTo>
                <a:cubicBezTo>
                  <a:pt x="7240200" y="212178"/>
                  <a:pt x="7240200" y="212178"/>
                  <a:pt x="7230130" y="227293"/>
                </a:cubicBezTo>
                <a:cubicBezTo>
                  <a:pt x="7240200" y="217216"/>
                  <a:pt x="7250269" y="222255"/>
                  <a:pt x="7250269" y="227293"/>
                </a:cubicBezTo>
                <a:cubicBezTo>
                  <a:pt x="7250269" y="227293"/>
                  <a:pt x="7250269" y="227293"/>
                  <a:pt x="7250269" y="237369"/>
                </a:cubicBezTo>
                <a:cubicBezTo>
                  <a:pt x="7250269" y="237369"/>
                  <a:pt x="7250269" y="237369"/>
                  <a:pt x="7230130" y="237369"/>
                </a:cubicBezTo>
                <a:cubicBezTo>
                  <a:pt x="7230130" y="237369"/>
                  <a:pt x="7225094" y="242407"/>
                  <a:pt x="7215025" y="247446"/>
                </a:cubicBezTo>
                <a:cubicBezTo>
                  <a:pt x="7215025" y="247446"/>
                  <a:pt x="7215025" y="247446"/>
                  <a:pt x="7230130" y="247446"/>
                </a:cubicBezTo>
                <a:cubicBezTo>
                  <a:pt x="7230130" y="247446"/>
                  <a:pt x="7230130" y="247446"/>
                  <a:pt x="7230130" y="262560"/>
                </a:cubicBezTo>
                <a:cubicBezTo>
                  <a:pt x="7230130" y="262560"/>
                  <a:pt x="7230130" y="262560"/>
                  <a:pt x="7270410" y="272635"/>
                </a:cubicBezTo>
                <a:cubicBezTo>
                  <a:pt x="7270410" y="272635"/>
                  <a:pt x="7270410" y="272635"/>
                  <a:pt x="7280479" y="267598"/>
                </a:cubicBezTo>
                <a:cubicBezTo>
                  <a:pt x="7275444" y="262560"/>
                  <a:pt x="7275444" y="257521"/>
                  <a:pt x="7270410" y="252483"/>
                </a:cubicBezTo>
                <a:cubicBezTo>
                  <a:pt x="7270410" y="252483"/>
                  <a:pt x="7270410" y="252483"/>
                  <a:pt x="7300618" y="247446"/>
                </a:cubicBezTo>
                <a:cubicBezTo>
                  <a:pt x="7300618" y="247446"/>
                  <a:pt x="7300618" y="247446"/>
                  <a:pt x="7290548" y="242407"/>
                </a:cubicBezTo>
                <a:cubicBezTo>
                  <a:pt x="7290548" y="242407"/>
                  <a:pt x="7290548" y="242407"/>
                  <a:pt x="7310688" y="227293"/>
                </a:cubicBezTo>
                <a:cubicBezTo>
                  <a:pt x="7310688" y="227293"/>
                  <a:pt x="7310688" y="227293"/>
                  <a:pt x="7310688" y="212178"/>
                </a:cubicBezTo>
                <a:cubicBezTo>
                  <a:pt x="7310688" y="212178"/>
                  <a:pt x="7310688" y="212178"/>
                  <a:pt x="7320758" y="202102"/>
                </a:cubicBezTo>
                <a:cubicBezTo>
                  <a:pt x="7320758" y="202102"/>
                  <a:pt x="7356002" y="192025"/>
                  <a:pt x="7310688" y="197064"/>
                </a:cubicBezTo>
                <a:cubicBezTo>
                  <a:pt x="7310688" y="197064"/>
                  <a:pt x="7310688" y="197064"/>
                  <a:pt x="7320758" y="186988"/>
                </a:cubicBezTo>
                <a:cubicBezTo>
                  <a:pt x="7320758" y="186988"/>
                  <a:pt x="7320758" y="186988"/>
                  <a:pt x="7356002" y="202102"/>
                </a:cubicBezTo>
                <a:cubicBezTo>
                  <a:pt x="7356002" y="202102"/>
                  <a:pt x="7356002" y="202102"/>
                  <a:pt x="7366072" y="161797"/>
                </a:cubicBezTo>
                <a:cubicBezTo>
                  <a:pt x="7366072" y="161797"/>
                  <a:pt x="7366072" y="161797"/>
                  <a:pt x="7361036" y="151720"/>
                </a:cubicBezTo>
                <a:cubicBezTo>
                  <a:pt x="7361036" y="151720"/>
                  <a:pt x="7361036" y="151720"/>
                  <a:pt x="7340898" y="156759"/>
                </a:cubicBezTo>
                <a:cubicBezTo>
                  <a:pt x="7335862" y="151720"/>
                  <a:pt x="7340898" y="141645"/>
                  <a:pt x="7340898" y="136606"/>
                </a:cubicBezTo>
                <a:cubicBezTo>
                  <a:pt x="7340898" y="136606"/>
                  <a:pt x="7340898" y="136606"/>
                  <a:pt x="7401316" y="146683"/>
                </a:cubicBezTo>
                <a:cubicBezTo>
                  <a:pt x="7381177" y="111416"/>
                  <a:pt x="7431526" y="161797"/>
                  <a:pt x="7426491" y="101340"/>
                </a:cubicBezTo>
                <a:cubicBezTo>
                  <a:pt x="7426491" y="101340"/>
                  <a:pt x="7426491" y="101340"/>
                  <a:pt x="7446632" y="91263"/>
                </a:cubicBezTo>
                <a:cubicBezTo>
                  <a:pt x="7446632" y="91263"/>
                  <a:pt x="7446632" y="91263"/>
                  <a:pt x="7426491" y="81188"/>
                </a:cubicBezTo>
                <a:cubicBezTo>
                  <a:pt x="7426491" y="81188"/>
                  <a:pt x="7426491" y="81188"/>
                  <a:pt x="7411386" y="91263"/>
                </a:cubicBezTo>
                <a:cubicBezTo>
                  <a:pt x="7411386" y="91263"/>
                  <a:pt x="7411386" y="86225"/>
                  <a:pt x="7411386" y="86225"/>
                </a:cubicBezTo>
                <a:cubicBezTo>
                  <a:pt x="7401316" y="91263"/>
                  <a:pt x="7391247" y="91263"/>
                  <a:pt x="7381177" y="96302"/>
                </a:cubicBezTo>
                <a:cubicBezTo>
                  <a:pt x="7381177" y="96302"/>
                  <a:pt x="7381177" y="96302"/>
                  <a:pt x="7361036" y="106377"/>
                </a:cubicBezTo>
                <a:cubicBezTo>
                  <a:pt x="7350967" y="91263"/>
                  <a:pt x="7411386" y="101340"/>
                  <a:pt x="7340898" y="91263"/>
                </a:cubicBezTo>
                <a:cubicBezTo>
                  <a:pt x="7340898" y="91263"/>
                  <a:pt x="7340898" y="91263"/>
                  <a:pt x="7361036" y="86225"/>
                </a:cubicBezTo>
                <a:cubicBezTo>
                  <a:pt x="7361036" y="61035"/>
                  <a:pt x="7406352" y="96302"/>
                  <a:pt x="7381177" y="50958"/>
                </a:cubicBezTo>
                <a:cubicBezTo>
                  <a:pt x="7386211" y="55997"/>
                  <a:pt x="7386211" y="50958"/>
                  <a:pt x="7391247" y="61035"/>
                </a:cubicBezTo>
                <a:cubicBezTo>
                  <a:pt x="7406352" y="50958"/>
                  <a:pt x="7406352" y="96302"/>
                  <a:pt x="7421457" y="66072"/>
                </a:cubicBezTo>
                <a:cubicBezTo>
                  <a:pt x="7421457" y="66072"/>
                  <a:pt x="7421457" y="66072"/>
                  <a:pt x="7446632" y="55997"/>
                </a:cubicBezTo>
                <a:cubicBezTo>
                  <a:pt x="7446632" y="55997"/>
                  <a:pt x="7446632" y="55997"/>
                  <a:pt x="7471806" y="81188"/>
                </a:cubicBezTo>
                <a:cubicBezTo>
                  <a:pt x="7481876" y="81188"/>
                  <a:pt x="7476840" y="71111"/>
                  <a:pt x="7496980" y="66072"/>
                </a:cubicBezTo>
                <a:cubicBezTo>
                  <a:pt x="7496980" y="66072"/>
                  <a:pt x="7496980" y="66072"/>
                  <a:pt x="7486910" y="61035"/>
                </a:cubicBezTo>
                <a:cubicBezTo>
                  <a:pt x="7486910" y="61035"/>
                  <a:pt x="7486910" y="61035"/>
                  <a:pt x="7496980" y="40883"/>
                </a:cubicBezTo>
                <a:cubicBezTo>
                  <a:pt x="7502014" y="35844"/>
                  <a:pt x="7532224" y="40883"/>
                  <a:pt x="7567468" y="10653"/>
                </a:cubicBezTo>
                <a:cubicBezTo>
                  <a:pt x="7567468" y="10653"/>
                  <a:pt x="7567468" y="10653"/>
                  <a:pt x="7561096" y="2152"/>
                </a:cubicBezTo>
                <a:lnTo>
                  <a:pt x="7559562" y="104"/>
                </a:lnTo>
                <a:lnTo>
                  <a:pt x="7677479" y="104"/>
                </a:lnTo>
                <a:lnTo>
                  <a:pt x="7676624" y="863"/>
                </a:lnTo>
                <a:cubicBezTo>
                  <a:pt x="7657153" y="18132"/>
                  <a:pt x="7605230" y="64184"/>
                  <a:pt x="7466770" y="186988"/>
                </a:cubicBezTo>
                <a:cubicBezTo>
                  <a:pt x="7466770" y="186988"/>
                  <a:pt x="7466770" y="186988"/>
                  <a:pt x="7421457" y="237369"/>
                </a:cubicBezTo>
                <a:cubicBezTo>
                  <a:pt x="7421457" y="237369"/>
                  <a:pt x="7421457" y="237369"/>
                  <a:pt x="7381177" y="242407"/>
                </a:cubicBezTo>
                <a:cubicBezTo>
                  <a:pt x="7381177" y="242407"/>
                  <a:pt x="7381177" y="242407"/>
                  <a:pt x="7391247" y="262560"/>
                </a:cubicBezTo>
                <a:cubicBezTo>
                  <a:pt x="7391247" y="262560"/>
                  <a:pt x="7391247" y="262560"/>
                  <a:pt x="7270410" y="368360"/>
                </a:cubicBezTo>
                <a:cubicBezTo>
                  <a:pt x="7270410" y="368360"/>
                  <a:pt x="7270410" y="368360"/>
                  <a:pt x="7209991" y="408665"/>
                </a:cubicBezTo>
                <a:cubicBezTo>
                  <a:pt x="7209991" y="408665"/>
                  <a:pt x="7209991" y="408665"/>
                  <a:pt x="7194886" y="443932"/>
                </a:cubicBezTo>
                <a:cubicBezTo>
                  <a:pt x="7194886" y="443932"/>
                  <a:pt x="7194886" y="443932"/>
                  <a:pt x="7189850" y="438893"/>
                </a:cubicBezTo>
                <a:cubicBezTo>
                  <a:pt x="7189850" y="438893"/>
                  <a:pt x="7189850" y="438893"/>
                  <a:pt x="7179781" y="469123"/>
                </a:cubicBezTo>
                <a:cubicBezTo>
                  <a:pt x="7179781" y="469123"/>
                  <a:pt x="7179781" y="469123"/>
                  <a:pt x="7144537" y="484236"/>
                </a:cubicBezTo>
                <a:cubicBezTo>
                  <a:pt x="7144537" y="484236"/>
                  <a:pt x="7144537" y="484236"/>
                  <a:pt x="7134468" y="494314"/>
                </a:cubicBezTo>
                <a:cubicBezTo>
                  <a:pt x="7134468" y="494314"/>
                  <a:pt x="7134468" y="494314"/>
                  <a:pt x="7169712" y="504389"/>
                </a:cubicBezTo>
                <a:cubicBezTo>
                  <a:pt x="7169712" y="504389"/>
                  <a:pt x="7169712" y="504389"/>
                  <a:pt x="7189850" y="494314"/>
                </a:cubicBezTo>
                <a:cubicBezTo>
                  <a:pt x="7189850" y="494314"/>
                  <a:pt x="7199920" y="484236"/>
                  <a:pt x="7194886" y="504389"/>
                </a:cubicBezTo>
                <a:cubicBezTo>
                  <a:pt x="7194886" y="504389"/>
                  <a:pt x="7194886" y="504389"/>
                  <a:pt x="7220060" y="489275"/>
                </a:cubicBezTo>
                <a:cubicBezTo>
                  <a:pt x="7220060" y="489275"/>
                  <a:pt x="7235166" y="484236"/>
                  <a:pt x="7215025" y="494314"/>
                </a:cubicBezTo>
                <a:cubicBezTo>
                  <a:pt x="7230130" y="484236"/>
                  <a:pt x="7255304" y="504389"/>
                  <a:pt x="7250269" y="479199"/>
                </a:cubicBezTo>
                <a:cubicBezTo>
                  <a:pt x="7250269" y="479199"/>
                  <a:pt x="7250269" y="479199"/>
                  <a:pt x="7295584" y="469123"/>
                </a:cubicBezTo>
                <a:cubicBezTo>
                  <a:pt x="7295584" y="469123"/>
                  <a:pt x="7295584" y="469123"/>
                  <a:pt x="7356002" y="433856"/>
                </a:cubicBezTo>
                <a:cubicBezTo>
                  <a:pt x="7356002" y="433856"/>
                  <a:pt x="7356002" y="433856"/>
                  <a:pt x="7376142" y="403627"/>
                </a:cubicBezTo>
                <a:cubicBezTo>
                  <a:pt x="7391247" y="398588"/>
                  <a:pt x="7416422" y="408665"/>
                  <a:pt x="7421457" y="383474"/>
                </a:cubicBezTo>
                <a:cubicBezTo>
                  <a:pt x="7421457" y="383474"/>
                  <a:pt x="7421457" y="383474"/>
                  <a:pt x="7436560" y="388513"/>
                </a:cubicBezTo>
                <a:cubicBezTo>
                  <a:pt x="7436560" y="388513"/>
                  <a:pt x="7436560" y="388513"/>
                  <a:pt x="7456701" y="378436"/>
                </a:cubicBezTo>
                <a:cubicBezTo>
                  <a:pt x="7456701" y="378436"/>
                  <a:pt x="7456701" y="378436"/>
                  <a:pt x="7466770" y="353246"/>
                </a:cubicBezTo>
                <a:cubicBezTo>
                  <a:pt x="7486910" y="317978"/>
                  <a:pt x="7481876" y="403627"/>
                  <a:pt x="7496980" y="328055"/>
                </a:cubicBezTo>
                <a:cubicBezTo>
                  <a:pt x="7496980" y="328055"/>
                  <a:pt x="7496980" y="328055"/>
                  <a:pt x="7512084" y="333094"/>
                </a:cubicBezTo>
                <a:cubicBezTo>
                  <a:pt x="7512084" y="333094"/>
                  <a:pt x="7512084" y="333094"/>
                  <a:pt x="7542294" y="297826"/>
                </a:cubicBezTo>
                <a:cubicBezTo>
                  <a:pt x="7542294" y="297826"/>
                  <a:pt x="7542294" y="297826"/>
                  <a:pt x="7567468" y="302864"/>
                </a:cubicBezTo>
                <a:cubicBezTo>
                  <a:pt x="7567468" y="302864"/>
                  <a:pt x="7567468" y="302864"/>
                  <a:pt x="7567468" y="277674"/>
                </a:cubicBezTo>
                <a:cubicBezTo>
                  <a:pt x="7567468" y="277674"/>
                  <a:pt x="7567468" y="277674"/>
                  <a:pt x="7587608" y="252483"/>
                </a:cubicBezTo>
                <a:cubicBezTo>
                  <a:pt x="7587608" y="252483"/>
                  <a:pt x="7587608" y="252483"/>
                  <a:pt x="7587608" y="242407"/>
                </a:cubicBezTo>
                <a:cubicBezTo>
                  <a:pt x="7587608" y="242407"/>
                  <a:pt x="7587608" y="242407"/>
                  <a:pt x="7587608" y="237369"/>
                </a:cubicBezTo>
                <a:cubicBezTo>
                  <a:pt x="7587608" y="237369"/>
                  <a:pt x="7587608" y="237369"/>
                  <a:pt x="7622853" y="242407"/>
                </a:cubicBezTo>
                <a:cubicBezTo>
                  <a:pt x="7622853" y="242407"/>
                  <a:pt x="7622853" y="242407"/>
                  <a:pt x="7627887" y="217216"/>
                </a:cubicBezTo>
                <a:cubicBezTo>
                  <a:pt x="7627887" y="217216"/>
                  <a:pt x="7627887" y="217216"/>
                  <a:pt x="7653062" y="202102"/>
                </a:cubicBezTo>
                <a:cubicBezTo>
                  <a:pt x="7653062" y="202102"/>
                  <a:pt x="7653062" y="202102"/>
                  <a:pt x="7673202" y="202102"/>
                </a:cubicBezTo>
                <a:cubicBezTo>
                  <a:pt x="7673202" y="202102"/>
                  <a:pt x="7673202" y="202102"/>
                  <a:pt x="7698377" y="166836"/>
                </a:cubicBezTo>
                <a:cubicBezTo>
                  <a:pt x="7698377" y="166836"/>
                  <a:pt x="7698377" y="166836"/>
                  <a:pt x="7698377" y="161797"/>
                </a:cubicBezTo>
                <a:cubicBezTo>
                  <a:pt x="7698377" y="161797"/>
                  <a:pt x="7698377" y="161797"/>
                  <a:pt x="7678236" y="156759"/>
                </a:cubicBezTo>
                <a:cubicBezTo>
                  <a:pt x="7678236" y="156759"/>
                  <a:pt x="7678236" y="156759"/>
                  <a:pt x="7668166" y="146683"/>
                </a:cubicBezTo>
                <a:cubicBezTo>
                  <a:pt x="7668166" y="146683"/>
                  <a:pt x="7668166" y="146683"/>
                  <a:pt x="7688306" y="126529"/>
                </a:cubicBezTo>
                <a:cubicBezTo>
                  <a:pt x="7688306" y="126529"/>
                  <a:pt x="7688306" y="126529"/>
                  <a:pt x="7698377" y="146683"/>
                </a:cubicBezTo>
                <a:cubicBezTo>
                  <a:pt x="7698377" y="146683"/>
                  <a:pt x="7698377" y="146683"/>
                  <a:pt x="7753760" y="136606"/>
                </a:cubicBezTo>
                <a:cubicBezTo>
                  <a:pt x="7753760" y="136606"/>
                  <a:pt x="7753760" y="136606"/>
                  <a:pt x="7783970" y="91263"/>
                </a:cubicBezTo>
                <a:cubicBezTo>
                  <a:pt x="7783970" y="91263"/>
                  <a:pt x="7783970" y="91263"/>
                  <a:pt x="7814178" y="76149"/>
                </a:cubicBezTo>
                <a:cubicBezTo>
                  <a:pt x="7819214" y="71111"/>
                  <a:pt x="7748726" y="96302"/>
                  <a:pt x="7834319" y="55997"/>
                </a:cubicBezTo>
                <a:cubicBezTo>
                  <a:pt x="7834319" y="55997"/>
                  <a:pt x="7834319" y="55997"/>
                  <a:pt x="7839353" y="66072"/>
                </a:cubicBezTo>
                <a:cubicBezTo>
                  <a:pt x="7839353" y="66072"/>
                  <a:pt x="7839353" y="66072"/>
                  <a:pt x="7859494" y="45920"/>
                </a:cubicBezTo>
                <a:cubicBezTo>
                  <a:pt x="7859494" y="45920"/>
                  <a:pt x="7859494" y="45920"/>
                  <a:pt x="7854458" y="35844"/>
                </a:cubicBezTo>
                <a:cubicBezTo>
                  <a:pt x="7854458" y="35844"/>
                  <a:pt x="7854458" y="35844"/>
                  <a:pt x="7884668" y="578"/>
                </a:cubicBezTo>
                <a:cubicBezTo>
                  <a:pt x="7884668" y="578"/>
                  <a:pt x="7884668" y="578"/>
                  <a:pt x="7894738" y="578"/>
                </a:cubicBezTo>
                <a:lnTo>
                  <a:pt x="7894833" y="104"/>
                </a:lnTo>
                <a:lnTo>
                  <a:pt x="8063837" y="104"/>
                </a:lnTo>
                <a:lnTo>
                  <a:pt x="8040750" y="20730"/>
                </a:lnTo>
                <a:cubicBezTo>
                  <a:pt x="8065924" y="10653"/>
                  <a:pt x="8045785" y="15692"/>
                  <a:pt x="8035716" y="50958"/>
                </a:cubicBezTo>
                <a:cubicBezTo>
                  <a:pt x="8035716" y="50958"/>
                  <a:pt x="8035716" y="50958"/>
                  <a:pt x="8060890" y="45920"/>
                </a:cubicBezTo>
                <a:cubicBezTo>
                  <a:pt x="8060890" y="45920"/>
                  <a:pt x="8060890" y="45920"/>
                  <a:pt x="8050820" y="66072"/>
                </a:cubicBezTo>
                <a:cubicBezTo>
                  <a:pt x="8050820" y="66072"/>
                  <a:pt x="8050820" y="66072"/>
                  <a:pt x="7980331" y="136606"/>
                </a:cubicBezTo>
                <a:cubicBezTo>
                  <a:pt x="7980331" y="136606"/>
                  <a:pt x="7980331" y="136606"/>
                  <a:pt x="7965226" y="136606"/>
                </a:cubicBezTo>
                <a:cubicBezTo>
                  <a:pt x="7965226" y="136606"/>
                  <a:pt x="7965226" y="136606"/>
                  <a:pt x="7965226" y="106377"/>
                </a:cubicBezTo>
                <a:cubicBezTo>
                  <a:pt x="7965226" y="106377"/>
                  <a:pt x="7965226" y="106377"/>
                  <a:pt x="7914876" y="131568"/>
                </a:cubicBezTo>
                <a:cubicBezTo>
                  <a:pt x="7914876" y="131568"/>
                  <a:pt x="7914876" y="131568"/>
                  <a:pt x="7914876" y="141645"/>
                </a:cubicBezTo>
                <a:cubicBezTo>
                  <a:pt x="7914876" y="141645"/>
                  <a:pt x="7914876" y="141645"/>
                  <a:pt x="7899773" y="146683"/>
                </a:cubicBezTo>
                <a:cubicBezTo>
                  <a:pt x="7904807" y="141645"/>
                  <a:pt x="7904807" y="141645"/>
                  <a:pt x="7894738" y="146683"/>
                </a:cubicBezTo>
                <a:cubicBezTo>
                  <a:pt x="7894738" y="146683"/>
                  <a:pt x="7894738" y="146683"/>
                  <a:pt x="7889702" y="146683"/>
                </a:cubicBezTo>
                <a:cubicBezTo>
                  <a:pt x="7889702" y="146683"/>
                  <a:pt x="7879632" y="151720"/>
                  <a:pt x="7874598" y="151720"/>
                </a:cubicBezTo>
                <a:cubicBezTo>
                  <a:pt x="7874598" y="151720"/>
                  <a:pt x="7874598" y="151720"/>
                  <a:pt x="7884668" y="161797"/>
                </a:cubicBezTo>
                <a:cubicBezTo>
                  <a:pt x="7884668" y="161797"/>
                  <a:pt x="7884668" y="161797"/>
                  <a:pt x="7859494" y="192025"/>
                </a:cubicBezTo>
                <a:cubicBezTo>
                  <a:pt x="7859494" y="192025"/>
                  <a:pt x="7859494" y="192025"/>
                  <a:pt x="7859494" y="207141"/>
                </a:cubicBezTo>
                <a:cubicBezTo>
                  <a:pt x="7859494" y="207141"/>
                  <a:pt x="7859494" y="207141"/>
                  <a:pt x="7834319" y="202102"/>
                </a:cubicBezTo>
                <a:cubicBezTo>
                  <a:pt x="7834319" y="202102"/>
                  <a:pt x="7834319" y="202102"/>
                  <a:pt x="7814178" y="242407"/>
                </a:cubicBezTo>
                <a:cubicBezTo>
                  <a:pt x="7814178" y="242407"/>
                  <a:pt x="7814178" y="242407"/>
                  <a:pt x="7839353" y="257521"/>
                </a:cubicBezTo>
                <a:cubicBezTo>
                  <a:pt x="7839353" y="257521"/>
                  <a:pt x="7839353" y="257521"/>
                  <a:pt x="7844388" y="252483"/>
                </a:cubicBezTo>
                <a:cubicBezTo>
                  <a:pt x="7844388" y="252483"/>
                  <a:pt x="7844388" y="252483"/>
                  <a:pt x="7839353" y="282712"/>
                </a:cubicBezTo>
                <a:cubicBezTo>
                  <a:pt x="7839353" y="282712"/>
                  <a:pt x="7839353" y="282712"/>
                  <a:pt x="7834319" y="287751"/>
                </a:cubicBezTo>
                <a:cubicBezTo>
                  <a:pt x="7834319" y="287751"/>
                  <a:pt x="7834319" y="287751"/>
                  <a:pt x="7773900" y="277674"/>
                </a:cubicBezTo>
                <a:cubicBezTo>
                  <a:pt x="7773900" y="277674"/>
                  <a:pt x="7773900" y="277674"/>
                  <a:pt x="7738655" y="302864"/>
                </a:cubicBezTo>
                <a:cubicBezTo>
                  <a:pt x="7738655" y="302864"/>
                  <a:pt x="7738655" y="302864"/>
                  <a:pt x="7733621" y="307903"/>
                </a:cubicBezTo>
                <a:cubicBezTo>
                  <a:pt x="7733621" y="307903"/>
                  <a:pt x="7733621" y="307903"/>
                  <a:pt x="7773900" y="312940"/>
                </a:cubicBezTo>
                <a:cubicBezTo>
                  <a:pt x="7794040" y="317978"/>
                  <a:pt x="7824250" y="277674"/>
                  <a:pt x="7844388" y="333094"/>
                </a:cubicBezTo>
                <a:cubicBezTo>
                  <a:pt x="7844388" y="333094"/>
                  <a:pt x="7844388" y="333094"/>
                  <a:pt x="7864528" y="317978"/>
                </a:cubicBezTo>
                <a:cubicBezTo>
                  <a:pt x="7869563" y="317978"/>
                  <a:pt x="7884668" y="328055"/>
                  <a:pt x="7889702" y="307903"/>
                </a:cubicBezTo>
                <a:cubicBezTo>
                  <a:pt x="7889702" y="307903"/>
                  <a:pt x="7889702" y="307903"/>
                  <a:pt x="7884668" y="287751"/>
                </a:cubicBezTo>
                <a:cubicBezTo>
                  <a:pt x="7884668" y="287751"/>
                  <a:pt x="7884668" y="287751"/>
                  <a:pt x="7965226" y="247446"/>
                </a:cubicBezTo>
                <a:cubicBezTo>
                  <a:pt x="7965226" y="247446"/>
                  <a:pt x="7965226" y="247446"/>
                  <a:pt x="7965226" y="227293"/>
                </a:cubicBezTo>
                <a:cubicBezTo>
                  <a:pt x="7965226" y="227293"/>
                  <a:pt x="7965226" y="227293"/>
                  <a:pt x="8025646" y="202102"/>
                </a:cubicBezTo>
                <a:cubicBezTo>
                  <a:pt x="8025646" y="202102"/>
                  <a:pt x="8025646" y="202102"/>
                  <a:pt x="8040750" y="186988"/>
                </a:cubicBezTo>
                <a:cubicBezTo>
                  <a:pt x="8040750" y="186988"/>
                  <a:pt x="8040750" y="186988"/>
                  <a:pt x="8040750" y="176911"/>
                </a:cubicBezTo>
                <a:cubicBezTo>
                  <a:pt x="8040750" y="176911"/>
                  <a:pt x="8040750" y="176911"/>
                  <a:pt x="8030680" y="171873"/>
                </a:cubicBezTo>
                <a:cubicBezTo>
                  <a:pt x="8030680" y="171873"/>
                  <a:pt x="8030680" y="171873"/>
                  <a:pt x="8015575" y="176911"/>
                </a:cubicBezTo>
                <a:cubicBezTo>
                  <a:pt x="8015575" y="176911"/>
                  <a:pt x="8015575" y="176911"/>
                  <a:pt x="8020610" y="161797"/>
                </a:cubicBezTo>
                <a:cubicBezTo>
                  <a:pt x="8020610" y="161797"/>
                  <a:pt x="8020610" y="161797"/>
                  <a:pt x="8055854" y="171873"/>
                </a:cubicBezTo>
                <a:cubicBezTo>
                  <a:pt x="8055854" y="171873"/>
                  <a:pt x="8055854" y="171873"/>
                  <a:pt x="8106204" y="121493"/>
                </a:cubicBezTo>
                <a:cubicBezTo>
                  <a:pt x="8106204" y="121493"/>
                  <a:pt x="8106204" y="121493"/>
                  <a:pt x="8136414" y="101340"/>
                </a:cubicBezTo>
                <a:cubicBezTo>
                  <a:pt x="8131378" y="111416"/>
                  <a:pt x="8136414" y="116454"/>
                  <a:pt x="8141448" y="116454"/>
                </a:cubicBezTo>
                <a:cubicBezTo>
                  <a:pt x="8136414" y="121493"/>
                  <a:pt x="8131378" y="126529"/>
                  <a:pt x="8156552" y="141645"/>
                </a:cubicBezTo>
                <a:cubicBezTo>
                  <a:pt x="8156552" y="141645"/>
                  <a:pt x="8156552" y="141645"/>
                  <a:pt x="8136414" y="156759"/>
                </a:cubicBezTo>
                <a:cubicBezTo>
                  <a:pt x="8136414" y="156759"/>
                  <a:pt x="8136414" y="156759"/>
                  <a:pt x="8131378" y="161797"/>
                </a:cubicBezTo>
                <a:cubicBezTo>
                  <a:pt x="8131378" y="161797"/>
                  <a:pt x="8131378" y="161797"/>
                  <a:pt x="8131378" y="171873"/>
                </a:cubicBezTo>
                <a:cubicBezTo>
                  <a:pt x="8131378" y="171873"/>
                  <a:pt x="8131378" y="171873"/>
                  <a:pt x="8151518" y="171873"/>
                </a:cubicBezTo>
                <a:cubicBezTo>
                  <a:pt x="8151518" y="171873"/>
                  <a:pt x="8151518" y="171873"/>
                  <a:pt x="8166622" y="151720"/>
                </a:cubicBezTo>
                <a:cubicBezTo>
                  <a:pt x="8166622" y="151720"/>
                  <a:pt x="8171658" y="151720"/>
                  <a:pt x="8191796" y="136606"/>
                </a:cubicBezTo>
                <a:cubicBezTo>
                  <a:pt x="8191796" y="136606"/>
                  <a:pt x="8191796" y="136606"/>
                  <a:pt x="8126344" y="212178"/>
                </a:cubicBezTo>
                <a:cubicBezTo>
                  <a:pt x="8126344" y="212178"/>
                  <a:pt x="8126344" y="212178"/>
                  <a:pt x="8091098" y="202102"/>
                </a:cubicBezTo>
                <a:cubicBezTo>
                  <a:pt x="8091098" y="202102"/>
                  <a:pt x="8091098" y="202102"/>
                  <a:pt x="8060890" y="217216"/>
                </a:cubicBezTo>
                <a:lnTo>
                  <a:pt x="8075995" y="217216"/>
                </a:lnTo>
                <a:cubicBezTo>
                  <a:pt x="8075995" y="217216"/>
                  <a:pt x="8075995" y="217216"/>
                  <a:pt x="8035716" y="252483"/>
                </a:cubicBezTo>
                <a:cubicBezTo>
                  <a:pt x="8035716" y="252483"/>
                  <a:pt x="8035716" y="252483"/>
                  <a:pt x="8050820" y="262560"/>
                </a:cubicBezTo>
                <a:cubicBezTo>
                  <a:pt x="8050820" y="262560"/>
                  <a:pt x="8050820" y="262560"/>
                  <a:pt x="8081029" y="247446"/>
                </a:cubicBezTo>
                <a:cubicBezTo>
                  <a:pt x="8081029" y="247446"/>
                  <a:pt x="8081029" y="247446"/>
                  <a:pt x="8075995" y="267598"/>
                </a:cubicBezTo>
                <a:cubicBezTo>
                  <a:pt x="8075995" y="267598"/>
                  <a:pt x="8075995" y="267598"/>
                  <a:pt x="8035716" y="287751"/>
                </a:cubicBezTo>
                <a:cubicBezTo>
                  <a:pt x="8035716" y="287751"/>
                  <a:pt x="8035716" y="287751"/>
                  <a:pt x="8020610" y="317978"/>
                </a:cubicBezTo>
                <a:cubicBezTo>
                  <a:pt x="8020610" y="317978"/>
                  <a:pt x="8020610" y="317978"/>
                  <a:pt x="8055854" y="307903"/>
                </a:cubicBezTo>
                <a:cubicBezTo>
                  <a:pt x="8055854" y="307903"/>
                  <a:pt x="8055854" y="307903"/>
                  <a:pt x="8065924" y="297826"/>
                </a:cubicBezTo>
                <a:cubicBezTo>
                  <a:pt x="8065924" y="297826"/>
                  <a:pt x="8065924" y="297826"/>
                  <a:pt x="8086064" y="287751"/>
                </a:cubicBezTo>
                <a:cubicBezTo>
                  <a:pt x="8086064" y="287751"/>
                  <a:pt x="8086064" y="287751"/>
                  <a:pt x="8091098" y="287751"/>
                </a:cubicBezTo>
                <a:cubicBezTo>
                  <a:pt x="8091098" y="297826"/>
                  <a:pt x="8075995" y="282712"/>
                  <a:pt x="8081029" y="297826"/>
                </a:cubicBezTo>
                <a:cubicBezTo>
                  <a:pt x="8081029" y="297826"/>
                  <a:pt x="8081029" y="297826"/>
                  <a:pt x="8151518" y="282712"/>
                </a:cubicBezTo>
                <a:cubicBezTo>
                  <a:pt x="8151518" y="282712"/>
                  <a:pt x="8151518" y="282712"/>
                  <a:pt x="8201868" y="267598"/>
                </a:cubicBezTo>
                <a:cubicBezTo>
                  <a:pt x="8201868" y="267598"/>
                  <a:pt x="8201868" y="267598"/>
                  <a:pt x="8196832" y="227293"/>
                </a:cubicBezTo>
                <a:cubicBezTo>
                  <a:pt x="8196832" y="227293"/>
                  <a:pt x="8196832" y="227293"/>
                  <a:pt x="8216971" y="222255"/>
                </a:cubicBezTo>
                <a:cubicBezTo>
                  <a:pt x="8216971" y="222255"/>
                  <a:pt x="8216971" y="222255"/>
                  <a:pt x="8242146" y="232330"/>
                </a:cubicBezTo>
                <a:cubicBezTo>
                  <a:pt x="8242146" y="232330"/>
                  <a:pt x="8242146" y="232330"/>
                  <a:pt x="8262286" y="227293"/>
                </a:cubicBezTo>
                <a:cubicBezTo>
                  <a:pt x="8262286" y="227293"/>
                  <a:pt x="8262286" y="227293"/>
                  <a:pt x="8262286" y="212178"/>
                </a:cubicBezTo>
                <a:cubicBezTo>
                  <a:pt x="8262286" y="212178"/>
                  <a:pt x="8262286" y="212178"/>
                  <a:pt x="8312636" y="186988"/>
                </a:cubicBezTo>
                <a:cubicBezTo>
                  <a:pt x="8312636" y="186988"/>
                  <a:pt x="8312636" y="186988"/>
                  <a:pt x="8307600" y="176911"/>
                </a:cubicBezTo>
                <a:cubicBezTo>
                  <a:pt x="8307600" y="176911"/>
                  <a:pt x="8307600" y="176911"/>
                  <a:pt x="8347880" y="156759"/>
                </a:cubicBezTo>
                <a:cubicBezTo>
                  <a:pt x="8347880" y="156759"/>
                  <a:pt x="8347880" y="156759"/>
                  <a:pt x="8347880" y="136606"/>
                </a:cubicBezTo>
                <a:cubicBezTo>
                  <a:pt x="8347880" y="136606"/>
                  <a:pt x="8347880" y="136606"/>
                  <a:pt x="8378090" y="126529"/>
                </a:cubicBezTo>
                <a:cubicBezTo>
                  <a:pt x="8378090" y="126529"/>
                  <a:pt x="8378090" y="126529"/>
                  <a:pt x="8423403" y="76149"/>
                </a:cubicBezTo>
                <a:cubicBezTo>
                  <a:pt x="8428439" y="76149"/>
                  <a:pt x="8433473" y="76149"/>
                  <a:pt x="8438508" y="66072"/>
                </a:cubicBezTo>
                <a:cubicBezTo>
                  <a:pt x="8438508" y="66072"/>
                  <a:pt x="8438508" y="66072"/>
                  <a:pt x="8443542" y="91263"/>
                </a:cubicBezTo>
                <a:cubicBezTo>
                  <a:pt x="8443542" y="91263"/>
                  <a:pt x="8443542" y="91263"/>
                  <a:pt x="8468717" y="101340"/>
                </a:cubicBezTo>
                <a:cubicBezTo>
                  <a:pt x="8468717" y="101340"/>
                  <a:pt x="8468717" y="101340"/>
                  <a:pt x="8458647" y="116454"/>
                </a:cubicBezTo>
                <a:cubicBezTo>
                  <a:pt x="8458647" y="116454"/>
                  <a:pt x="8458647" y="116454"/>
                  <a:pt x="8483822" y="121493"/>
                </a:cubicBezTo>
                <a:cubicBezTo>
                  <a:pt x="8493891" y="106377"/>
                  <a:pt x="8519066" y="136606"/>
                  <a:pt x="8508996" y="96302"/>
                </a:cubicBezTo>
                <a:cubicBezTo>
                  <a:pt x="8508996" y="96302"/>
                  <a:pt x="8508996" y="96302"/>
                  <a:pt x="8503962" y="66072"/>
                </a:cubicBezTo>
                <a:cubicBezTo>
                  <a:pt x="8503962" y="66072"/>
                  <a:pt x="8503962" y="66072"/>
                  <a:pt x="8498927" y="61035"/>
                </a:cubicBezTo>
                <a:cubicBezTo>
                  <a:pt x="8498927" y="61035"/>
                  <a:pt x="8498927" y="61035"/>
                  <a:pt x="8519066" y="50958"/>
                </a:cubicBezTo>
                <a:cubicBezTo>
                  <a:pt x="8519066" y="50958"/>
                  <a:pt x="8519066" y="50958"/>
                  <a:pt x="8519066" y="55997"/>
                </a:cubicBezTo>
                <a:cubicBezTo>
                  <a:pt x="8519066" y="55997"/>
                  <a:pt x="8519066" y="55997"/>
                  <a:pt x="8529137" y="66072"/>
                </a:cubicBezTo>
                <a:cubicBezTo>
                  <a:pt x="8529137" y="66072"/>
                  <a:pt x="8529137" y="66072"/>
                  <a:pt x="8569415" y="45920"/>
                </a:cubicBezTo>
                <a:cubicBezTo>
                  <a:pt x="8569415" y="45920"/>
                  <a:pt x="8569415" y="45920"/>
                  <a:pt x="8569415" y="66072"/>
                </a:cubicBezTo>
                <a:cubicBezTo>
                  <a:pt x="8569415" y="66072"/>
                  <a:pt x="8569415" y="66072"/>
                  <a:pt x="8579486" y="71111"/>
                </a:cubicBezTo>
                <a:cubicBezTo>
                  <a:pt x="8579486" y="71111"/>
                  <a:pt x="8579486" y="71111"/>
                  <a:pt x="8594589" y="50958"/>
                </a:cubicBezTo>
                <a:cubicBezTo>
                  <a:pt x="8594589" y="50958"/>
                  <a:pt x="8594589" y="50958"/>
                  <a:pt x="8579486" y="30806"/>
                </a:cubicBezTo>
                <a:cubicBezTo>
                  <a:pt x="8579486" y="30806"/>
                  <a:pt x="8579486" y="30806"/>
                  <a:pt x="8579486" y="10653"/>
                </a:cubicBezTo>
                <a:cubicBezTo>
                  <a:pt x="8579486" y="10653"/>
                  <a:pt x="8579486" y="10653"/>
                  <a:pt x="8609694" y="5615"/>
                </a:cubicBezTo>
                <a:cubicBezTo>
                  <a:pt x="8609694" y="5615"/>
                  <a:pt x="8609694" y="5615"/>
                  <a:pt x="8609694" y="2466"/>
                </a:cubicBezTo>
                <a:lnTo>
                  <a:pt x="8609694" y="104"/>
                </a:lnTo>
                <a:lnTo>
                  <a:pt x="8742451" y="104"/>
                </a:lnTo>
                <a:lnTo>
                  <a:pt x="8728880" y="10968"/>
                </a:lnTo>
                <a:cubicBezTo>
                  <a:pt x="8718260" y="19470"/>
                  <a:pt x="8704099" y="30805"/>
                  <a:pt x="8685218" y="45920"/>
                </a:cubicBezTo>
                <a:cubicBezTo>
                  <a:pt x="8685218" y="45920"/>
                  <a:pt x="8685218" y="45920"/>
                  <a:pt x="8634869" y="91263"/>
                </a:cubicBezTo>
                <a:cubicBezTo>
                  <a:pt x="8619764" y="116454"/>
                  <a:pt x="8584520" y="91263"/>
                  <a:pt x="8594589" y="151720"/>
                </a:cubicBezTo>
                <a:cubicBezTo>
                  <a:pt x="8589555" y="141645"/>
                  <a:pt x="8579486" y="151720"/>
                  <a:pt x="8579486" y="141645"/>
                </a:cubicBezTo>
                <a:cubicBezTo>
                  <a:pt x="8579486" y="141645"/>
                  <a:pt x="8579486" y="141645"/>
                  <a:pt x="8564381" y="161797"/>
                </a:cubicBezTo>
                <a:cubicBezTo>
                  <a:pt x="8564381" y="161797"/>
                  <a:pt x="8564381" y="161797"/>
                  <a:pt x="8594589" y="166836"/>
                </a:cubicBezTo>
                <a:cubicBezTo>
                  <a:pt x="8594589" y="166836"/>
                  <a:pt x="8594589" y="166836"/>
                  <a:pt x="8539206" y="181950"/>
                </a:cubicBezTo>
                <a:cubicBezTo>
                  <a:pt x="8539206" y="181950"/>
                  <a:pt x="8539206" y="181950"/>
                  <a:pt x="8534171" y="192025"/>
                </a:cubicBezTo>
                <a:cubicBezTo>
                  <a:pt x="8534171" y="192025"/>
                  <a:pt x="8534171" y="192025"/>
                  <a:pt x="8559345" y="202102"/>
                </a:cubicBezTo>
                <a:cubicBezTo>
                  <a:pt x="8559345" y="202102"/>
                  <a:pt x="8559345" y="202102"/>
                  <a:pt x="8614730" y="176911"/>
                </a:cubicBezTo>
                <a:cubicBezTo>
                  <a:pt x="8614730" y="176911"/>
                  <a:pt x="8614730" y="176911"/>
                  <a:pt x="8665079" y="171873"/>
                </a:cubicBezTo>
                <a:cubicBezTo>
                  <a:pt x="8665079" y="171873"/>
                  <a:pt x="8665079" y="171873"/>
                  <a:pt x="8670113" y="161797"/>
                </a:cubicBezTo>
                <a:cubicBezTo>
                  <a:pt x="8670113" y="161797"/>
                  <a:pt x="8670113" y="161797"/>
                  <a:pt x="8665079" y="146683"/>
                </a:cubicBezTo>
                <a:cubicBezTo>
                  <a:pt x="8665079" y="146683"/>
                  <a:pt x="8665079" y="146683"/>
                  <a:pt x="8710393" y="146683"/>
                </a:cubicBezTo>
                <a:cubicBezTo>
                  <a:pt x="8710393" y="146683"/>
                  <a:pt x="8710393" y="146683"/>
                  <a:pt x="8710393" y="151720"/>
                </a:cubicBezTo>
                <a:cubicBezTo>
                  <a:pt x="8710393" y="151720"/>
                  <a:pt x="8710393" y="151720"/>
                  <a:pt x="8690254" y="161797"/>
                </a:cubicBezTo>
                <a:cubicBezTo>
                  <a:pt x="8690254" y="161797"/>
                  <a:pt x="8690254" y="161797"/>
                  <a:pt x="8695288" y="166836"/>
                </a:cubicBezTo>
                <a:cubicBezTo>
                  <a:pt x="8695288" y="166836"/>
                  <a:pt x="8695288" y="166836"/>
                  <a:pt x="8806057" y="136606"/>
                </a:cubicBezTo>
                <a:cubicBezTo>
                  <a:pt x="8806057" y="136606"/>
                  <a:pt x="8806057" y="136606"/>
                  <a:pt x="8806057" y="126529"/>
                </a:cubicBezTo>
                <a:cubicBezTo>
                  <a:pt x="8806057" y="126529"/>
                  <a:pt x="8806057" y="126529"/>
                  <a:pt x="8836265" y="136606"/>
                </a:cubicBezTo>
                <a:cubicBezTo>
                  <a:pt x="8836265" y="136606"/>
                  <a:pt x="8836265" y="136606"/>
                  <a:pt x="8896684" y="116454"/>
                </a:cubicBezTo>
                <a:cubicBezTo>
                  <a:pt x="8896684" y="116454"/>
                  <a:pt x="8896684" y="116454"/>
                  <a:pt x="8896684" y="106377"/>
                </a:cubicBezTo>
                <a:cubicBezTo>
                  <a:pt x="8896684" y="106377"/>
                  <a:pt x="8896684" y="106377"/>
                  <a:pt x="8911789" y="121493"/>
                </a:cubicBezTo>
                <a:cubicBezTo>
                  <a:pt x="8911789" y="121493"/>
                  <a:pt x="8911789" y="121493"/>
                  <a:pt x="8916824" y="116454"/>
                </a:cubicBezTo>
                <a:cubicBezTo>
                  <a:pt x="8916824" y="116454"/>
                  <a:pt x="8916824" y="116454"/>
                  <a:pt x="8926894" y="121493"/>
                </a:cubicBezTo>
                <a:cubicBezTo>
                  <a:pt x="8926894" y="121493"/>
                  <a:pt x="8926894" y="121493"/>
                  <a:pt x="8957104" y="101340"/>
                </a:cubicBezTo>
                <a:cubicBezTo>
                  <a:pt x="8957104" y="101340"/>
                  <a:pt x="8957104" y="101340"/>
                  <a:pt x="8972208" y="106377"/>
                </a:cubicBezTo>
                <a:cubicBezTo>
                  <a:pt x="8972208" y="106377"/>
                  <a:pt x="8972208" y="106377"/>
                  <a:pt x="8977243" y="91263"/>
                </a:cubicBezTo>
                <a:cubicBezTo>
                  <a:pt x="8977243" y="91263"/>
                  <a:pt x="8977243" y="91263"/>
                  <a:pt x="8997382" y="96302"/>
                </a:cubicBezTo>
                <a:cubicBezTo>
                  <a:pt x="9007453" y="96302"/>
                  <a:pt x="9012487" y="91263"/>
                  <a:pt x="9027592" y="86225"/>
                </a:cubicBezTo>
                <a:cubicBezTo>
                  <a:pt x="9027592" y="86225"/>
                  <a:pt x="9027592" y="86225"/>
                  <a:pt x="9032628" y="91263"/>
                </a:cubicBezTo>
                <a:cubicBezTo>
                  <a:pt x="9032628" y="91263"/>
                  <a:pt x="9032628" y="91263"/>
                  <a:pt x="9062836" y="55997"/>
                </a:cubicBezTo>
                <a:cubicBezTo>
                  <a:pt x="9062836" y="55997"/>
                  <a:pt x="9062836" y="55997"/>
                  <a:pt x="9072906" y="55997"/>
                </a:cubicBezTo>
                <a:cubicBezTo>
                  <a:pt x="9077941" y="50958"/>
                  <a:pt x="9077941" y="45920"/>
                  <a:pt x="9082977" y="40883"/>
                </a:cubicBezTo>
                <a:cubicBezTo>
                  <a:pt x="9088011" y="40883"/>
                  <a:pt x="9098080" y="45920"/>
                  <a:pt x="9103116" y="45920"/>
                </a:cubicBezTo>
                <a:cubicBezTo>
                  <a:pt x="9103116" y="45920"/>
                  <a:pt x="9103116" y="45920"/>
                  <a:pt x="9103116" y="15692"/>
                </a:cubicBezTo>
                <a:cubicBezTo>
                  <a:pt x="9103116" y="15692"/>
                  <a:pt x="9103116" y="15692"/>
                  <a:pt x="9148429" y="578"/>
                </a:cubicBezTo>
                <a:lnTo>
                  <a:pt x="9148784" y="104"/>
                </a:lnTo>
                <a:lnTo>
                  <a:pt x="9304512" y="104"/>
                </a:lnTo>
                <a:lnTo>
                  <a:pt x="9304512" y="578"/>
                </a:lnTo>
                <a:cubicBezTo>
                  <a:pt x="9304512" y="578"/>
                  <a:pt x="9304512" y="578"/>
                  <a:pt x="9274302" y="25767"/>
                </a:cubicBezTo>
                <a:cubicBezTo>
                  <a:pt x="9274302" y="25767"/>
                  <a:pt x="9274302" y="25767"/>
                  <a:pt x="9274302" y="35844"/>
                </a:cubicBezTo>
                <a:cubicBezTo>
                  <a:pt x="9274302" y="35844"/>
                  <a:pt x="9274302" y="35844"/>
                  <a:pt x="9304512" y="20730"/>
                </a:cubicBezTo>
                <a:cubicBezTo>
                  <a:pt x="9304512" y="20730"/>
                  <a:pt x="9304512" y="20730"/>
                  <a:pt x="9309547" y="14433"/>
                </a:cubicBezTo>
                <a:lnTo>
                  <a:pt x="9321003" y="104"/>
                </a:lnTo>
                <a:lnTo>
                  <a:pt x="9355098" y="104"/>
                </a:lnTo>
                <a:lnTo>
                  <a:pt x="9354861" y="578"/>
                </a:lnTo>
                <a:cubicBezTo>
                  <a:pt x="9339756" y="-4461"/>
                  <a:pt x="9349826" y="25767"/>
                  <a:pt x="9329687" y="578"/>
                </a:cubicBezTo>
                <a:cubicBezTo>
                  <a:pt x="9329687" y="578"/>
                  <a:pt x="9329687" y="578"/>
                  <a:pt x="9304512" y="35844"/>
                </a:cubicBezTo>
                <a:cubicBezTo>
                  <a:pt x="9304512" y="35844"/>
                  <a:pt x="9304512" y="35844"/>
                  <a:pt x="9344792" y="30806"/>
                </a:cubicBezTo>
                <a:cubicBezTo>
                  <a:pt x="9344792" y="30806"/>
                  <a:pt x="9344792" y="30806"/>
                  <a:pt x="9364931" y="10653"/>
                </a:cubicBezTo>
                <a:lnTo>
                  <a:pt x="9366542" y="10452"/>
                </a:lnTo>
                <a:lnTo>
                  <a:pt x="9366542" y="43447"/>
                </a:lnTo>
                <a:lnTo>
                  <a:pt x="9347860" y="51667"/>
                </a:lnTo>
                <a:cubicBezTo>
                  <a:pt x="9338183" y="54422"/>
                  <a:pt x="9324652" y="57256"/>
                  <a:pt x="9304512" y="61035"/>
                </a:cubicBezTo>
                <a:cubicBezTo>
                  <a:pt x="9304512" y="61035"/>
                  <a:pt x="9304512" y="61035"/>
                  <a:pt x="9351242" y="52533"/>
                </a:cubicBezTo>
                <a:lnTo>
                  <a:pt x="9366542" y="49750"/>
                </a:lnTo>
                <a:lnTo>
                  <a:pt x="9366542" y="90078"/>
                </a:lnTo>
                <a:lnTo>
                  <a:pt x="9344792" y="101340"/>
                </a:lnTo>
                <a:cubicBezTo>
                  <a:pt x="9344792" y="101340"/>
                  <a:pt x="9344792" y="101340"/>
                  <a:pt x="9334722" y="116454"/>
                </a:cubicBezTo>
                <a:cubicBezTo>
                  <a:pt x="9334722" y="116454"/>
                  <a:pt x="9334722" y="116454"/>
                  <a:pt x="9324651" y="101340"/>
                </a:cubicBezTo>
                <a:cubicBezTo>
                  <a:pt x="9324651" y="101340"/>
                  <a:pt x="9294443" y="111416"/>
                  <a:pt x="9329687" y="86225"/>
                </a:cubicBezTo>
                <a:cubicBezTo>
                  <a:pt x="9329687" y="86225"/>
                  <a:pt x="9329687" y="86225"/>
                  <a:pt x="9294443" y="86225"/>
                </a:cubicBezTo>
                <a:cubicBezTo>
                  <a:pt x="9294443" y="86225"/>
                  <a:pt x="9294443" y="86225"/>
                  <a:pt x="9304512" y="116454"/>
                </a:cubicBezTo>
                <a:cubicBezTo>
                  <a:pt x="9304512" y="116454"/>
                  <a:pt x="9304512" y="116454"/>
                  <a:pt x="9284373" y="126529"/>
                </a:cubicBezTo>
                <a:cubicBezTo>
                  <a:pt x="9284373" y="126529"/>
                  <a:pt x="9284373" y="126529"/>
                  <a:pt x="9284373" y="121493"/>
                </a:cubicBezTo>
                <a:cubicBezTo>
                  <a:pt x="9284373" y="121493"/>
                  <a:pt x="9284373" y="121493"/>
                  <a:pt x="9234024" y="121493"/>
                </a:cubicBezTo>
                <a:cubicBezTo>
                  <a:pt x="9234024" y="146683"/>
                  <a:pt x="9208850" y="146683"/>
                  <a:pt x="9183675" y="146683"/>
                </a:cubicBezTo>
                <a:cubicBezTo>
                  <a:pt x="9183675" y="146683"/>
                  <a:pt x="9183675" y="146683"/>
                  <a:pt x="9143395" y="156759"/>
                </a:cubicBezTo>
                <a:cubicBezTo>
                  <a:pt x="9113185" y="161797"/>
                  <a:pt x="9123255" y="202102"/>
                  <a:pt x="9077941" y="212178"/>
                </a:cubicBezTo>
                <a:cubicBezTo>
                  <a:pt x="9077941" y="212178"/>
                  <a:pt x="9077941" y="212178"/>
                  <a:pt x="9098080" y="227293"/>
                </a:cubicBezTo>
                <a:cubicBezTo>
                  <a:pt x="9098080" y="227293"/>
                  <a:pt x="9098080" y="227293"/>
                  <a:pt x="9012487" y="287751"/>
                </a:cubicBezTo>
                <a:cubicBezTo>
                  <a:pt x="9002418" y="292789"/>
                  <a:pt x="8967174" y="333094"/>
                  <a:pt x="8987313" y="328055"/>
                </a:cubicBezTo>
                <a:cubicBezTo>
                  <a:pt x="8987313" y="328055"/>
                  <a:pt x="8972208" y="343170"/>
                  <a:pt x="9002418" y="333094"/>
                </a:cubicBezTo>
                <a:cubicBezTo>
                  <a:pt x="9002418" y="333094"/>
                  <a:pt x="9002418" y="333094"/>
                  <a:pt x="9007453" y="317978"/>
                </a:cubicBezTo>
                <a:cubicBezTo>
                  <a:pt x="9007453" y="317978"/>
                  <a:pt x="9007453" y="317978"/>
                  <a:pt x="9032628" y="353246"/>
                </a:cubicBezTo>
                <a:cubicBezTo>
                  <a:pt x="9032628" y="353246"/>
                  <a:pt x="9032628" y="353246"/>
                  <a:pt x="9057802" y="358283"/>
                </a:cubicBezTo>
                <a:cubicBezTo>
                  <a:pt x="9057802" y="358283"/>
                  <a:pt x="9057802" y="358283"/>
                  <a:pt x="9067872" y="353246"/>
                </a:cubicBezTo>
                <a:cubicBezTo>
                  <a:pt x="9067872" y="353246"/>
                  <a:pt x="9067872" y="353246"/>
                  <a:pt x="9047731" y="343170"/>
                </a:cubicBezTo>
                <a:cubicBezTo>
                  <a:pt x="9047731" y="343170"/>
                  <a:pt x="9047731" y="343170"/>
                  <a:pt x="9093046" y="323017"/>
                </a:cubicBezTo>
                <a:cubicBezTo>
                  <a:pt x="9093046" y="323017"/>
                  <a:pt x="9093046" y="323017"/>
                  <a:pt x="9103116" y="333094"/>
                </a:cubicBezTo>
                <a:cubicBezTo>
                  <a:pt x="9103116" y="333094"/>
                  <a:pt x="9103116" y="333094"/>
                  <a:pt x="9113185" y="323017"/>
                </a:cubicBezTo>
                <a:cubicBezTo>
                  <a:pt x="9113185" y="317978"/>
                  <a:pt x="9113185" y="312940"/>
                  <a:pt x="9113185" y="302864"/>
                </a:cubicBezTo>
                <a:cubicBezTo>
                  <a:pt x="9113185" y="302864"/>
                  <a:pt x="9113185" y="302864"/>
                  <a:pt x="9138360" y="312940"/>
                </a:cubicBezTo>
                <a:cubicBezTo>
                  <a:pt x="9138360" y="312940"/>
                  <a:pt x="9138360" y="312940"/>
                  <a:pt x="9178639" y="317978"/>
                </a:cubicBezTo>
                <a:cubicBezTo>
                  <a:pt x="9178639" y="317978"/>
                  <a:pt x="9178639" y="317978"/>
                  <a:pt x="9193744" y="302864"/>
                </a:cubicBezTo>
                <a:cubicBezTo>
                  <a:pt x="9193744" y="302864"/>
                  <a:pt x="9193744" y="302864"/>
                  <a:pt x="9234024" y="292789"/>
                </a:cubicBezTo>
                <a:cubicBezTo>
                  <a:pt x="9234024" y="292789"/>
                  <a:pt x="9234024" y="292789"/>
                  <a:pt x="9228989" y="312940"/>
                </a:cubicBezTo>
                <a:cubicBezTo>
                  <a:pt x="9228989" y="312940"/>
                  <a:pt x="9228989" y="312940"/>
                  <a:pt x="9244094" y="323017"/>
                </a:cubicBezTo>
                <a:cubicBezTo>
                  <a:pt x="9244094" y="323017"/>
                  <a:pt x="9244094" y="323017"/>
                  <a:pt x="9339756" y="307903"/>
                </a:cubicBezTo>
                <a:cubicBezTo>
                  <a:pt x="9339756" y="307903"/>
                  <a:pt x="9339756" y="307903"/>
                  <a:pt x="9354861" y="304124"/>
                </a:cubicBezTo>
                <a:lnTo>
                  <a:pt x="9366542" y="301202"/>
                </a:lnTo>
                <a:lnTo>
                  <a:pt x="9366542" y="317978"/>
                </a:lnTo>
                <a:lnTo>
                  <a:pt x="9364931" y="317978"/>
                </a:lnTo>
                <a:cubicBezTo>
                  <a:pt x="9364931" y="317978"/>
                  <a:pt x="9364931" y="317978"/>
                  <a:pt x="9234024" y="343170"/>
                </a:cubicBezTo>
                <a:cubicBezTo>
                  <a:pt x="9234024" y="343170"/>
                  <a:pt x="9234024" y="343170"/>
                  <a:pt x="9158500" y="368360"/>
                </a:cubicBezTo>
                <a:cubicBezTo>
                  <a:pt x="9188709" y="338131"/>
                  <a:pt x="9108151" y="368360"/>
                  <a:pt x="9178639" y="338131"/>
                </a:cubicBezTo>
                <a:cubicBezTo>
                  <a:pt x="9178639" y="338131"/>
                  <a:pt x="9178639" y="338131"/>
                  <a:pt x="9178639" y="333094"/>
                </a:cubicBezTo>
                <a:cubicBezTo>
                  <a:pt x="9178639" y="333094"/>
                  <a:pt x="9178639" y="333094"/>
                  <a:pt x="9153465" y="333094"/>
                </a:cubicBezTo>
                <a:cubicBezTo>
                  <a:pt x="9153465" y="333094"/>
                  <a:pt x="9153465" y="333094"/>
                  <a:pt x="9138360" y="343170"/>
                </a:cubicBezTo>
                <a:cubicBezTo>
                  <a:pt x="9138360" y="343170"/>
                  <a:pt x="9138360" y="343170"/>
                  <a:pt x="9143395" y="348208"/>
                </a:cubicBezTo>
                <a:cubicBezTo>
                  <a:pt x="9143395" y="348208"/>
                  <a:pt x="9143395" y="348208"/>
                  <a:pt x="9143395" y="363322"/>
                </a:cubicBezTo>
                <a:cubicBezTo>
                  <a:pt x="9143395" y="363322"/>
                  <a:pt x="9143395" y="363322"/>
                  <a:pt x="9103116" y="378436"/>
                </a:cubicBezTo>
                <a:cubicBezTo>
                  <a:pt x="9103116" y="378436"/>
                  <a:pt x="9103116" y="378436"/>
                  <a:pt x="9067872" y="378436"/>
                </a:cubicBezTo>
                <a:cubicBezTo>
                  <a:pt x="9047731" y="393551"/>
                  <a:pt x="9017523" y="423779"/>
                  <a:pt x="9007453" y="423779"/>
                </a:cubicBezTo>
                <a:cubicBezTo>
                  <a:pt x="9007453" y="423779"/>
                  <a:pt x="9007453" y="423779"/>
                  <a:pt x="9017523" y="403627"/>
                </a:cubicBezTo>
                <a:cubicBezTo>
                  <a:pt x="9017523" y="403627"/>
                  <a:pt x="9017523" y="403627"/>
                  <a:pt x="8997382" y="393551"/>
                </a:cubicBezTo>
                <a:cubicBezTo>
                  <a:pt x="8997382" y="393551"/>
                  <a:pt x="8997382" y="393551"/>
                  <a:pt x="8926894" y="413704"/>
                </a:cubicBezTo>
                <a:cubicBezTo>
                  <a:pt x="8926894" y="413704"/>
                  <a:pt x="8926894" y="413704"/>
                  <a:pt x="8916824" y="423779"/>
                </a:cubicBezTo>
                <a:cubicBezTo>
                  <a:pt x="8916824" y="423779"/>
                  <a:pt x="8916824" y="423779"/>
                  <a:pt x="8921858" y="428818"/>
                </a:cubicBezTo>
                <a:cubicBezTo>
                  <a:pt x="8921858" y="428818"/>
                  <a:pt x="8921858" y="428818"/>
                  <a:pt x="8861440" y="433856"/>
                </a:cubicBezTo>
                <a:cubicBezTo>
                  <a:pt x="8861440" y="433856"/>
                  <a:pt x="8861440" y="433856"/>
                  <a:pt x="8841301" y="464084"/>
                </a:cubicBezTo>
                <a:cubicBezTo>
                  <a:pt x="8841301" y="464084"/>
                  <a:pt x="8841301" y="464084"/>
                  <a:pt x="8866475" y="469123"/>
                </a:cubicBezTo>
                <a:cubicBezTo>
                  <a:pt x="8866475" y="469123"/>
                  <a:pt x="8866475" y="469123"/>
                  <a:pt x="8876545" y="469123"/>
                </a:cubicBezTo>
                <a:cubicBezTo>
                  <a:pt x="8866475" y="474161"/>
                  <a:pt x="8846335" y="479199"/>
                  <a:pt x="8806057" y="499352"/>
                </a:cubicBezTo>
                <a:cubicBezTo>
                  <a:pt x="8806057" y="499352"/>
                  <a:pt x="8806057" y="499352"/>
                  <a:pt x="8806057" y="514466"/>
                </a:cubicBezTo>
                <a:cubicBezTo>
                  <a:pt x="8806057" y="514466"/>
                  <a:pt x="8806057" y="514466"/>
                  <a:pt x="8856406" y="539657"/>
                </a:cubicBezTo>
                <a:cubicBezTo>
                  <a:pt x="8856406" y="539657"/>
                  <a:pt x="8856406" y="539657"/>
                  <a:pt x="8876545" y="539657"/>
                </a:cubicBezTo>
                <a:cubicBezTo>
                  <a:pt x="8876545" y="539657"/>
                  <a:pt x="8876545" y="539657"/>
                  <a:pt x="8876545" y="524541"/>
                </a:cubicBezTo>
                <a:cubicBezTo>
                  <a:pt x="8876545" y="524541"/>
                  <a:pt x="8876545" y="524541"/>
                  <a:pt x="8906755" y="504389"/>
                </a:cubicBezTo>
                <a:cubicBezTo>
                  <a:pt x="8906755" y="504389"/>
                  <a:pt x="8906755" y="504389"/>
                  <a:pt x="8936964" y="509428"/>
                </a:cubicBezTo>
                <a:cubicBezTo>
                  <a:pt x="8936964" y="509428"/>
                  <a:pt x="8936964" y="509428"/>
                  <a:pt x="8941999" y="529580"/>
                </a:cubicBezTo>
                <a:cubicBezTo>
                  <a:pt x="8941999" y="529580"/>
                  <a:pt x="8941999" y="529580"/>
                  <a:pt x="8967174" y="519504"/>
                </a:cubicBezTo>
                <a:cubicBezTo>
                  <a:pt x="8967174" y="519504"/>
                  <a:pt x="8967174" y="519504"/>
                  <a:pt x="8997382" y="494314"/>
                </a:cubicBezTo>
                <a:cubicBezTo>
                  <a:pt x="8997382" y="494314"/>
                  <a:pt x="8997382" y="494314"/>
                  <a:pt x="8952069" y="448970"/>
                </a:cubicBezTo>
                <a:cubicBezTo>
                  <a:pt x="8952069" y="448970"/>
                  <a:pt x="8952069" y="448970"/>
                  <a:pt x="9027592" y="479199"/>
                </a:cubicBezTo>
                <a:cubicBezTo>
                  <a:pt x="9027592" y="479199"/>
                  <a:pt x="9027592" y="479199"/>
                  <a:pt x="9057802" y="469123"/>
                </a:cubicBezTo>
                <a:cubicBezTo>
                  <a:pt x="9057802" y="469123"/>
                  <a:pt x="9057802" y="469123"/>
                  <a:pt x="9088011" y="454009"/>
                </a:cubicBezTo>
                <a:cubicBezTo>
                  <a:pt x="9088011" y="454009"/>
                  <a:pt x="9088011" y="454009"/>
                  <a:pt x="9098080" y="438893"/>
                </a:cubicBezTo>
                <a:cubicBezTo>
                  <a:pt x="9098080" y="438893"/>
                  <a:pt x="9098080" y="438893"/>
                  <a:pt x="9098080" y="428818"/>
                </a:cubicBezTo>
                <a:cubicBezTo>
                  <a:pt x="9098080" y="428818"/>
                  <a:pt x="9098080" y="428818"/>
                  <a:pt x="9123255" y="443932"/>
                </a:cubicBezTo>
                <a:cubicBezTo>
                  <a:pt x="9128290" y="433856"/>
                  <a:pt x="9133326" y="438893"/>
                  <a:pt x="9143395" y="443932"/>
                </a:cubicBezTo>
                <a:cubicBezTo>
                  <a:pt x="9143395" y="443932"/>
                  <a:pt x="9143395" y="443932"/>
                  <a:pt x="9108151" y="459046"/>
                </a:cubicBezTo>
                <a:cubicBezTo>
                  <a:pt x="9108151" y="459046"/>
                  <a:pt x="9108151" y="459046"/>
                  <a:pt x="9088011" y="459046"/>
                </a:cubicBezTo>
                <a:cubicBezTo>
                  <a:pt x="9088011" y="459046"/>
                  <a:pt x="9088011" y="459046"/>
                  <a:pt x="9082977" y="479199"/>
                </a:cubicBezTo>
                <a:cubicBezTo>
                  <a:pt x="9052767" y="469123"/>
                  <a:pt x="9093046" y="504389"/>
                  <a:pt x="9052767" y="479199"/>
                </a:cubicBezTo>
                <a:cubicBezTo>
                  <a:pt x="9057802" y="499352"/>
                  <a:pt x="9002418" y="479199"/>
                  <a:pt x="9062836" y="504389"/>
                </a:cubicBezTo>
                <a:cubicBezTo>
                  <a:pt x="9062836" y="504389"/>
                  <a:pt x="9062836" y="504389"/>
                  <a:pt x="9098080" y="494314"/>
                </a:cubicBezTo>
                <a:cubicBezTo>
                  <a:pt x="9098080" y="494314"/>
                  <a:pt x="9098080" y="494314"/>
                  <a:pt x="9108151" y="499352"/>
                </a:cubicBezTo>
                <a:cubicBezTo>
                  <a:pt x="9108151" y="499352"/>
                  <a:pt x="9108151" y="499352"/>
                  <a:pt x="9213884" y="469123"/>
                </a:cubicBezTo>
                <a:cubicBezTo>
                  <a:pt x="9213884" y="469123"/>
                  <a:pt x="9213884" y="469123"/>
                  <a:pt x="9314582" y="438893"/>
                </a:cubicBezTo>
                <a:cubicBezTo>
                  <a:pt x="9314582" y="438893"/>
                  <a:pt x="9314582" y="438893"/>
                  <a:pt x="9354861" y="438893"/>
                </a:cubicBezTo>
                <a:cubicBezTo>
                  <a:pt x="9349826" y="438893"/>
                  <a:pt x="9334722" y="448970"/>
                  <a:pt x="9359897" y="454009"/>
                </a:cubicBezTo>
                <a:cubicBezTo>
                  <a:pt x="9359897" y="454009"/>
                  <a:pt x="9359897" y="454009"/>
                  <a:pt x="9361156" y="453379"/>
                </a:cubicBezTo>
                <a:lnTo>
                  <a:pt x="9366542" y="450684"/>
                </a:lnTo>
                <a:lnTo>
                  <a:pt x="9366542" y="5282423"/>
                </a:lnTo>
                <a:lnTo>
                  <a:pt x="9362728" y="5285095"/>
                </a:lnTo>
                <a:cubicBezTo>
                  <a:pt x="9348567" y="5295013"/>
                  <a:pt x="9329687" y="5308239"/>
                  <a:pt x="9304512" y="5325872"/>
                </a:cubicBezTo>
                <a:cubicBezTo>
                  <a:pt x="9304512" y="5325872"/>
                  <a:pt x="9304512" y="5325872"/>
                  <a:pt x="9314582" y="5335949"/>
                </a:cubicBezTo>
                <a:cubicBezTo>
                  <a:pt x="9314582" y="5335949"/>
                  <a:pt x="9314582" y="5335949"/>
                  <a:pt x="9289407" y="5346024"/>
                </a:cubicBezTo>
                <a:cubicBezTo>
                  <a:pt x="9289407" y="5346024"/>
                  <a:pt x="9289407" y="5351063"/>
                  <a:pt x="9289407" y="5351063"/>
                </a:cubicBezTo>
                <a:cubicBezTo>
                  <a:pt x="9289407" y="5351063"/>
                  <a:pt x="9289407" y="5346024"/>
                  <a:pt x="9284373" y="5346024"/>
                </a:cubicBezTo>
                <a:cubicBezTo>
                  <a:pt x="9284373" y="5346024"/>
                  <a:pt x="9284373" y="5346024"/>
                  <a:pt x="9259199" y="5386329"/>
                </a:cubicBezTo>
                <a:cubicBezTo>
                  <a:pt x="9259199" y="5386329"/>
                  <a:pt x="9259199" y="5386329"/>
                  <a:pt x="9234024" y="5391368"/>
                </a:cubicBezTo>
                <a:cubicBezTo>
                  <a:pt x="9244094" y="5396406"/>
                  <a:pt x="9239058" y="5406482"/>
                  <a:pt x="9234024" y="5416559"/>
                </a:cubicBezTo>
                <a:cubicBezTo>
                  <a:pt x="9234024" y="5416559"/>
                  <a:pt x="9234024" y="5416559"/>
                  <a:pt x="9193744" y="5436711"/>
                </a:cubicBezTo>
                <a:cubicBezTo>
                  <a:pt x="9193744" y="5436711"/>
                  <a:pt x="9193744" y="5436711"/>
                  <a:pt x="9183675" y="5456864"/>
                </a:cubicBezTo>
                <a:cubicBezTo>
                  <a:pt x="9183675" y="5456864"/>
                  <a:pt x="9183675" y="5456864"/>
                  <a:pt x="9158500" y="5461902"/>
                </a:cubicBezTo>
                <a:cubicBezTo>
                  <a:pt x="9158500" y="5461902"/>
                  <a:pt x="9158500" y="5461902"/>
                  <a:pt x="9138360" y="5502207"/>
                </a:cubicBezTo>
                <a:cubicBezTo>
                  <a:pt x="8997382" y="5623122"/>
                  <a:pt x="8851370" y="5764189"/>
                  <a:pt x="8700323" y="5905256"/>
                </a:cubicBezTo>
                <a:cubicBezTo>
                  <a:pt x="8700323" y="5905256"/>
                  <a:pt x="8700323" y="5905256"/>
                  <a:pt x="8705359" y="5905256"/>
                </a:cubicBezTo>
                <a:cubicBezTo>
                  <a:pt x="8655010" y="5930447"/>
                  <a:pt x="8629835" y="6000981"/>
                  <a:pt x="8579486" y="6000981"/>
                </a:cubicBezTo>
                <a:cubicBezTo>
                  <a:pt x="8579486" y="6000981"/>
                  <a:pt x="8579486" y="6000981"/>
                  <a:pt x="8584520" y="6006018"/>
                </a:cubicBezTo>
                <a:cubicBezTo>
                  <a:pt x="8554311" y="6041286"/>
                  <a:pt x="8493891" y="6091666"/>
                  <a:pt x="8483822" y="6121896"/>
                </a:cubicBezTo>
                <a:cubicBezTo>
                  <a:pt x="8478788" y="6142048"/>
                  <a:pt x="8458647" y="6147087"/>
                  <a:pt x="8443542" y="6157162"/>
                </a:cubicBezTo>
                <a:cubicBezTo>
                  <a:pt x="8443542" y="6157162"/>
                  <a:pt x="8443542" y="6157162"/>
                  <a:pt x="8453613" y="6162201"/>
                </a:cubicBezTo>
                <a:cubicBezTo>
                  <a:pt x="8453613" y="6167239"/>
                  <a:pt x="8478788" y="6157162"/>
                  <a:pt x="8448578" y="6172276"/>
                </a:cubicBezTo>
                <a:cubicBezTo>
                  <a:pt x="8448578" y="6172276"/>
                  <a:pt x="8448578" y="6172276"/>
                  <a:pt x="8463683" y="6182353"/>
                </a:cubicBezTo>
                <a:cubicBezTo>
                  <a:pt x="8458647" y="6202506"/>
                  <a:pt x="8443542" y="6157162"/>
                  <a:pt x="8448578" y="6197467"/>
                </a:cubicBezTo>
                <a:cubicBezTo>
                  <a:pt x="8448578" y="6197467"/>
                  <a:pt x="8448578" y="6197467"/>
                  <a:pt x="8428439" y="6182353"/>
                </a:cubicBezTo>
                <a:cubicBezTo>
                  <a:pt x="8383124" y="6207544"/>
                  <a:pt x="8337810" y="6237772"/>
                  <a:pt x="8312636" y="6278077"/>
                </a:cubicBezTo>
                <a:cubicBezTo>
                  <a:pt x="8312636" y="6278077"/>
                  <a:pt x="8312636" y="6278077"/>
                  <a:pt x="8302566" y="6298229"/>
                </a:cubicBezTo>
                <a:cubicBezTo>
                  <a:pt x="8302566" y="6298229"/>
                  <a:pt x="8302566" y="6298229"/>
                  <a:pt x="8262286" y="6308306"/>
                </a:cubicBezTo>
                <a:cubicBezTo>
                  <a:pt x="8262286" y="6308306"/>
                  <a:pt x="8262286" y="6308306"/>
                  <a:pt x="8166622" y="6308306"/>
                </a:cubicBezTo>
                <a:cubicBezTo>
                  <a:pt x="8166622" y="6308306"/>
                  <a:pt x="8166622" y="6308306"/>
                  <a:pt x="8136414" y="6293191"/>
                </a:cubicBezTo>
                <a:cubicBezTo>
                  <a:pt x="8136414" y="6293191"/>
                  <a:pt x="8136414" y="6293191"/>
                  <a:pt x="8151518" y="6283115"/>
                </a:cubicBezTo>
                <a:cubicBezTo>
                  <a:pt x="8151518" y="6283115"/>
                  <a:pt x="8151518" y="6283115"/>
                  <a:pt x="8156552" y="6268001"/>
                </a:cubicBezTo>
                <a:cubicBezTo>
                  <a:pt x="8156552" y="6268001"/>
                  <a:pt x="8156552" y="6268001"/>
                  <a:pt x="8191796" y="6227696"/>
                </a:cubicBezTo>
                <a:cubicBezTo>
                  <a:pt x="8191796" y="6227696"/>
                  <a:pt x="8191796" y="6227696"/>
                  <a:pt x="8181727" y="6217620"/>
                </a:cubicBezTo>
                <a:cubicBezTo>
                  <a:pt x="8181727" y="6217620"/>
                  <a:pt x="8181727" y="6217620"/>
                  <a:pt x="8196832" y="6207544"/>
                </a:cubicBezTo>
                <a:cubicBezTo>
                  <a:pt x="8196832" y="6207544"/>
                  <a:pt x="8196832" y="6207544"/>
                  <a:pt x="8191796" y="6192429"/>
                </a:cubicBezTo>
                <a:cubicBezTo>
                  <a:pt x="8176693" y="6207544"/>
                  <a:pt x="8146483" y="6212581"/>
                  <a:pt x="8131378" y="6222658"/>
                </a:cubicBezTo>
                <a:cubicBezTo>
                  <a:pt x="8131378" y="6222658"/>
                  <a:pt x="8131378" y="6222658"/>
                  <a:pt x="8111239" y="6268001"/>
                </a:cubicBezTo>
                <a:cubicBezTo>
                  <a:pt x="8111239" y="6268001"/>
                  <a:pt x="8111239" y="6268001"/>
                  <a:pt x="8081029" y="6283115"/>
                </a:cubicBezTo>
                <a:cubicBezTo>
                  <a:pt x="8081029" y="6283115"/>
                  <a:pt x="8081029" y="6283115"/>
                  <a:pt x="8091098" y="6293191"/>
                </a:cubicBezTo>
                <a:cubicBezTo>
                  <a:pt x="8091098" y="6293191"/>
                  <a:pt x="8091098" y="6293191"/>
                  <a:pt x="8070960" y="6308306"/>
                </a:cubicBezTo>
                <a:cubicBezTo>
                  <a:pt x="8070960" y="6308306"/>
                  <a:pt x="8070960" y="6308306"/>
                  <a:pt x="7945086" y="6308306"/>
                </a:cubicBezTo>
                <a:cubicBezTo>
                  <a:pt x="7945086" y="6308306"/>
                  <a:pt x="7945086" y="6308306"/>
                  <a:pt x="7945086" y="6298229"/>
                </a:cubicBezTo>
                <a:cubicBezTo>
                  <a:pt x="7945086" y="6298229"/>
                  <a:pt x="7945086" y="6298229"/>
                  <a:pt x="7980331" y="6283115"/>
                </a:cubicBezTo>
                <a:cubicBezTo>
                  <a:pt x="7980331" y="6283115"/>
                  <a:pt x="7980331" y="6283115"/>
                  <a:pt x="8005506" y="6257924"/>
                </a:cubicBezTo>
                <a:cubicBezTo>
                  <a:pt x="8005506" y="6257924"/>
                  <a:pt x="8005506" y="6257924"/>
                  <a:pt x="8000472" y="6242810"/>
                </a:cubicBezTo>
                <a:cubicBezTo>
                  <a:pt x="8000472" y="6242810"/>
                  <a:pt x="8000472" y="6242810"/>
                  <a:pt x="8040750" y="6217620"/>
                </a:cubicBezTo>
                <a:cubicBezTo>
                  <a:pt x="8040750" y="6217620"/>
                  <a:pt x="8040750" y="6212581"/>
                  <a:pt x="8035716" y="6207544"/>
                </a:cubicBezTo>
                <a:cubicBezTo>
                  <a:pt x="8035716" y="6207544"/>
                  <a:pt x="8035716" y="6207544"/>
                  <a:pt x="8075995" y="6232733"/>
                </a:cubicBezTo>
                <a:cubicBezTo>
                  <a:pt x="8075995" y="6232733"/>
                  <a:pt x="8075995" y="6232733"/>
                  <a:pt x="8086064" y="6227696"/>
                </a:cubicBezTo>
                <a:cubicBezTo>
                  <a:pt x="8086064" y="6227696"/>
                  <a:pt x="8086064" y="6227696"/>
                  <a:pt x="8075995" y="6217620"/>
                </a:cubicBezTo>
                <a:cubicBezTo>
                  <a:pt x="8075995" y="6217620"/>
                  <a:pt x="8075995" y="6217620"/>
                  <a:pt x="8055854" y="6212581"/>
                </a:cubicBezTo>
                <a:cubicBezTo>
                  <a:pt x="8055854" y="6212581"/>
                  <a:pt x="8055854" y="6212581"/>
                  <a:pt x="8070960" y="6192429"/>
                </a:cubicBezTo>
                <a:cubicBezTo>
                  <a:pt x="8070960" y="6192429"/>
                  <a:pt x="8070960" y="6192429"/>
                  <a:pt x="8070960" y="6182353"/>
                </a:cubicBezTo>
                <a:cubicBezTo>
                  <a:pt x="8050820" y="6222658"/>
                  <a:pt x="8000472" y="6187392"/>
                  <a:pt x="7980331" y="6197467"/>
                </a:cubicBezTo>
                <a:cubicBezTo>
                  <a:pt x="7980331" y="6197467"/>
                  <a:pt x="7980331" y="6197467"/>
                  <a:pt x="7940051" y="6237772"/>
                </a:cubicBezTo>
                <a:cubicBezTo>
                  <a:pt x="7940051" y="6237772"/>
                  <a:pt x="7940051" y="6237772"/>
                  <a:pt x="7945086" y="6242810"/>
                </a:cubicBezTo>
                <a:cubicBezTo>
                  <a:pt x="7945086" y="6242810"/>
                  <a:pt x="7945086" y="6242810"/>
                  <a:pt x="7869563" y="6308306"/>
                </a:cubicBezTo>
                <a:cubicBezTo>
                  <a:pt x="7869563" y="6308306"/>
                  <a:pt x="7869563" y="6308306"/>
                  <a:pt x="7753760" y="6308306"/>
                </a:cubicBezTo>
                <a:cubicBezTo>
                  <a:pt x="7768865" y="6298229"/>
                  <a:pt x="7728586" y="6318382"/>
                  <a:pt x="7758796" y="6293191"/>
                </a:cubicBezTo>
                <a:cubicBezTo>
                  <a:pt x="7758796" y="6293191"/>
                  <a:pt x="7758796" y="6293191"/>
                  <a:pt x="7738655" y="6298229"/>
                </a:cubicBezTo>
                <a:cubicBezTo>
                  <a:pt x="7738655" y="6298229"/>
                  <a:pt x="7738655" y="6298229"/>
                  <a:pt x="7753760" y="6262963"/>
                </a:cubicBezTo>
                <a:cubicBezTo>
                  <a:pt x="7783970" y="6262963"/>
                  <a:pt x="7733621" y="6247849"/>
                  <a:pt x="7778934" y="6242810"/>
                </a:cubicBezTo>
                <a:cubicBezTo>
                  <a:pt x="7778934" y="6242810"/>
                  <a:pt x="7778934" y="6242810"/>
                  <a:pt x="7773900" y="6237772"/>
                </a:cubicBezTo>
                <a:cubicBezTo>
                  <a:pt x="7748726" y="6252886"/>
                  <a:pt x="7723552" y="6247849"/>
                  <a:pt x="7718516" y="6252886"/>
                </a:cubicBezTo>
                <a:cubicBezTo>
                  <a:pt x="7718516" y="6252886"/>
                  <a:pt x="7718516" y="6252886"/>
                  <a:pt x="7778934" y="6192429"/>
                </a:cubicBezTo>
                <a:cubicBezTo>
                  <a:pt x="7778934" y="6192429"/>
                  <a:pt x="7778934" y="6192429"/>
                  <a:pt x="7854458" y="6142048"/>
                </a:cubicBezTo>
                <a:cubicBezTo>
                  <a:pt x="7854458" y="6142048"/>
                  <a:pt x="7854458" y="6142048"/>
                  <a:pt x="7854458" y="6131971"/>
                </a:cubicBezTo>
                <a:cubicBezTo>
                  <a:pt x="7854458" y="6131971"/>
                  <a:pt x="7854458" y="6131971"/>
                  <a:pt x="7874598" y="6126933"/>
                </a:cubicBezTo>
                <a:cubicBezTo>
                  <a:pt x="7894738" y="6111819"/>
                  <a:pt x="7904807" y="6086628"/>
                  <a:pt x="7904807" y="6061438"/>
                </a:cubicBezTo>
                <a:cubicBezTo>
                  <a:pt x="7904807" y="6061438"/>
                  <a:pt x="7904807" y="6061438"/>
                  <a:pt x="7884668" y="6081591"/>
                </a:cubicBezTo>
                <a:cubicBezTo>
                  <a:pt x="7809144" y="6116857"/>
                  <a:pt x="7733621" y="6212581"/>
                  <a:pt x="7663131" y="6262963"/>
                </a:cubicBezTo>
                <a:cubicBezTo>
                  <a:pt x="7663131" y="6262963"/>
                  <a:pt x="7663131" y="6262963"/>
                  <a:pt x="7663131" y="6283115"/>
                </a:cubicBezTo>
                <a:cubicBezTo>
                  <a:pt x="7663131" y="6283115"/>
                  <a:pt x="7663131" y="6283115"/>
                  <a:pt x="7637956" y="6308306"/>
                </a:cubicBezTo>
                <a:cubicBezTo>
                  <a:pt x="7637956" y="6308306"/>
                  <a:pt x="7637956" y="6308306"/>
                  <a:pt x="7542294" y="6308306"/>
                </a:cubicBezTo>
                <a:cubicBezTo>
                  <a:pt x="7542294" y="6308306"/>
                  <a:pt x="7542294" y="6308306"/>
                  <a:pt x="7587608" y="6252886"/>
                </a:cubicBezTo>
                <a:cubicBezTo>
                  <a:pt x="7587608" y="6252886"/>
                  <a:pt x="7587608" y="6252886"/>
                  <a:pt x="7587608" y="6242810"/>
                </a:cubicBezTo>
                <a:cubicBezTo>
                  <a:pt x="7587608" y="6242810"/>
                  <a:pt x="7587608" y="6242810"/>
                  <a:pt x="7663131" y="6167239"/>
                </a:cubicBezTo>
                <a:cubicBezTo>
                  <a:pt x="7637956" y="6152124"/>
                  <a:pt x="7668166" y="6147087"/>
                  <a:pt x="7658097" y="6131971"/>
                </a:cubicBezTo>
                <a:cubicBezTo>
                  <a:pt x="7658097" y="6131971"/>
                  <a:pt x="7658097" y="6131971"/>
                  <a:pt x="7658097" y="6121896"/>
                </a:cubicBezTo>
                <a:cubicBezTo>
                  <a:pt x="7658097" y="6121896"/>
                  <a:pt x="7658097" y="6121896"/>
                  <a:pt x="7612782" y="6142048"/>
                </a:cubicBezTo>
                <a:cubicBezTo>
                  <a:pt x="7612782" y="6142048"/>
                  <a:pt x="7612782" y="6142048"/>
                  <a:pt x="7577538" y="6177315"/>
                </a:cubicBezTo>
                <a:cubicBezTo>
                  <a:pt x="7577538" y="6177315"/>
                  <a:pt x="7577538" y="6177315"/>
                  <a:pt x="7612782" y="6121896"/>
                </a:cubicBezTo>
                <a:cubicBezTo>
                  <a:pt x="7612782" y="6121896"/>
                  <a:pt x="7612782" y="6121896"/>
                  <a:pt x="7632922" y="6106780"/>
                </a:cubicBezTo>
                <a:cubicBezTo>
                  <a:pt x="7632922" y="6106780"/>
                  <a:pt x="7632922" y="6106780"/>
                  <a:pt x="7622853" y="6096705"/>
                </a:cubicBezTo>
                <a:cubicBezTo>
                  <a:pt x="7622853" y="6096705"/>
                  <a:pt x="7622853" y="6096705"/>
                  <a:pt x="7637956" y="6081591"/>
                </a:cubicBezTo>
                <a:cubicBezTo>
                  <a:pt x="7637956" y="6081591"/>
                  <a:pt x="7637956" y="6081591"/>
                  <a:pt x="7632922" y="6071514"/>
                </a:cubicBezTo>
                <a:cubicBezTo>
                  <a:pt x="7632922" y="6071514"/>
                  <a:pt x="7632922" y="6071514"/>
                  <a:pt x="7607748" y="6081591"/>
                </a:cubicBezTo>
                <a:cubicBezTo>
                  <a:pt x="7592643" y="6086628"/>
                  <a:pt x="7632922" y="6091666"/>
                  <a:pt x="7602712" y="6101743"/>
                </a:cubicBezTo>
                <a:cubicBezTo>
                  <a:pt x="7602712" y="6101743"/>
                  <a:pt x="7602712" y="6101743"/>
                  <a:pt x="7607748" y="6106780"/>
                </a:cubicBezTo>
                <a:cubicBezTo>
                  <a:pt x="7607748" y="6106780"/>
                  <a:pt x="7607748" y="6106780"/>
                  <a:pt x="7597678" y="6116857"/>
                </a:cubicBezTo>
                <a:cubicBezTo>
                  <a:pt x="7597678" y="6116857"/>
                  <a:pt x="7597678" y="6116857"/>
                  <a:pt x="7587608" y="6101743"/>
                </a:cubicBezTo>
                <a:cubicBezTo>
                  <a:pt x="7587608" y="6101743"/>
                  <a:pt x="7587608" y="6101743"/>
                  <a:pt x="7517120" y="6162201"/>
                </a:cubicBezTo>
                <a:cubicBezTo>
                  <a:pt x="7517120" y="6162201"/>
                  <a:pt x="7517120" y="6162201"/>
                  <a:pt x="7502014" y="6152124"/>
                </a:cubicBezTo>
                <a:cubicBezTo>
                  <a:pt x="7532224" y="6142048"/>
                  <a:pt x="7496980" y="6137010"/>
                  <a:pt x="7512084" y="6116857"/>
                </a:cubicBezTo>
                <a:cubicBezTo>
                  <a:pt x="7512084" y="6116857"/>
                  <a:pt x="7512084" y="6116857"/>
                  <a:pt x="7532224" y="6116857"/>
                </a:cubicBezTo>
                <a:cubicBezTo>
                  <a:pt x="7532224" y="6116857"/>
                  <a:pt x="7532224" y="6116857"/>
                  <a:pt x="7522155" y="6121896"/>
                </a:cubicBezTo>
                <a:cubicBezTo>
                  <a:pt x="7522155" y="6121896"/>
                  <a:pt x="7522155" y="6121896"/>
                  <a:pt x="7542294" y="6121896"/>
                </a:cubicBezTo>
                <a:cubicBezTo>
                  <a:pt x="7542294" y="6121896"/>
                  <a:pt x="7542294" y="6121896"/>
                  <a:pt x="7547330" y="6106780"/>
                </a:cubicBezTo>
                <a:cubicBezTo>
                  <a:pt x="7537258" y="6111819"/>
                  <a:pt x="7562433" y="6096705"/>
                  <a:pt x="7532224" y="6091666"/>
                </a:cubicBezTo>
                <a:cubicBezTo>
                  <a:pt x="7532224" y="6091666"/>
                  <a:pt x="7532224" y="6091666"/>
                  <a:pt x="7532224" y="6086628"/>
                </a:cubicBezTo>
                <a:cubicBezTo>
                  <a:pt x="7532224" y="6086628"/>
                  <a:pt x="7532224" y="6086628"/>
                  <a:pt x="7486910" y="6111819"/>
                </a:cubicBezTo>
                <a:cubicBezTo>
                  <a:pt x="7486910" y="6111819"/>
                  <a:pt x="7486910" y="6111819"/>
                  <a:pt x="7476840" y="6131971"/>
                </a:cubicBezTo>
                <a:cubicBezTo>
                  <a:pt x="7476840" y="6131971"/>
                  <a:pt x="7476840" y="6131971"/>
                  <a:pt x="7461735" y="6142048"/>
                </a:cubicBezTo>
                <a:cubicBezTo>
                  <a:pt x="7461735" y="6142048"/>
                  <a:pt x="7461735" y="6142048"/>
                  <a:pt x="7456701" y="6131971"/>
                </a:cubicBezTo>
                <a:cubicBezTo>
                  <a:pt x="7456701" y="6131971"/>
                  <a:pt x="7456701" y="6131971"/>
                  <a:pt x="7416422" y="6152124"/>
                </a:cubicBezTo>
                <a:cubicBezTo>
                  <a:pt x="7416422" y="6152124"/>
                  <a:pt x="7416422" y="6152124"/>
                  <a:pt x="7421457" y="6172276"/>
                </a:cubicBezTo>
                <a:cubicBezTo>
                  <a:pt x="7421457" y="6172276"/>
                  <a:pt x="7421457" y="6172276"/>
                  <a:pt x="7391247" y="6182353"/>
                </a:cubicBezTo>
                <a:cubicBezTo>
                  <a:pt x="7391247" y="6182353"/>
                  <a:pt x="7391247" y="6182353"/>
                  <a:pt x="7361036" y="6207544"/>
                </a:cubicBezTo>
                <a:cubicBezTo>
                  <a:pt x="7361036" y="6207544"/>
                  <a:pt x="7361036" y="6207544"/>
                  <a:pt x="7361036" y="6227696"/>
                </a:cubicBezTo>
                <a:cubicBezTo>
                  <a:pt x="7361036" y="6227696"/>
                  <a:pt x="7361036" y="6227696"/>
                  <a:pt x="7345933" y="6232733"/>
                </a:cubicBezTo>
                <a:cubicBezTo>
                  <a:pt x="7345933" y="6232733"/>
                  <a:pt x="7345933" y="6232733"/>
                  <a:pt x="7320758" y="6212581"/>
                </a:cubicBezTo>
                <a:cubicBezTo>
                  <a:pt x="7320758" y="6212581"/>
                  <a:pt x="7320758" y="6212581"/>
                  <a:pt x="7300618" y="6222658"/>
                </a:cubicBezTo>
                <a:cubicBezTo>
                  <a:pt x="7300618" y="6222658"/>
                  <a:pt x="7300618" y="6222658"/>
                  <a:pt x="7280479" y="6227696"/>
                </a:cubicBezTo>
                <a:cubicBezTo>
                  <a:pt x="7280479" y="6227696"/>
                  <a:pt x="7280479" y="6227696"/>
                  <a:pt x="7275444" y="6227696"/>
                </a:cubicBezTo>
                <a:cubicBezTo>
                  <a:pt x="7280479" y="6227696"/>
                  <a:pt x="7280479" y="6227696"/>
                  <a:pt x="7280479" y="6222658"/>
                </a:cubicBezTo>
                <a:cubicBezTo>
                  <a:pt x="7285514" y="6217620"/>
                  <a:pt x="7285514" y="6207544"/>
                  <a:pt x="7275444" y="6192429"/>
                </a:cubicBezTo>
                <a:cubicBezTo>
                  <a:pt x="7275444" y="6192429"/>
                  <a:pt x="7275444" y="6192429"/>
                  <a:pt x="7340898" y="6152124"/>
                </a:cubicBezTo>
                <a:cubicBezTo>
                  <a:pt x="7340898" y="6152124"/>
                  <a:pt x="7340898" y="6152124"/>
                  <a:pt x="7340898" y="6131971"/>
                </a:cubicBezTo>
                <a:cubicBezTo>
                  <a:pt x="7340898" y="6131971"/>
                  <a:pt x="7340898" y="6131971"/>
                  <a:pt x="7315723" y="6121896"/>
                </a:cubicBezTo>
                <a:cubicBezTo>
                  <a:pt x="7315723" y="6121896"/>
                  <a:pt x="7315723" y="6121896"/>
                  <a:pt x="7300618" y="6121896"/>
                </a:cubicBezTo>
                <a:cubicBezTo>
                  <a:pt x="7300618" y="6121896"/>
                  <a:pt x="7300618" y="6121896"/>
                  <a:pt x="7280479" y="6142048"/>
                </a:cubicBezTo>
                <a:cubicBezTo>
                  <a:pt x="7280479" y="6142048"/>
                  <a:pt x="7280479" y="6142048"/>
                  <a:pt x="7270410" y="6137010"/>
                </a:cubicBezTo>
                <a:cubicBezTo>
                  <a:pt x="7270410" y="6137010"/>
                  <a:pt x="7270410" y="6137010"/>
                  <a:pt x="7245235" y="6157162"/>
                </a:cubicBezTo>
                <a:cubicBezTo>
                  <a:pt x="7245235" y="6157162"/>
                  <a:pt x="7245235" y="6157162"/>
                  <a:pt x="7230130" y="6142048"/>
                </a:cubicBezTo>
                <a:cubicBezTo>
                  <a:pt x="7230130" y="6142048"/>
                  <a:pt x="7230130" y="6142048"/>
                  <a:pt x="7215025" y="6157162"/>
                </a:cubicBezTo>
                <a:cubicBezTo>
                  <a:pt x="7215025" y="6157162"/>
                  <a:pt x="7215025" y="6157162"/>
                  <a:pt x="7209991" y="6157162"/>
                </a:cubicBezTo>
                <a:cubicBezTo>
                  <a:pt x="7235166" y="6101743"/>
                  <a:pt x="7285514" y="6096705"/>
                  <a:pt x="7300618" y="6036248"/>
                </a:cubicBezTo>
                <a:cubicBezTo>
                  <a:pt x="7300618" y="6036248"/>
                  <a:pt x="7300618" y="6036248"/>
                  <a:pt x="7290548" y="6031209"/>
                </a:cubicBezTo>
                <a:cubicBezTo>
                  <a:pt x="7260340" y="6046323"/>
                  <a:pt x="7240200" y="6081591"/>
                  <a:pt x="7199920" y="6076552"/>
                </a:cubicBezTo>
                <a:cubicBezTo>
                  <a:pt x="7199920" y="6076552"/>
                  <a:pt x="7199920" y="6076552"/>
                  <a:pt x="7215025" y="6066475"/>
                </a:cubicBezTo>
                <a:cubicBezTo>
                  <a:pt x="7215025" y="6066475"/>
                  <a:pt x="7215025" y="6066475"/>
                  <a:pt x="7220060" y="6046323"/>
                </a:cubicBezTo>
                <a:cubicBezTo>
                  <a:pt x="7220060" y="6046323"/>
                  <a:pt x="7220060" y="6046323"/>
                  <a:pt x="7209991" y="6046323"/>
                </a:cubicBezTo>
                <a:cubicBezTo>
                  <a:pt x="7184816" y="6061438"/>
                  <a:pt x="7154606" y="6081591"/>
                  <a:pt x="7139502" y="6106780"/>
                </a:cubicBezTo>
                <a:cubicBezTo>
                  <a:pt x="7129432" y="6101743"/>
                  <a:pt x="7144537" y="6131971"/>
                  <a:pt x="7129432" y="6101743"/>
                </a:cubicBezTo>
                <a:cubicBezTo>
                  <a:pt x="7129432" y="6101743"/>
                  <a:pt x="7129432" y="6101743"/>
                  <a:pt x="7119362" y="6106780"/>
                </a:cubicBezTo>
                <a:cubicBezTo>
                  <a:pt x="7119362" y="6106780"/>
                  <a:pt x="7119362" y="6106780"/>
                  <a:pt x="7129432" y="6116857"/>
                </a:cubicBezTo>
                <a:cubicBezTo>
                  <a:pt x="7129432" y="6116857"/>
                  <a:pt x="7129432" y="6116857"/>
                  <a:pt x="7119362" y="6111819"/>
                </a:cubicBezTo>
                <a:cubicBezTo>
                  <a:pt x="7089152" y="6116857"/>
                  <a:pt x="7129432" y="6096705"/>
                  <a:pt x="7089152" y="6116857"/>
                </a:cubicBezTo>
                <a:cubicBezTo>
                  <a:pt x="7089152" y="6116857"/>
                  <a:pt x="7089152" y="6116857"/>
                  <a:pt x="7109292" y="6101743"/>
                </a:cubicBezTo>
                <a:cubicBezTo>
                  <a:pt x="7109292" y="6101743"/>
                  <a:pt x="7109292" y="6101743"/>
                  <a:pt x="7109292" y="6081591"/>
                </a:cubicBezTo>
                <a:cubicBezTo>
                  <a:pt x="7109292" y="6081591"/>
                  <a:pt x="7109292" y="6081591"/>
                  <a:pt x="7159642" y="6051361"/>
                </a:cubicBezTo>
                <a:cubicBezTo>
                  <a:pt x="7159642" y="6051361"/>
                  <a:pt x="7159642" y="6051361"/>
                  <a:pt x="7164676" y="6031209"/>
                </a:cubicBezTo>
                <a:cubicBezTo>
                  <a:pt x="7164676" y="6031209"/>
                  <a:pt x="7164676" y="6031209"/>
                  <a:pt x="7159642" y="6026171"/>
                </a:cubicBezTo>
                <a:cubicBezTo>
                  <a:pt x="7159642" y="6026171"/>
                  <a:pt x="7159642" y="6026171"/>
                  <a:pt x="7154606" y="6011057"/>
                </a:cubicBezTo>
                <a:cubicBezTo>
                  <a:pt x="7154606" y="6011057"/>
                  <a:pt x="7154606" y="6011057"/>
                  <a:pt x="7164676" y="6000981"/>
                </a:cubicBezTo>
                <a:cubicBezTo>
                  <a:pt x="7164676" y="6000981"/>
                  <a:pt x="7164676" y="6000981"/>
                  <a:pt x="7159642" y="5990904"/>
                </a:cubicBezTo>
                <a:cubicBezTo>
                  <a:pt x="7129432" y="5985866"/>
                  <a:pt x="7124396" y="6000981"/>
                  <a:pt x="7104257" y="6006018"/>
                </a:cubicBezTo>
                <a:cubicBezTo>
                  <a:pt x="7104257" y="6006018"/>
                  <a:pt x="7104257" y="6006018"/>
                  <a:pt x="7099222" y="6016095"/>
                </a:cubicBezTo>
                <a:cubicBezTo>
                  <a:pt x="7099222" y="6016095"/>
                  <a:pt x="7099222" y="6016095"/>
                  <a:pt x="7139502" y="6011057"/>
                </a:cubicBezTo>
                <a:cubicBezTo>
                  <a:pt x="7109292" y="6021134"/>
                  <a:pt x="7089152" y="6016095"/>
                  <a:pt x="7063978" y="6021134"/>
                </a:cubicBezTo>
                <a:cubicBezTo>
                  <a:pt x="7063978" y="6021134"/>
                  <a:pt x="7063978" y="6021134"/>
                  <a:pt x="7084118" y="5990904"/>
                </a:cubicBezTo>
                <a:cubicBezTo>
                  <a:pt x="7084118" y="5990904"/>
                  <a:pt x="7084118" y="5990904"/>
                  <a:pt x="7079082" y="5975790"/>
                </a:cubicBezTo>
                <a:cubicBezTo>
                  <a:pt x="7079082" y="5980829"/>
                  <a:pt x="7074047" y="5975790"/>
                  <a:pt x="7069013" y="5970752"/>
                </a:cubicBezTo>
                <a:cubicBezTo>
                  <a:pt x="7079082" y="5960675"/>
                  <a:pt x="7079082" y="5940522"/>
                  <a:pt x="7089152" y="5935485"/>
                </a:cubicBezTo>
                <a:cubicBezTo>
                  <a:pt x="7089152" y="5935485"/>
                  <a:pt x="7089152" y="5935485"/>
                  <a:pt x="7134468" y="5920370"/>
                </a:cubicBezTo>
                <a:cubicBezTo>
                  <a:pt x="7134468" y="5920370"/>
                  <a:pt x="7134468" y="5920370"/>
                  <a:pt x="7149571" y="5885103"/>
                </a:cubicBezTo>
                <a:cubicBezTo>
                  <a:pt x="7149571" y="5885103"/>
                  <a:pt x="7149571" y="5885103"/>
                  <a:pt x="7169712" y="5880065"/>
                </a:cubicBezTo>
                <a:cubicBezTo>
                  <a:pt x="7169712" y="5880065"/>
                  <a:pt x="7169712" y="5880065"/>
                  <a:pt x="7179781" y="5864951"/>
                </a:cubicBezTo>
                <a:cubicBezTo>
                  <a:pt x="7179781" y="5864951"/>
                  <a:pt x="7179781" y="5864951"/>
                  <a:pt x="7154606" y="5864951"/>
                </a:cubicBezTo>
                <a:cubicBezTo>
                  <a:pt x="7154606" y="5864951"/>
                  <a:pt x="7154606" y="5864951"/>
                  <a:pt x="7139502" y="5895180"/>
                </a:cubicBezTo>
                <a:cubicBezTo>
                  <a:pt x="7139502" y="5895180"/>
                  <a:pt x="7139502" y="5895180"/>
                  <a:pt x="7119362" y="5880065"/>
                </a:cubicBezTo>
                <a:cubicBezTo>
                  <a:pt x="7119362" y="5880065"/>
                  <a:pt x="7119362" y="5880065"/>
                  <a:pt x="7129432" y="5869989"/>
                </a:cubicBezTo>
                <a:cubicBezTo>
                  <a:pt x="7129432" y="5869989"/>
                  <a:pt x="7129432" y="5869989"/>
                  <a:pt x="7119362" y="5864951"/>
                </a:cubicBezTo>
                <a:cubicBezTo>
                  <a:pt x="7119362" y="5864951"/>
                  <a:pt x="7119362" y="5864951"/>
                  <a:pt x="7154606" y="5804494"/>
                </a:cubicBezTo>
                <a:cubicBezTo>
                  <a:pt x="7154606" y="5804494"/>
                  <a:pt x="7154606" y="5804494"/>
                  <a:pt x="7209991" y="5764189"/>
                </a:cubicBezTo>
                <a:cubicBezTo>
                  <a:pt x="7209991" y="5764189"/>
                  <a:pt x="7209991" y="5764189"/>
                  <a:pt x="7209991" y="5754112"/>
                </a:cubicBezTo>
                <a:cubicBezTo>
                  <a:pt x="7209991" y="5754112"/>
                  <a:pt x="7209991" y="5754112"/>
                  <a:pt x="7204956" y="5754112"/>
                </a:cubicBezTo>
                <a:cubicBezTo>
                  <a:pt x="7204956" y="5754112"/>
                  <a:pt x="7204956" y="5754112"/>
                  <a:pt x="7194886" y="5764189"/>
                </a:cubicBezTo>
                <a:cubicBezTo>
                  <a:pt x="7194886" y="5764189"/>
                  <a:pt x="7194886" y="5764189"/>
                  <a:pt x="7169712" y="5769227"/>
                </a:cubicBezTo>
                <a:cubicBezTo>
                  <a:pt x="7159642" y="5829685"/>
                  <a:pt x="7084118" y="5819608"/>
                  <a:pt x="7063978" y="5885103"/>
                </a:cubicBezTo>
                <a:cubicBezTo>
                  <a:pt x="7063978" y="5885103"/>
                  <a:pt x="7063978" y="5885103"/>
                  <a:pt x="7028734" y="5885103"/>
                </a:cubicBezTo>
                <a:cubicBezTo>
                  <a:pt x="7028734" y="5885103"/>
                  <a:pt x="7028734" y="5885103"/>
                  <a:pt x="7023698" y="5905256"/>
                </a:cubicBezTo>
                <a:cubicBezTo>
                  <a:pt x="7023698" y="5905256"/>
                  <a:pt x="7023698" y="5905256"/>
                  <a:pt x="6988454" y="5920370"/>
                </a:cubicBezTo>
                <a:cubicBezTo>
                  <a:pt x="6988454" y="5920370"/>
                  <a:pt x="6988454" y="5920370"/>
                  <a:pt x="6993490" y="5930447"/>
                </a:cubicBezTo>
                <a:cubicBezTo>
                  <a:pt x="6993490" y="5930447"/>
                  <a:pt x="6993490" y="5930447"/>
                  <a:pt x="6958246" y="5955638"/>
                </a:cubicBezTo>
                <a:cubicBezTo>
                  <a:pt x="6958246" y="5955638"/>
                  <a:pt x="6958246" y="5955638"/>
                  <a:pt x="6943140" y="5950599"/>
                </a:cubicBezTo>
                <a:cubicBezTo>
                  <a:pt x="6943140" y="5950599"/>
                  <a:pt x="6943140" y="5950599"/>
                  <a:pt x="6943140" y="5965713"/>
                </a:cubicBezTo>
                <a:cubicBezTo>
                  <a:pt x="6943140" y="5965713"/>
                  <a:pt x="6943140" y="5965713"/>
                  <a:pt x="6917966" y="6000981"/>
                </a:cubicBezTo>
                <a:cubicBezTo>
                  <a:pt x="6917966" y="6000981"/>
                  <a:pt x="6917966" y="6000981"/>
                  <a:pt x="6917966" y="6021134"/>
                </a:cubicBezTo>
                <a:cubicBezTo>
                  <a:pt x="6917966" y="6021134"/>
                  <a:pt x="6917966" y="6021134"/>
                  <a:pt x="6892792" y="6021134"/>
                </a:cubicBezTo>
                <a:cubicBezTo>
                  <a:pt x="6892792" y="6016095"/>
                  <a:pt x="6872651" y="6021134"/>
                  <a:pt x="6897826" y="6006018"/>
                </a:cubicBezTo>
                <a:cubicBezTo>
                  <a:pt x="6897826" y="6006018"/>
                  <a:pt x="6897826" y="6006018"/>
                  <a:pt x="6887756" y="6000981"/>
                </a:cubicBezTo>
                <a:cubicBezTo>
                  <a:pt x="6887756" y="6000981"/>
                  <a:pt x="6887756" y="6000981"/>
                  <a:pt x="6872651" y="6021134"/>
                </a:cubicBezTo>
                <a:cubicBezTo>
                  <a:pt x="6872651" y="6021134"/>
                  <a:pt x="6872651" y="6021134"/>
                  <a:pt x="6842442" y="6000981"/>
                </a:cubicBezTo>
                <a:cubicBezTo>
                  <a:pt x="6842442" y="6000981"/>
                  <a:pt x="6842442" y="6000981"/>
                  <a:pt x="6832372" y="6011057"/>
                </a:cubicBezTo>
                <a:cubicBezTo>
                  <a:pt x="6832372" y="6011057"/>
                  <a:pt x="6832372" y="6011057"/>
                  <a:pt x="6822302" y="6036248"/>
                </a:cubicBezTo>
                <a:cubicBezTo>
                  <a:pt x="6822302" y="6036248"/>
                  <a:pt x="6822302" y="6036248"/>
                  <a:pt x="6817268" y="6021134"/>
                </a:cubicBezTo>
                <a:cubicBezTo>
                  <a:pt x="6817268" y="6021134"/>
                  <a:pt x="6817268" y="6021134"/>
                  <a:pt x="6782024" y="6046323"/>
                </a:cubicBezTo>
                <a:cubicBezTo>
                  <a:pt x="6771952" y="6056400"/>
                  <a:pt x="6761883" y="6071514"/>
                  <a:pt x="6751814" y="6086628"/>
                </a:cubicBezTo>
                <a:cubicBezTo>
                  <a:pt x="6751814" y="6086628"/>
                  <a:pt x="6751814" y="6086628"/>
                  <a:pt x="6746778" y="6086628"/>
                </a:cubicBezTo>
                <a:cubicBezTo>
                  <a:pt x="6746778" y="6086628"/>
                  <a:pt x="6746778" y="6086628"/>
                  <a:pt x="6746778" y="6061438"/>
                </a:cubicBezTo>
                <a:cubicBezTo>
                  <a:pt x="6746778" y="6061438"/>
                  <a:pt x="6746778" y="6061438"/>
                  <a:pt x="6716570" y="6061438"/>
                </a:cubicBezTo>
                <a:cubicBezTo>
                  <a:pt x="6716570" y="6061438"/>
                  <a:pt x="6716570" y="6061438"/>
                  <a:pt x="6746778" y="6051361"/>
                </a:cubicBezTo>
                <a:cubicBezTo>
                  <a:pt x="6746778" y="6051361"/>
                  <a:pt x="6746778" y="6051361"/>
                  <a:pt x="6746778" y="6031209"/>
                </a:cubicBezTo>
                <a:cubicBezTo>
                  <a:pt x="6746778" y="6031209"/>
                  <a:pt x="6746778" y="6031209"/>
                  <a:pt x="6756849" y="6031209"/>
                </a:cubicBezTo>
                <a:cubicBezTo>
                  <a:pt x="6756849" y="6031209"/>
                  <a:pt x="6756849" y="6031209"/>
                  <a:pt x="6761883" y="6006018"/>
                </a:cubicBezTo>
                <a:cubicBezTo>
                  <a:pt x="6761883" y="6006018"/>
                  <a:pt x="6761883" y="6006018"/>
                  <a:pt x="6782024" y="6016095"/>
                </a:cubicBezTo>
                <a:cubicBezTo>
                  <a:pt x="6782024" y="6016095"/>
                  <a:pt x="6782024" y="6016095"/>
                  <a:pt x="6822302" y="5990904"/>
                </a:cubicBezTo>
                <a:cubicBezTo>
                  <a:pt x="6822302" y="5990904"/>
                  <a:pt x="6822302" y="5990904"/>
                  <a:pt x="6827337" y="5970752"/>
                </a:cubicBezTo>
                <a:cubicBezTo>
                  <a:pt x="6827337" y="5970752"/>
                  <a:pt x="6827337" y="5970752"/>
                  <a:pt x="6807198" y="5970752"/>
                </a:cubicBezTo>
                <a:cubicBezTo>
                  <a:pt x="6807198" y="5970752"/>
                  <a:pt x="6807198" y="5970752"/>
                  <a:pt x="6792093" y="5985866"/>
                </a:cubicBezTo>
                <a:cubicBezTo>
                  <a:pt x="6782024" y="5980829"/>
                  <a:pt x="6812232" y="5975790"/>
                  <a:pt x="6776988" y="5980829"/>
                </a:cubicBezTo>
                <a:cubicBezTo>
                  <a:pt x="6771952" y="5980829"/>
                  <a:pt x="6807198" y="5965713"/>
                  <a:pt x="6802162" y="5955638"/>
                </a:cubicBezTo>
                <a:cubicBezTo>
                  <a:pt x="6802162" y="5955638"/>
                  <a:pt x="6802162" y="5955638"/>
                  <a:pt x="6766918" y="5955638"/>
                </a:cubicBezTo>
                <a:cubicBezTo>
                  <a:pt x="6766918" y="5955638"/>
                  <a:pt x="6766918" y="5955638"/>
                  <a:pt x="6792093" y="5940522"/>
                </a:cubicBezTo>
                <a:cubicBezTo>
                  <a:pt x="6792093" y="5940522"/>
                  <a:pt x="6792093" y="5940522"/>
                  <a:pt x="6792093" y="5920370"/>
                </a:cubicBezTo>
                <a:cubicBezTo>
                  <a:pt x="6771952" y="5925408"/>
                  <a:pt x="6756849" y="5960675"/>
                  <a:pt x="6726639" y="5955638"/>
                </a:cubicBezTo>
                <a:cubicBezTo>
                  <a:pt x="6726639" y="5955638"/>
                  <a:pt x="6726639" y="5955638"/>
                  <a:pt x="6726639" y="5935485"/>
                </a:cubicBezTo>
                <a:cubicBezTo>
                  <a:pt x="6726639" y="5935485"/>
                  <a:pt x="6726639" y="5935485"/>
                  <a:pt x="6706500" y="5945561"/>
                </a:cubicBezTo>
                <a:cubicBezTo>
                  <a:pt x="6706500" y="5945561"/>
                  <a:pt x="6706500" y="5945561"/>
                  <a:pt x="6716570" y="5930447"/>
                </a:cubicBezTo>
                <a:cubicBezTo>
                  <a:pt x="6716570" y="5930447"/>
                  <a:pt x="6716570" y="5930447"/>
                  <a:pt x="6731674" y="5930447"/>
                </a:cubicBezTo>
                <a:cubicBezTo>
                  <a:pt x="6731674" y="5930447"/>
                  <a:pt x="6731674" y="5930447"/>
                  <a:pt x="6746778" y="5915333"/>
                </a:cubicBezTo>
                <a:cubicBezTo>
                  <a:pt x="6746778" y="5915333"/>
                  <a:pt x="6746778" y="5915333"/>
                  <a:pt x="6761883" y="5920370"/>
                </a:cubicBezTo>
                <a:cubicBezTo>
                  <a:pt x="6766918" y="5915333"/>
                  <a:pt x="6736708" y="5905256"/>
                  <a:pt x="6771952" y="5915333"/>
                </a:cubicBezTo>
                <a:cubicBezTo>
                  <a:pt x="6771952" y="5915333"/>
                  <a:pt x="6771952" y="5915333"/>
                  <a:pt x="6766918" y="5905256"/>
                </a:cubicBezTo>
                <a:cubicBezTo>
                  <a:pt x="6766918" y="5905256"/>
                  <a:pt x="6766918" y="5905256"/>
                  <a:pt x="6741744" y="5895180"/>
                </a:cubicBezTo>
                <a:cubicBezTo>
                  <a:pt x="6741744" y="5895180"/>
                  <a:pt x="6741744" y="5895180"/>
                  <a:pt x="6751814" y="5880065"/>
                </a:cubicBezTo>
                <a:cubicBezTo>
                  <a:pt x="6751814" y="5880065"/>
                  <a:pt x="6751814" y="5880065"/>
                  <a:pt x="6746778" y="5880065"/>
                </a:cubicBezTo>
                <a:cubicBezTo>
                  <a:pt x="6766918" y="5875028"/>
                  <a:pt x="6736708" y="5844799"/>
                  <a:pt x="6756849" y="5854876"/>
                </a:cubicBezTo>
                <a:cubicBezTo>
                  <a:pt x="6756849" y="5854876"/>
                  <a:pt x="6756849" y="5854876"/>
                  <a:pt x="6746778" y="5849837"/>
                </a:cubicBezTo>
                <a:cubicBezTo>
                  <a:pt x="6746778" y="5849837"/>
                  <a:pt x="6746778" y="5849837"/>
                  <a:pt x="6731674" y="5864951"/>
                </a:cubicBezTo>
                <a:cubicBezTo>
                  <a:pt x="6731674" y="5864951"/>
                  <a:pt x="6731674" y="5864951"/>
                  <a:pt x="6751814" y="5829685"/>
                </a:cubicBezTo>
                <a:cubicBezTo>
                  <a:pt x="6751814" y="5829685"/>
                  <a:pt x="6751814" y="5829685"/>
                  <a:pt x="6741744" y="5794417"/>
                </a:cubicBezTo>
                <a:cubicBezTo>
                  <a:pt x="6741744" y="5794417"/>
                  <a:pt x="6741744" y="5794417"/>
                  <a:pt x="6756849" y="5774264"/>
                </a:cubicBezTo>
                <a:cubicBezTo>
                  <a:pt x="6756849" y="5774264"/>
                  <a:pt x="6756849" y="5774264"/>
                  <a:pt x="6782024" y="5779303"/>
                </a:cubicBezTo>
                <a:cubicBezTo>
                  <a:pt x="6782024" y="5779303"/>
                  <a:pt x="6782024" y="5779303"/>
                  <a:pt x="6792093" y="5779303"/>
                </a:cubicBezTo>
                <a:cubicBezTo>
                  <a:pt x="6792093" y="5779303"/>
                  <a:pt x="6792093" y="5779303"/>
                  <a:pt x="6802162" y="5769227"/>
                </a:cubicBezTo>
                <a:cubicBezTo>
                  <a:pt x="6802162" y="5769227"/>
                  <a:pt x="6802162" y="5769227"/>
                  <a:pt x="6782024" y="5749075"/>
                </a:cubicBezTo>
                <a:cubicBezTo>
                  <a:pt x="6807198" y="5738998"/>
                  <a:pt x="6787058" y="5713807"/>
                  <a:pt x="6802162" y="5703731"/>
                </a:cubicBezTo>
                <a:cubicBezTo>
                  <a:pt x="6802162" y="5703731"/>
                  <a:pt x="6802162" y="5703731"/>
                  <a:pt x="6822302" y="5703731"/>
                </a:cubicBezTo>
                <a:cubicBezTo>
                  <a:pt x="6822302" y="5703731"/>
                  <a:pt x="6822302" y="5703731"/>
                  <a:pt x="6862582" y="5653350"/>
                </a:cubicBezTo>
                <a:cubicBezTo>
                  <a:pt x="6862582" y="5653350"/>
                  <a:pt x="6862582" y="5653350"/>
                  <a:pt x="6867617" y="5633197"/>
                </a:cubicBezTo>
                <a:cubicBezTo>
                  <a:pt x="6867617" y="5633197"/>
                  <a:pt x="6867617" y="5633197"/>
                  <a:pt x="6872651" y="5628160"/>
                </a:cubicBezTo>
                <a:cubicBezTo>
                  <a:pt x="6872651" y="5628160"/>
                  <a:pt x="6872651" y="5628160"/>
                  <a:pt x="6877686" y="5648313"/>
                </a:cubicBezTo>
                <a:cubicBezTo>
                  <a:pt x="6877686" y="5648313"/>
                  <a:pt x="6877686" y="5648313"/>
                  <a:pt x="6902861" y="5643274"/>
                </a:cubicBezTo>
                <a:cubicBezTo>
                  <a:pt x="6902861" y="5643274"/>
                  <a:pt x="6902861" y="5643274"/>
                  <a:pt x="6902861" y="5628160"/>
                </a:cubicBezTo>
                <a:cubicBezTo>
                  <a:pt x="6902861" y="5628160"/>
                  <a:pt x="6902861" y="5628160"/>
                  <a:pt x="6928036" y="5618083"/>
                </a:cubicBezTo>
                <a:cubicBezTo>
                  <a:pt x="6928036" y="5618083"/>
                  <a:pt x="6928036" y="5618083"/>
                  <a:pt x="6948174" y="5587854"/>
                </a:cubicBezTo>
                <a:cubicBezTo>
                  <a:pt x="6948174" y="5587854"/>
                  <a:pt x="6948174" y="5587854"/>
                  <a:pt x="6983420" y="5567701"/>
                </a:cubicBezTo>
                <a:cubicBezTo>
                  <a:pt x="6983420" y="5567701"/>
                  <a:pt x="6983420" y="5567701"/>
                  <a:pt x="6988454" y="5547549"/>
                </a:cubicBezTo>
                <a:cubicBezTo>
                  <a:pt x="7048872" y="5512282"/>
                  <a:pt x="7074047" y="5466939"/>
                  <a:pt x="7139502" y="5426634"/>
                </a:cubicBezTo>
                <a:cubicBezTo>
                  <a:pt x="7139502" y="5426634"/>
                  <a:pt x="7139502" y="5426634"/>
                  <a:pt x="7139502" y="5401443"/>
                </a:cubicBezTo>
                <a:cubicBezTo>
                  <a:pt x="7139502" y="5401443"/>
                  <a:pt x="7139502" y="5401443"/>
                  <a:pt x="7149571" y="5411520"/>
                </a:cubicBezTo>
                <a:cubicBezTo>
                  <a:pt x="7149571" y="5411520"/>
                  <a:pt x="7149571" y="5411520"/>
                  <a:pt x="7169712" y="5401443"/>
                </a:cubicBezTo>
                <a:cubicBezTo>
                  <a:pt x="7169712" y="5401443"/>
                  <a:pt x="7169712" y="5401443"/>
                  <a:pt x="7179781" y="5376254"/>
                </a:cubicBezTo>
                <a:cubicBezTo>
                  <a:pt x="7179781" y="5376254"/>
                  <a:pt x="7179781" y="5376254"/>
                  <a:pt x="7194886" y="5386329"/>
                </a:cubicBezTo>
                <a:cubicBezTo>
                  <a:pt x="7194886" y="5386329"/>
                  <a:pt x="7194886" y="5386329"/>
                  <a:pt x="7220060" y="5340986"/>
                </a:cubicBezTo>
                <a:cubicBezTo>
                  <a:pt x="7220060" y="5340986"/>
                  <a:pt x="7220060" y="5340986"/>
                  <a:pt x="7194886" y="5325872"/>
                </a:cubicBezTo>
                <a:cubicBezTo>
                  <a:pt x="7220060" y="5325872"/>
                  <a:pt x="7225094" y="5285567"/>
                  <a:pt x="7230130" y="5290606"/>
                </a:cubicBezTo>
                <a:cubicBezTo>
                  <a:pt x="7230130" y="5290606"/>
                  <a:pt x="7230130" y="5290606"/>
                  <a:pt x="7250269" y="5290606"/>
                </a:cubicBezTo>
                <a:cubicBezTo>
                  <a:pt x="7250269" y="5290606"/>
                  <a:pt x="7250269" y="5290606"/>
                  <a:pt x="7250269" y="5280529"/>
                </a:cubicBezTo>
                <a:cubicBezTo>
                  <a:pt x="7270410" y="5300681"/>
                  <a:pt x="7260340" y="5260376"/>
                  <a:pt x="7285514" y="5275490"/>
                </a:cubicBezTo>
                <a:cubicBezTo>
                  <a:pt x="7285514" y="5275490"/>
                  <a:pt x="7285514" y="5275490"/>
                  <a:pt x="7265374" y="5265415"/>
                </a:cubicBezTo>
                <a:cubicBezTo>
                  <a:pt x="7265374" y="5265415"/>
                  <a:pt x="7265374" y="5265415"/>
                  <a:pt x="7285514" y="5260376"/>
                </a:cubicBezTo>
                <a:cubicBezTo>
                  <a:pt x="7285514" y="5260376"/>
                  <a:pt x="7285514" y="5260376"/>
                  <a:pt x="7295584" y="5250301"/>
                </a:cubicBezTo>
                <a:cubicBezTo>
                  <a:pt x="7295584" y="5250301"/>
                  <a:pt x="7295584" y="5250301"/>
                  <a:pt x="7290548" y="5240224"/>
                </a:cubicBezTo>
                <a:cubicBezTo>
                  <a:pt x="7290548" y="5240224"/>
                  <a:pt x="7290548" y="5240224"/>
                  <a:pt x="7325792" y="5220071"/>
                </a:cubicBezTo>
                <a:cubicBezTo>
                  <a:pt x="7325792" y="5220071"/>
                  <a:pt x="7325792" y="5220071"/>
                  <a:pt x="7340898" y="5220071"/>
                </a:cubicBezTo>
                <a:cubicBezTo>
                  <a:pt x="7340898" y="5220071"/>
                  <a:pt x="7340898" y="5220071"/>
                  <a:pt x="7350967" y="5220071"/>
                </a:cubicBezTo>
                <a:cubicBezTo>
                  <a:pt x="7350967" y="5220071"/>
                  <a:pt x="7350967" y="5220071"/>
                  <a:pt x="7361036" y="5215033"/>
                </a:cubicBezTo>
                <a:cubicBezTo>
                  <a:pt x="7361036" y="5215033"/>
                  <a:pt x="7361036" y="5215033"/>
                  <a:pt x="7320758" y="5209996"/>
                </a:cubicBezTo>
                <a:cubicBezTo>
                  <a:pt x="7320758" y="5209996"/>
                  <a:pt x="7320758" y="5209996"/>
                  <a:pt x="7340898" y="5199919"/>
                </a:cubicBezTo>
                <a:cubicBezTo>
                  <a:pt x="7340898" y="5199919"/>
                  <a:pt x="7340898" y="5199919"/>
                  <a:pt x="7371108" y="5209996"/>
                </a:cubicBezTo>
                <a:cubicBezTo>
                  <a:pt x="7371108" y="5209996"/>
                  <a:pt x="7371108" y="5209996"/>
                  <a:pt x="7381177" y="5199919"/>
                </a:cubicBezTo>
                <a:cubicBezTo>
                  <a:pt x="7381177" y="5199919"/>
                  <a:pt x="7381177" y="5199919"/>
                  <a:pt x="7361036" y="5174728"/>
                </a:cubicBezTo>
                <a:cubicBezTo>
                  <a:pt x="7361036" y="5174728"/>
                  <a:pt x="7361036" y="5174728"/>
                  <a:pt x="7401316" y="5114271"/>
                </a:cubicBezTo>
                <a:cubicBezTo>
                  <a:pt x="7401316" y="5114271"/>
                  <a:pt x="7401316" y="5114271"/>
                  <a:pt x="7416422" y="5124348"/>
                </a:cubicBezTo>
                <a:cubicBezTo>
                  <a:pt x="7416422" y="5124348"/>
                  <a:pt x="7416422" y="5124348"/>
                  <a:pt x="7436560" y="5104195"/>
                </a:cubicBezTo>
                <a:cubicBezTo>
                  <a:pt x="7436560" y="5104195"/>
                  <a:pt x="7436560" y="5104195"/>
                  <a:pt x="7436560" y="5124348"/>
                </a:cubicBezTo>
                <a:cubicBezTo>
                  <a:pt x="7436560" y="5124348"/>
                  <a:pt x="7436560" y="5124348"/>
                  <a:pt x="7461735" y="5114271"/>
                </a:cubicBezTo>
                <a:cubicBezTo>
                  <a:pt x="7461735" y="5114271"/>
                  <a:pt x="7461735" y="5114271"/>
                  <a:pt x="7471806" y="5099157"/>
                </a:cubicBezTo>
                <a:cubicBezTo>
                  <a:pt x="7471806" y="5099157"/>
                  <a:pt x="7471806" y="5099157"/>
                  <a:pt x="7456701" y="5073966"/>
                </a:cubicBezTo>
                <a:cubicBezTo>
                  <a:pt x="7456701" y="5073966"/>
                  <a:pt x="7456701" y="5073966"/>
                  <a:pt x="7441596" y="5079004"/>
                </a:cubicBezTo>
                <a:cubicBezTo>
                  <a:pt x="7441596" y="5079004"/>
                  <a:pt x="7441596" y="5079004"/>
                  <a:pt x="7416422" y="5099157"/>
                </a:cubicBezTo>
                <a:cubicBezTo>
                  <a:pt x="7416422" y="5099157"/>
                  <a:pt x="7416422" y="5099157"/>
                  <a:pt x="7366072" y="5094118"/>
                </a:cubicBezTo>
                <a:cubicBezTo>
                  <a:pt x="7366072" y="5094118"/>
                  <a:pt x="7366072" y="5094118"/>
                  <a:pt x="7361036" y="5073966"/>
                </a:cubicBezTo>
                <a:cubicBezTo>
                  <a:pt x="7361036" y="5073966"/>
                  <a:pt x="7361036" y="5073966"/>
                  <a:pt x="7381177" y="5073966"/>
                </a:cubicBezTo>
                <a:cubicBezTo>
                  <a:pt x="7386211" y="5053813"/>
                  <a:pt x="7401316" y="5063890"/>
                  <a:pt x="7406352" y="5043738"/>
                </a:cubicBezTo>
                <a:cubicBezTo>
                  <a:pt x="7406352" y="5043738"/>
                  <a:pt x="7406352" y="5043738"/>
                  <a:pt x="7406352" y="5058852"/>
                </a:cubicBezTo>
                <a:cubicBezTo>
                  <a:pt x="7406352" y="5058852"/>
                  <a:pt x="7406352" y="5058852"/>
                  <a:pt x="7451666" y="5048775"/>
                </a:cubicBezTo>
                <a:cubicBezTo>
                  <a:pt x="7451666" y="5048775"/>
                  <a:pt x="7451666" y="5048775"/>
                  <a:pt x="7456701" y="5053813"/>
                </a:cubicBezTo>
                <a:cubicBezTo>
                  <a:pt x="7456701" y="5053813"/>
                  <a:pt x="7456701" y="5053813"/>
                  <a:pt x="7466770" y="5028622"/>
                </a:cubicBezTo>
                <a:cubicBezTo>
                  <a:pt x="7466770" y="5028622"/>
                  <a:pt x="7466770" y="5028622"/>
                  <a:pt x="7496980" y="5013508"/>
                </a:cubicBezTo>
                <a:cubicBezTo>
                  <a:pt x="7496980" y="5013508"/>
                  <a:pt x="7496980" y="5013508"/>
                  <a:pt x="7512084" y="5028622"/>
                </a:cubicBezTo>
                <a:cubicBezTo>
                  <a:pt x="7512084" y="5028622"/>
                  <a:pt x="7512084" y="5028622"/>
                  <a:pt x="7527189" y="5003433"/>
                </a:cubicBezTo>
                <a:cubicBezTo>
                  <a:pt x="7527189" y="5003433"/>
                  <a:pt x="7527189" y="5003433"/>
                  <a:pt x="7552364" y="4998394"/>
                </a:cubicBezTo>
                <a:cubicBezTo>
                  <a:pt x="7552364" y="4998394"/>
                  <a:pt x="7552364" y="4993356"/>
                  <a:pt x="7557399" y="4978242"/>
                </a:cubicBezTo>
                <a:cubicBezTo>
                  <a:pt x="7557399" y="4978242"/>
                  <a:pt x="7557399" y="4978242"/>
                  <a:pt x="7522155" y="4993356"/>
                </a:cubicBezTo>
                <a:cubicBezTo>
                  <a:pt x="7522155" y="4993356"/>
                  <a:pt x="7522155" y="4993356"/>
                  <a:pt x="7542294" y="4968165"/>
                </a:cubicBezTo>
                <a:cubicBezTo>
                  <a:pt x="7512084" y="4963128"/>
                  <a:pt x="7512084" y="4978242"/>
                  <a:pt x="7486910" y="4973204"/>
                </a:cubicBezTo>
                <a:cubicBezTo>
                  <a:pt x="7486910" y="4973204"/>
                  <a:pt x="7486910" y="4973204"/>
                  <a:pt x="7512084" y="4983280"/>
                </a:cubicBezTo>
                <a:cubicBezTo>
                  <a:pt x="7512084" y="4983280"/>
                  <a:pt x="7512084" y="4983280"/>
                  <a:pt x="7496980" y="4998394"/>
                </a:cubicBezTo>
                <a:cubicBezTo>
                  <a:pt x="7496980" y="4998394"/>
                  <a:pt x="7496980" y="4998394"/>
                  <a:pt x="7476840" y="4993356"/>
                </a:cubicBezTo>
                <a:cubicBezTo>
                  <a:pt x="7476840" y="4993356"/>
                  <a:pt x="7476840" y="4993356"/>
                  <a:pt x="7486910" y="4978242"/>
                </a:cubicBezTo>
                <a:cubicBezTo>
                  <a:pt x="7486910" y="4978242"/>
                  <a:pt x="7486910" y="4978242"/>
                  <a:pt x="7451666" y="4978242"/>
                </a:cubicBezTo>
                <a:cubicBezTo>
                  <a:pt x="7451666" y="4978242"/>
                  <a:pt x="7451666" y="4978242"/>
                  <a:pt x="7456701" y="5008470"/>
                </a:cubicBezTo>
                <a:cubicBezTo>
                  <a:pt x="7456701" y="5008470"/>
                  <a:pt x="7456701" y="5008470"/>
                  <a:pt x="7451666" y="4998394"/>
                </a:cubicBezTo>
                <a:cubicBezTo>
                  <a:pt x="7451666" y="4998394"/>
                  <a:pt x="7451666" y="4998394"/>
                  <a:pt x="7441596" y="4998394"/>
                </a:cubicBezTo>
                <a:cubicBezTo>
                  <a:pt x="7441596" y="4998394"/>
                  <a:pt x="7441596" y="4998394"/>
                  <a:pt x="7436560" y="5018547"/>
                </a:cubicBezTo>
                <a:cubicBezTo>
                  <a:pt x="7436560" y="5018547"/>
                  <a:pt x="7436560" y="5018547"/>
                  <a:pt x="7381177" y="5023585"/>
                </a:cubicBezTo>
                <a:cubicBezTo>
                  <a:pt x="7381177" y="5023585"/>
                  <a:pt x="7381177" y="5023585"/>
                  <a:pt x="7340898" y="5038699"/>
                </a:cubicBezTo>
                <a:cubicBezTo>
                  <a:pt x="7340898" y="5038699"/>
                  <a:pt x="7340898" y="5038699"/>
                  <a:pt x="7325792" y="5033661"/>
                </a:cubicBezTo>
                <a:cubicBezTo>
                  <a:pt x="7325792" y="5033661"/>
                  <a:pt x="7325792" y="5033661"/>
                  <a:pt x="7315723" y="5043738"/>
                </a:cubicBezTo>
                <a:cubicBezTo>
                  <a:pt x="7300618" y="5053813"/>
                  <a:pt x="7280479" y="5033661"/>
                  <a:pt x="7270410" y="5048775"/>
                </a:cubicBezTo>
                <a:cubicBezTo>
                  <a:pt x="7270410" y="5048775"/>
                  <a:pt x="7270410" y="5048775"/>
                  <a:pt x="7270410" y="5038699"/>
                </a:cubicBezTo>
                <a:cubicBezTo>
                  <a:pt x="7270410" y="5038699"/>
                  <a:pt x="7270410" y="5038699"/>
                  <a:pt x="7300618" y="5033661"/>
                </a:cubicBezTo>
                <a:cubicBezTo>
                  <a:pt x="7300618" y="5033661"/>
                  <a:pt x="7300618" y="5033661"/>
                  <a:pt x="7320758" y="5013508"/>
                </a:cubicBezTo>
                <a:cubicBezTo>
                  <a:pt x="7320758" y="5013508"/>
                  <a:pt x="7320758" y="5013508"/>
                  <a:pt x="7320758" y="5003433"/>
                </a:cubicBezTo>
                <a:cubicBezTo>
                  <a:pt x="7310688" y="5008470"/>
                  <a:pt x="7300618" y="5023585"/>
                  <a:pt x="7285514" y="5013508"/>
                </a:cubicBezTo>
                <a:cubicBezTo>
                  <a:pt x="7285514" y="5013508"/>
                  <a:pt x="7285514" y="5013508"/>
                  <a:pt x="7285514" y="5023585"/>
                </a:cubicBezTo>
                <a:cubicBezTo>
                  <a:pt x="7285514" y="5023585"/>
                  <a:pt x="7285514" y="5023585"/>
                  <a:pt x="7270410" y="4998394"/>
                </a:cubicBezTo>
                <a:cubicBezTo>
                  <a:pt x="7270410" y="4998394"/>
                  <a:pt x="7270410" y="4998394"/>
                  <a:pt x="7270410" y="4983280"/>
                </a:cubicBezTo>
                <a:cubicBezTo>
                  <a:pt x="7270410" y="4983280"/>
                  <a:pt x="7270410" y="4983280"/>
                  <a:pt x="7300618" y="4983280"/>
                </a:cubicBezTo>
                <a:cubicBezTo>
                  <a:pt x="7300618" y="4983280"/>
                  <a:pt x="7300618" y="4983280"/>
                  <a:pt x="7310688" y="4973204"/>
                </a:cubicBezTo>
                <a:cubicBezTo>
                  <a:pt x="7310688" y="4973204"/>
                  <a:pt x="7310688" y="4973204"/>
                  <a:pt x="7320758" y="4983280"/>
                </a:cubicBezTo>
                <a:cubicBezTo>
                  <a:pt x="7320758" y="4983280"/>
                  <a:pt x="7340898" y="4988317"/>
                  <a:pt x="7315723" y="4983280"/>
                </a:cubicBezTo>
                <a:cubicBezTo>
                  <a:pt x="7315723" y="4983280"/>
                  <a:pt x="7315723" y="4983280"/>
                  <a:pt x="7315723" y="4993356"/>
                </a:cubicBezTo>
                <a:cubicBezTo>
                  <a:pt x="7315723" y="4993356"/>
                  <a:pt x="7315723" y="4993356"/>
                  <a:pt x="7345933" y="4988317"/>
                </a:cubicBezTo>
                <a:cubicBezTo>
                  <a:pt x="7345933" y="4988317"/>
                  <a:pt x="7345933" y="4988317"/>
                  <a:pt x="7356002" y="4973204"/>
                </a:cubicBezTo>
                <a:cubicBezTo>
                  <a:pt x="7356002" y="4963128"/>
                  <a:pt x="7335862" y="4958090"/>
                  <a:pt x="7345933" y="4948013"/>
                </a:cubicBezTo>
                <a:cubicBezTo>
                  <a:pt x="7345933" y="4948013"/>
                  <a:pt x="7345933" y="4948013"/>
                  <a:pt x="7340898" y="4942976"/>
                </a:cubicBezTo>
                <a:cubicBezTo>
                  <a:pt x="7340898" y="4942976"/>
                  <a:pt x="7340898" y="4942976"/>
                  <a:pt x="7320758" y="4948013"/>
                </a:cubicBezTo>
                <a:cubicBezTo>
                  <a:pt x="7320758" y="4948013"/>
                  <a:pt x="7320758" y="4948013"/>
                  <a:pt x="7310688" y="4937937"/>
                </a:cubicBezTo>
                <a:cubicBezTo>
                  <a:pt x="7310688" y="4937937"/>
                  <a:pt x="7310688" y="4937937"/>
                  <a:pt x="7340898" y="4912746"/>
                </a:cubicBezTo>
                <a:cubicBezTo>
                  <a:pt x="7340898" y="4912746"/>
                  <a:pt x="7340898" y="4912746"/>
                  <a:pt x="7320758" y="4907708"/>
                </a:cubicBezTo>
                <a:cubicBezTo>
                  <a:pt x="7320758" y="4907708"/>
                  <a:pt x="7320758" y="4907708"/>
                  <a:pt x="7320758" y="4897632"/>
                </a:cubicBezTo>
                <a:cubicBezTo>
                  <a:pt x="7345933" y="4887555"/>
                  <a:pt x="7305654" y="4922822"/>
                  <a:pt x="7345933" y="4887555"/>
                </a:cubicBezTo>
                <a:cubicBezTo>
                  <a:pt x="7350967" y="4897632"/>
                  <a:pt x="7340898" y="4902669"/>
                  <a:pt x="7345933" y="4912746"/>
                </a:cubicBezTo>
                <a:cubicBezTo>
                  <a:pt x="7345933" y="4912746"/>
                  <a:pt x="7345933" y="4912746"/>
                  <a:pt x="7340898" y="4922822"/>
                </a:cubicBezTo>
                <a:cubicBezTo>
                  <a:pt x="7340898" y="4922822"/>
                  <a:pt x="7340898" y="4922822"/>
                  <a:pt x="7356002" y="4922822"/>
                </a:cubicBezTo>
                <a:cubicBezTo>
                  <a:pt x="7356002" y="4922822"/>
                  <a:pt x="7356002" y="4922822"/>
                  <a:pt x="7366072" y="4942976"/>
                </a:cubicBezTo>
                <a:cubicBezTo>
                  <a:pt x="7366072" y="4942976"/>
                  <a:pt x="7366072" y="4942976"/>
                  <a:pt x="7381177" y="4948013"/>
                </a:cubicBezTo>
                <a:cubicBezTo>
                  <a:pt x="7381177" y="4948013"/>
                  <a:pt x="7381177" y="4948013"/>
                  <a:pt x="7406352" y="4927860"/>
                </a:cubicBezTo>
                <a:cubicBezTo>
                  <a:pt x="7406352" y="4927860"/>
                  <a:pt x="7406352" y="4927860"/>
                  <a:pt x="7401316" y="4912746"/>
                </a:cubicBezTo>
                <a:cubicBezTo>
                  <a:pt x="7401316" y="4912746"/>
                  <a:pt x="7401316" y="4912746"/>
                  <a:pt x="7436560" y="4907708"/>
                </a:cubicBezTo>
                <a:cubicBezTo>
                  <a:pt x="7436560" y="4912746"/>
                  <a:pt x="7461735" y="4912746"/>
                  <a:pt x="7436560" y="4922822"/>
                </a:cubicBezTo>
                <a:cubicBezTo>
                  <a:pt x="7436560" y="4922822"/>
                  <a:pt x="7436560" y="4922822"/>
                  <a:pt x="7456701" y="4927860"/>
                </a:cubicBezTo>
                <a:cubicBezTo>
                  <a:pt x="7456701" y="4927860"/>
                  <a:pt x="7456701" y="4927860"/>
                  <a:pt x="7441596" y="4932899"/>
                </a:cubicBezTo>
                <a:cubicBezTo>
                  <a:pt x="7441596" y="4932899"/>
                  <a:pt x="7441596" y="4932899"/>
                  <a:pt x="7436560" y="4942976"/>
                </a:cubicBezTo>
                <a:cubicBezTo>
                  <a:pt x="7436560" y="4942976"/>
                  <a:pt x="7436560" y="4942976"/>
                  <a:pt x="7441596" y="4953051"/>
                </a:cubicBezTo>
                <a:cubicBezTo>
                  <a:pt x="7441596" y="4953051"/>
                  <a:pt x="7441596" y="4953051"/>
                  <a:pt x="7486910" y="4922822"/>
                </a:cubicBezTo>
                <a:cubicBezTo>
                  <a:pt x="7486910" y="4922822"/>
                  <a:pt x="7486910" y="4922822"/>
                  <a:pt x="7496980" y="4912746"/>
                </a:cubicBezTo>
                <a:cubicBezTo>
                  <a:pt x="7496980" y="4912746"/>
                  <a:pt x="7496980" y="4912746"/>
                  <a:pt x="7491945" y="4897632"/>
                </a:cubicBezTo>
                <a:cubicBezTo>
                  <a:pt x="7491945" y="4897632"/>
                  <a:pt x="7491945" y="4897632"/>
                  <a:pt x="7512084" y="4897632"/>
                </a:cubicBezTo>
                <a:cubicBezTo>
                  <a:pt x="7512084" y="4897632"/>
                  <a:pt x="7512084" y="4897632"/>
                  <a:pt x="7567468" y="4857327"/>
                </a:cubicBezTo>
                <a:cubicBezTo>
                  <a:pt x="7567468" y="4857327"/>
                  <a:pt x="7567468" y="4857327"/>
                  <a:pt x="7577538" y="4862364"/>
                </a:cubicBezTo>
                <a:cubicBezTo>
                  <a:pt x="7577538" y="4862364"/>
                  <a:pt x="7577538" y="4862364"/>
                  <a:pt x="7577538" y="4857327"/>
                </a:cubicBezTo>
                <a:cubicBezTo>
                  <a:pt x="7582574" y="4862364"/>
                  <a:pt x="7587608" y="4862364"/>
                  <a:pt x="7602712" y="4872441"/>
                </a:cubicBezTo>
                <a:cubicBezTo>
                  <a:pt x="7602712" y="4872441"/>
                  <a:pt x="7602712" y="4872441"/>
                  <a:pt x="7622853" y="4872441"/>
                </a:cubicBezTo>
                <a:cubicBezTo>
                  <a:pt x="7622853" y="4867403"/>
                  <a:pt x="7637956" y="4842212"/>
                  <a:pt x="7622853" y="4887555"/>
                </a:cubicBezTo>
                <a:cubicBezTo>
                  <a:pt x="7622853" y="4887555"/>
                  <a:pt x="7622853" y="4887555"/>
                  <a:pt x="7637956" y="4862364"/>
                </a:cubicBezTo>
                <a:cubicBezTo>
                  <a:pt x="7637956" y="4867403"/>
                  <a:pt x="7658097" y="4877480"/>
                  <a:pt x="7658097" y="4847250"/>
                </a:cubicBezTo>
                <a:cubicBezTo>
                  <a:pt x="7688306" y="4842212"/>
                  <a:pt x="7703411" y="4847250"/>
                  <a:pt x="7723552" y="4832136"/>
                </a:cubicBezTo>
                <a:cubicBezTo>
                  <a:pt x="7723552" y="4832136"/>
                  <a:pt x="7723552" y="4832136"/>
                  <a:pt x="7753760" y="4781755"/>
                </a:cubicBezTo>
                <a:cubicBezTo>
                  <a:pt x="7753760" y="4781755"/>
                  <a:pt x="7753760" y="4781755"/>
                  <a:pt x="7768865" y="4776716"/>
                </a:cubicBezTo>
                <a:cubicBezTo>
                  <a:pt x="7768865" y="4776716"/>
                  <a:pt x="7768865" y="4776716"/>
                  <a:pt x="7778934" y="4756564"/>
                </a:cubicBezTo>
                <a:cubicBezTo>
                  <a:pt x="7778934" y="4756564"/>
                  <a:pt x="7778934" y="4756564"/>
                  <a:pt x="7783970" y="4756564"/>
                </a:cubicBezTo>
                <a:cubicBezTo>
                  <a:pt x="7783970" y="4756564"/>
                  <a:pt x="7789004" y="4761602"/>
                  <a:pt x="7799075" y="4766641"/>
                </a:cubicBezTo>
                <a:cubicBezTo>
                  <a:pt x="7799075" y="4766641"/>
                  <a:pt x="7799075" y="4766641"/>
                  <a:pt x="7814178" y="4746488"/>
                </a:cubicBezTo>
                <a:cubicBezTo>
                  <a:pt x="7814178" y="4746488"/>
                  <a:pt x="7814178" y="4746488"/>
                  <a:pt x="7854458" y="4761602"/>
                </a:cubicBezTo>
                <a:cubicBezTo>
                  <a:pt x="7854458" y="4761602"/>
                  <a:pt x="7854458" y="4761602"/>
                  <a:pt x="7864528" y="4741450"/>
                </a:cubicBezTo>
                <a:cubicBezTo>
                  <a:pt x="7864528" y="4741450"/>
                  <a:pt x="7864528" y="4741450"/>
                  <a:pt x="7859494" y="4731374"/>
                </a:cubicBezTo>
                <a:cubicBezTo>
                  <a:pt x="7859494" y="4731374"/>
                  <a:pt x="7859494" y="4731374"/>
                  <a:pt x="7854458" y="4721297"/>
                </a:cubicBezTo>
                <a:cubicBezTo>
                  <a:pt x="7849424" y="4731374"/>
                  <a:pt x="7839353" y="4721297"/>
                  <a:pt x="7834319" y="4731374"/>
                </a:cubicBezTo>
                <a:cubicBezTo>
                  <a:pt x="7834319" y="4731374"/>
                  <a:pt x="7834319" y="4731374"/>
                  <a:pt x="7864528" y="4701145"/>
                </a:cubicBezTo>
                <a:cubicBezTo>
                  <a:pt x="7864528" y="4701145"/>
                  <a:pt x="7864528" y="4701145"/>
                  <a:pt x="7889702" y="4686031"/>
                </a:cubicBezTo>
                <a:cubicBezTo>
                  <a:pt x="7889702" y="4691069"/>
                  <a:pt x="7894738" y="4691069"/>
                  <a:pt x="7904807" y="4696106"/>
                </a:cubicBezTo>
                <a:cubicBezTo>
                  <a:pt x="7904807" y="4696106"/>
                  <a:pt x="7904807" y="4696106"/>
                  <a:pt x="7919912" y="4680992"/>
                </a:cubicBezTo>
                <a:cubicBezTo>
                  <a:pt x="7919912" y="4680992"/>
                  <a:pt x="7919912" y="4680992"/>
                  <a:pt x="7889702" y="4670917"/>
                </a:cubicBezTo>
                <a:cubicBezTo>
                  <a:pt x="7889702" y="4670917"/>
                  <a:pt x="7889702" y="4670917"/>
                  <a:pt x="7924948" y="4645726"/>
                </a:cubicBezTo>
                <a:cubicBezTo>
                  <a:pt x="7924948" y="4645726"/>
                  <a:pt x="7924948" y="4645726"/>
                  <a:pt x="7955156" y="4640687"/>
                </a:cubicBezTo>
                <a:cubicBezTo>
                  <a:pt x="7955156" y="4640687"/>
                  <a:pt x="7955156" y="4640687"/>
                  <a:pt x="7970262" y="4615497"/>
                </a:cubicBezTo>
                <a:cubicBezTo>
                  <a:pt x="7970262" y="4615497"/>
                  <a:pt x="7970262" y="4615497"/>
                  <a:pt x="8030680" y="4560078"/>
                </a:cubicBezTo>
                <a:cubicBezTo>
                  <a:pt x="8030680" y="4560078"/>
                  <a:pt x="8025646" y="4555039"/>
                  <a:pt x="8020610" y="4555039"/>
                </a:cubicBezTo>
                <a:cubicBezTo>
                  <a:pt x="8020610" y="4555039"/>
                  <a:pt x="8020610" y="4555039"/>
                  <a:pt x="7995436" y="4570153"/>
                </a:cubicBezTo>
                <a:cubicBezTo>
                  <a:pt x="7995436" y="4570153"/>
                  <a:pt x="7995436" y="4570153"/>
                  <a:pt x="7970262" y="4560078"/>
                </a:cubicBezTo>
                <a:cubicBezTo>
                  <a:pt x="7970262" y="4560078"/>
                  <a:pt x="7970262" y="4560078"/>
                  <a:pt x="7955156" y="4565116"/>
                </a:cubicBezTo>
                <a:cubicBezTo>
                  <a:pt x="7955156" y="4565116"/>
                  <a:pt x="7955156" y="4565116"/>
                  <a:pt x="7945086" y="4580230"/>
                </a:cubicBezTo>
                <a:cubicBezTo>
                  <a:pt x="7945086" y="4580230"/>
                  <a:pt x="7945086" y="4580230"/>
                  <a:pt x="7869563" y="4595344"/>
                </a:cubicBezTo>
                <a:cubicBezTo>
                  <a:pt x="7869563" y="4595344"/>
                  <a:pt x="7869563" y="4595344"/>
                  <a:pt x="7859494" y="4605421"/>
                </a:cubicBezTo>
                <a:cubicBezTo>
                  <a:pt x="7859494" y="4605421"/>
                  <a:pt x="7859494" y="4605421"/>
                  <a:pt x="7814178" y="4620535"/>
                </a:cubicBezTo>
                <a:cubicBezTo>
                  <a:pt x="7814178" y="4620535"/>
                  <a:pt x="7814178" y="4620535"/>
                  <a:pt x="7783970" y="4595344"/>
                </a:cubicBezTo>
                <a:cubicBezTo>
                  <a:pt x="7783970" y="4595344"/>
                  <a:pt x="7783970" y="4595344"/>
                  <a:pt x="7743690" y="4605421"/>
                </a:cubicBezTo>
                <a:cubicBezTo>
                  <a:pt x="7758796" y="4610458"/>
                  <a:pt x="7713480" y="4620535"/>
                  <a:pt x="7753760" y="4630610"/>
                </a:cubicBezTo>
                <a:cubicBezTo>
                  <a:pt x="7753760" y="4630610"/>
                  <a:pt x="7753760" y="4630610"/>
                  <a:pt x="7738655" y="4640687"/>
                </a:cubicBezTo>
                <a:cubicBezTo>
                  <a:pt x="7738655" y="4640687"/>
                  <a:pt x="7738655" y="4640687"/>
                  <a:pt x="7728586" y="4635649"/>
                </a:cubicBezTo>
                <a:cubicBezTo>
                  <a:pt x="7728586" y="4635649"/>
                  <a:pt x="7728586" y="4635649"/>
                  <a:pt x="7688306" y="4645726"/>
                </a:cubicBezTo>
                <a:cubicBezTo>
                  <a:pt x="7688306" y="4645726"/>
                  <a:pt x="7688306" y="4645726"/>
                  <a:pt x="7663131" y="4630610"/>
                </a:cubicBezTo>
                <a:cubicBezTo>
                  <a:pt x="7663131" y="4630610"/>
                  <a:pt x="7663131" y="4630610"/>
                  <a:pt x="7547330" y="4655801"/>
                </a:cubicBezTo>
                <a:cubicBezTo>
                  <a:pt x="7547330" y="4655801"/>
                  <a:pt x="7547330" y="4655801"/>
                  <a:pt x="7507050" y="4665878"/>
                </a:cubicBezTo>
                <a:cubicBezTo>
                  <a:pt x="7502014" y="4670917"/>
                  <a:pt x="7507050" y="4675954"/>
                  <a:pt x="7512084" y="4670917"/>
                </a:cubicBezTo>
                <a:cubicBezTo>
                  <a:pt x="7507050" y="4675954"/>
                  <a:pt x="7502014" y="4675954"/>
                  <a:pt x="7496980" y="4680992"/>
                </a:cubicBezTo>
                <a:cubicBezTo>
                  <a:pt x="7522155" y="4675954"/>
                  <a:pt x="7547330" y="4680992"/>
                  <a:pt x="7567468" y="4670917"/>
                </a:cubicBezTo>
                <a:cubicBezTo>
                  <a:pt x="7567468" y="4670917"/>
                  <a:pt x="7567468" y="4670917"/>
                  <a:pt x="7572504" y="4680992"/>
                </a:cubicBezTo>
                <a:cubicBezTo>
                  <a:pt x="7572504" y="4680992"/>
                  <a:pt x="7572504" y="4680992"/>
                  <a:pt x="7491945" y="4701145"/>
                </a:cubicBezTo>
                <a:cubicBezTo>
                  <a:pt x="7491945" y="4701145"/>
                  <a:pt x="7491945" y="4701145"/>
                  <a:pt x="7426491" y="4711222"/>
                </a:cubicBezTo>
                <a:cubicBezTo>
                  <a:pt x="7426491" y="4711222"/>
                  <a:pt x="7426491" y="4711222"/>
                  <a:pt x="7451666" y="4691069"/>
                </a:cubicBezTo>
                <a:cubicBezTo>
                  <a:pt x="7451666" y="4691069"/>
                  <a:pt x="7451666" y="4691069"/>
                  <a:pt x="7456701" y="4696106"/>
                </a:cubicBezTo>
                <a:cubicBezTo>
                  <a:pt x="7456701" y="4696106"/>
                  <a:pt x="7456701" y="4696106"/>
                  <a:pt x="7486910" y="4680992"/>
                </a:cubicBezTo>
                <a:cubicBezTo>
                  <a:pt x="7486910" y="4680992"/>
                  <a:pt x="7486910" y="4680992"/>
                  <a:pt x="7456701" y="4670917"/>
                </a:cubicBezTo>
                <a:cubicBezTo>
                  <a:pt x="7456701" y="4670917"/>
                  <a:pt x="7456701" y="4670917"/>
                  <a:pt x="7381177" y="4701145"/>
                </a:cubicBezTo>
                <a:cubicBezTo>
                  <a:pt x="7381177" y="4701145"/>
                  <a:pt x="7381177" y="4701145"/>
                  <a:pt x="7381177" y="4721297"/>
                </a:cubicBezTo>
                <a:cubicBezTo>
                  <a:pt x="7381177" y="4721297"/>
                  <a:pt x="7381177" y="4721297"/>
                  <a:pt x="7401316" y="4716259"/>
                </a:cubicBezTo>
                <a:cubicBezTo>
                  <a:pt x="7401316" y="4716259"/>
                  <a:pt x="7401316" y="4716259"/>
                  <a:pt x="7386211" y="4726336"/>
                </a:cubicBezTo>
                <a:cubicBezTo>
                  <a:pt x="7386211" y="4726336"/>
                  <a:pt x="7386211" y="4726336"/>
                  <a:pt x="7376142" y="4721297"/>
                </a:cubicBezTo>
                <a:cubicBezTo>
                  <a:pt x="7376142" y="4721297"/>
                  <a:pt x="7376142" y="4721297"/>
                  <a:pt x="7335862" y="4736411"/>
                </a:cubicBezTo>
                <a:cubicBezTo>
                  <a:pt x="7335862" y="4736411"/>
                  <a:pt x="7335862" y="4736411"/>
                  <a:pt x="7330828" y="4736411"/>
                </a:cubicBezTo>
                <a:cubicBezTo>
                  <a:pt x="7330828" y="4736411"/>
                  <a:pt x="7330828" y="4736411"/>
                  <a:pt x="7330828" y="4726336"/>
                </a:cubicBezTo>
                <a:cubicBezTo>
                  <a:pt x="7330828" y="4726336"/>
                  <a:pt x="7330828" y="4726336"/>
                  <a:pt x="7361036" y="4726336"/>
                </a:cubicBezTo>
                <a:cubicBezTo>
                  <a:pt x="7361036" y="4726336"/>
                  <a:pt x="7361036" y="4726336"/>
                  <a:pt x="7361036" y="4711222"/>
                </a:cubicBezTo>
                <a:cubicBezTo>
                  <a:pt x="7361036" y="4711222"/>
                  <a:pt x="7361036" y="4711222"/>
                  <a:pt x="7361036" y="4706183"/>
                </a:cubicBezTo>
                <a:cubicBezTo>
                  <a:pt x="7361036" y="4706183"/>
                  <a:pt x="7361036" y="4706183"/>
                  <a:pt x="7345933" y="4696106"/>
                </a:cubicBezTo>
                <a:cubicBezTo>
                  <a:pt x="7345933" y="4696106"/>
                  <a:pt x="7345933" y="4696106"/>
                  <a:pt x="7335862" y="4701145"/>
                </a:cubicBezTo>
                <a:cubicBezTo>
                  <a:pt x="7335862" y="4706183"/>
                  <a:pt x="7335862" y="4706183"/>
                  <a:pt x="7330828" y="4706183"/>
                </a:cubicBezTo>
                <a:cubicBezTo>
                  <a:pt x="7330828" y="4706183"/>
                  <a:pt x="7330828" y="4706183"/>
                  <a:pt x="7325792" y="4706183"/>
                </a:cubicBezTo>
                <a:cubicBezTo>
                  <a:pt x="7320758" y="4711222"/>
                  <a:pt x="7310688" y="4711222"/>
                  <a:pt x="7290548" y="4711222"/>
                </a:cubicBezTo>
                <a:cubicBezTo>
                  <a:pt x="7290548" y="4711222"/>
                  <a:pt x="7290548" y="4711222"/>
                  <a:pt x="7235166" y="4731374"/>
                </a:cubicBezTo>
                <a:cubicBezTo>
                  <a:pt x="7235166" y="4731374"/>
                  <a:pt x="7235166" y="4731374"/>
                  <a:pt x="7194886" y="4731374"/>
                </a:cubicBezTo>
                <a:cubicBezTo>
                  <a:pt x="7194886" y="4731374"/>
                  <a:pt x="7194886" y="4731374"/>
                  <a:pt x="7119362" y="4746488"/>
                </a:cubicBezTo>
                <a:cubicBezTo>
                  <a:pt x="7119362" y="4746488"/>
                  <a:pt x="7119362" y="4746488"/>
                  <a:pt x="7109292" y="4756564"/>
                </a:cubicBezTo>
                <a:cubicBezTo>
                  <a:pt x="7109292" y="4756564"/>
                  <a:pt x="7109292" y="4756564"/>
                  <a:pt x="7084118" y="4751527"/>
                </a:cubicBezTo>
                <a:cubicBezTo>
                  <a:pt x="7084118" y="4751527"/>
                  <a:pt x="7084118" y="4751527"/>
                  <a:pt x="7048872" y="4771679"/>
                </a:cubicBezTo>
                <a:cubicBezTo>
                  <a:pt x="7048872" y="4771679"/>
                  <a:pt x="7048872" y="4771679"/>
                  <a:pt x="7018664" y="4776716"/>
                </a:cubicBezTo>
                <a:cubicBezTo>
                  <a:pt x="7018664" y="4776716"/>
                  <a:pt x="7018664" y="4776716"/>
                  <a:pt x="7003559" y="4771679"/>
                </a:cubicBezTo>
                <a:cubicBezTo>
                  <a:pt x="7003559" y="4771679"/>
                  <a:pt x="7003559" y="4771679"/>
                  <a:pt x="6988454" y="4786793"/>
                </a:cubicBezTo>
                <a:cubicBezTo>
                  <a:pt x="6988454" y="4786793"/>
                  <a:pt x="6988454" y="4781755"/>
                  <a:pt x="6988454" y="4781755"/>
                </a:cubicBezTo>
                <a:cubicBezTo>
                  <a:pt x="6983420" y="4786793"/>
                  <a:pt x="6973349" y="4786793"/>
                  <a:pt x="6958246" y="4791832"/>
                </a:cubicBezTo>
                <a:cubicBezTo>
                  <a:pt x="6958246" y="4791832"/>
                  <a:pt x="6953210" y="4791832"/>
                  <a:pt x="6953210" y="4796869"/>
                </a:cubicBezTo>
                <a:cubicBezTo>
                  <a:pt x="6953210" y="4796869"/>
                  <a:pt x="6953210" y="4796869"/>
                  <a:pt x="6948174" y="4791832"/>
                </a:cubicBezTo>
                <a:cubicBezTo>
                  <a:pt x="6933071" y="4796869"/>
                  <a:pt x="6907896" y="4796869"/>
                  <a:pt x="6872651" y="4801907"/>
                </a:cubicBezTo>
                <a:cubicBezTo>
                  <a:pt x="6872651" y="4801907"/>
                  <a:pt x="6872651" y="4801907"/>
                  <a:pt x="6797127" y="4817021"/>
                </a:cubicBezTo>
                <a:cubicBezTo>
                  <a:pt x="6797127" y="4817021"/>
                  <a:pt x="6797127" y="4817021"/>
                  <a:pt x="6646080" y="4842212"/>
                </a:cubicBezTo>
                <a:cubicBezTo>
                  <a:pt x="6646080" y="4842212"/>
                  <a:pt x="6646080" y="4842212"/>
                  <a:pt x="6636010" y="4822059"/>
                </a:cubicBezTo>
                <a:cubicBezTo>
                  <a:pt x="6636010" y="4822059"/>
                  <a:pt x="6636010" y="4822059"/>
                  <a:pt x="6625941" y="4822059"/>
                </a:cubicBezTo>
                <a:cubicBezTo>
                  <a:pt x="6625941" y="4822059"/>
                  <a:pt x="6625941" y="4822059"/>
                  <a:pt x="6625941" y="4842212"/>
                </a:cubicBezTo>
                <a:cubicBezTo>
                  <a:pt x="6625941" y="4842212"/>
                  <a:pt x="6625941" y="4842212"/>
                  <a:pt x="6580628" y="4862364"/>
                </a:cubicBezTo>
                <a:cubicBezTo>
                  <a:pt x="6580628" y="4862364"/>
                  <a:pt x="6580628" y="4862364"/>
                  <a:pt x="6464824" y="4867403"/>
                </a:cubicBezTo>
                <a:cubicBezTo>
                  <a:pt x="6464824" y="4867403"/>
                  <a:pt x="6464824" y="4867403"/>
                  <a:pt x="6464824" y="4862364"/>
                </a:cubicBezTo>
                <a:cubicBezTo>
                  <a:pt x="6464824" y="4862364"/>
                  <a:pt x="6464824" y="4862364"/>
                  <a:pt x="6434614" y="4862364"/>
                </a:cubicBezTo>
                <a:cubicBezTo>
                  <a:pt x="6434614" y="4862364"/>
                  <a:pt x="6434614" y="4862364"/>
                  <a:pt x="6424544" y="4872441"/>
                </a:cubicBezTo>
                <a:cubicBezTo>
                  <a:pt x="6424544" y="4872441"/>
                  <a:pt x="6424544" y="4872441"/>
                  <a:pt x="6354056" y="4887555"/>
                </a:cubicBezTo>
                <a:cubicBezTo>
                  <a:pt x="6354056" y="4887555"/>
                  <a:pt x="6354056" y="4887555"/>
                  <a:pt x="6328882" y="4872441"/>
                </a:cubicBezTo>
                <a:cubicBezTo>
                  <a:pt x="6318811" y="4862364"/>
                  <a:pt x="6298672" y="4862364"/>
                  <a:pt x="6308742" y="4892594"/>
                </a:cubicBezTo>
                <a:cubicBezTo>
                  <a:pt x="6308742" y="4892594"/>
                  <a:pt x="6308742" y="4892594"/>
                  <a:pt x="6298672" y="4897632"/>
                </a:cubicBezTo>
                <a:cubicBezTo>
                  <a:pt x="6298672" y="4897632"/>
                  <a:pt x="6298672" y="4897632"/>
                  <a:pt x="6278532" y="4872441"/>
                </a:cubicBezTo>
                <a:cubicBezTo>
                  <a:pt x="6278532" y="4872441"/>
                  <a:pt x="6278532" y="4872441"/>
                  <a:pt x="6258392" y="4877480"/>
                </a:cubicBezTo>
                <a:cubicBezTo>
                  <a:pt x="6258392" y="4877480"/>
                  <a:pt x="6258392" y="4877480"/>
                  <a:pt x="6238253" y="4902669"/>
                </a:cubicBezTo>
                <a:cubicBezTo>
                  <a:pt x="6238253" y="4902669"/>
                  <a:pt x="6238253" y="4902669"/>
                  <a:pt x="6203008" y="4912746"/>
                </a:cubicBezTo>
                <a:cubicBezTo>
                  <a:pt x="6203008" y="4912746"/>
                  <a:pt x="6203008" y="4912746"/>
                  <a:pt x="6072101" y="4922822"/>
                </a:cubicBezTo>
                <a:cubicBezTo>
                  <a:pt x="6072101" y="4922822"/>
                  <a:pt x="6072101" y="4922822"/>
                  <a:pt x="6067066" y="4932899"/>
                </a:cubicBezTo>
                <a:cubicBezTo>
                  <a:pt x="6067066" y="4932899"/>
                  <a:pt x="6067066" y="4932899"/>
                  <a:pt x="6051960" y="4927860"/>
                </a:cubicBezTo>
                <a:cubicBezTo>
                  <a:pt x="6051960" y="4927860"/>
                  <a:pt x="6051960" y="4927860"/>
                  <a:pt x="6046926" y="4922822"/>
                </a:cubicBezTo>
                <a:cubicBezTo>
                  <a:pt x="6046926" y="4922822"/>
                  <a:pt x="6046926" y="4922822"/>
                  <a:pt x="6036857" y="4932899"/>
                </a:cubicBezTo>
                <a:cubicBezTo>
                  <a:pt x="6036857" y="4932899"/>
                  <a:pt x="6036857" y="4932899"/>
                  <a:pt x="6001613" y="4932899"/>
                </a:cubicBezTo>
                <a:cubicBezTo>
                  <a:pt x="6001613" y="4932899"/>
                  <a:pt x="6001613" y="4932899"/>
                  <a:pt x="5880774" y="4948013"/>
                </a:cubicBezTo>
                <a:cubicBezTo>
                  <a:pt x="5880774" y="4948013"/>
                  <a:pt x="5880774" y="4948013"/>
                  <a:pt x="5855600" y="4958090"/>
                </a:cubicBezTo>
                <a:cubicBezTo>
                  <a:pt x="5855600" y="4958090"/>
                  <a:pt x="5855600" y="4958090"/>
                  <a:pt x="5780076" y="4973204"/>
                </a:cubicBezTo>
                <a:cubicBezTo>
                  <a:pt x="5780076" y="4973204"/>
                  <a:pt x="5780076" y="4973204"/>
                  <a:pt x="5734762" y="4978242"/>
                </a:cubicBezTo>
                <a:cubicBezTo>
                  <a:pt x="5734762" y="4978242"/>
                  <a:pt x="5734762" y="4978242"/>
                  <a:pt x="5719658" y="4973204"/>
                </a:cubicBezTo>
                <a:cubicBezTo>
                  <a:pt x="5719658" y="4973204"/>
                  <a:pt x="5719658" y="4973204"/>
                  <a:pt x="5689448" y="4978242"/>
                </a:cubicBezTo>
                <a:cubicBezTo>
                  <a:pt x="5689448" y="4978242"/>
                  <a:pt x="5689448" y="4978242"/>
                  <a:pt x="5679378" y="4978242"/>
                </a:cubicBezTo>
                <a:cubicBezTo>
                  <a:pt x="5679378" y="4978242"/>
                  <a:pt x="5679378" y="4978242"/>
                  <a:pt x="5674344" y="4973204"/>
                </a:cubicBezTo>
                <a:cubicBezTo>
                  <a:pt x="5674344" y="4973204"/>
                  <a:pt x="5674344" y="4973204"/>
                  <a:pt x="5603854" y="4993356"/>
                </a:cubicBezTo>
                <a:cubicBezTo>
                  <a:pt x="5603854" y="4993356"/>
                  <a:pt x="5603854" y="4993356"/>
                  <a:pt x="5533366" y="4998394"/>
                </a:cubicBezTo>
                <a:cubicBezTo>
                  <a:pt x="5533366" y="4998394"/>
                  <a:pt x="5533366" y="4998394"/>
                  <a:pt x="5452808" y="5013508"/>
                </a:cubicBezTo>
                <a:cubicBezTo>
                  <a:pt x="5452808" y="5013508"/>
                  <a:pt x="5452808" y="5013508"/>
                  <a:pt x="5447773" y="5008470"/>
                </a:cubicBezTo>
                <a:cubicBezTo>
                  <a:pt x="5447773" y="5008470"/>
                  <a:pt x="5447773" y="5008470"/>
                  <a:pt x="5427632" y="5018547"/>
                </a:cubicBezTo>
                <a:cubicBezTo>
                  <a:pt x="5427632" y="5018547"/>
                  <a:pt x="5427632" y="5018547"/>
                  <a:pt x="5417563" y="5013508"/>
                </a:cubicBezTo>
                <a:cubicBezTo>
                  <a:pt x="5417563" y="5013508"/>
                  <a:pt x="5417563" y="5013508"/>
                  <a:pt x="5362178" y="5028622"/>
                </a:cubicBezTo>
                <a:cubicBezTo>
                  <a:pt x="5362178" y="5028622"/>
                  <a:pt x="5362178" y="5028622"/>
                  <a:pt x="5296724" y="5028622"/>
                </a:cubicBezTo>
                <a:cubicBezTo>
                  <a:pt x="5296724" y="5028622"/>
                  <a:pt x="5296724" y="5028622"/>
                  <a:pt x="5286655" y="5038699"/>
                </a:cubicBezTo>
                <a:cubicBezTo>
                  <a:pt x="5286655" y="5038699"/>
                  <a:pt x="5286655" y="5038699"/>
                  <a:pt x="5251411" y="5033661"/>
                </a:cubicBezTo>
                <a:cubicBezTo>
                  <a:pt x="5251411" y="5033661"/>
                  <a:pt x="5251411" y="5033661"/>
                  <a:pt x="5170854" y="5048775"/>
                </a:cubicBezTo>
                <a:cubicBezTo>
                  <a:pt x="5170854" y="5048775"/>
                  <a:pt x="5170854" y="5048775"/>
                  <a:pt x="5150712" y="5048775"/>
                </a:cubicBezTo>
                <a:cubicBezTo>
                  <a:pt x="5150712" y="5048775"/>
                  <a:pt x="5150712" y="5048775"/>
                  <a:pt x="5140643" y="5058852"/>
                </a:cubicBezTo>
                <a:cubicBezTo>
                  <a:pt x="5140643" y="5058852"/>
                  <a:pt x="5140643" y="5058852"/>
                  <a:pt x="4919106" y="5084043"/>
                </a:cubicBezTo>
                <a:cubicBezTo>
                  <a:pt x="4919106" y="5084043"/>
                  <a:pt x="4919106" y="5084043"/>
                  <a:pt x="4863723" y="5094118"/>
                </a:cubicBezTo>
                <a:cubicBezTo>
                  <a:pt x="4863723" y="5094118"/>
                  <a:pt x="4863723" y="5094118"/>
                  <a:pt x="4858689" y="5109234"/>
                </a:cubicBezTo>
                <a:cubicBezTo>
                  <a:pt x="4858689" y="5114271"/>
                  <a:pt x="4853653" y="5124348"/>
                  <a:pt x="4838549" y="5109234"/>
                </a:cubicBezTo>
                <a:cubicBezTo>
                  <a:pt x="4838549" y="5109234"/>
                  <a:pt x="4838549" y="5109234"/>
                  <a:pt x="4858689" y="5094118"/>
                </a:cubicBezTo>
                <a:cubicBezTo>
                  <a:pt x="4858689" y="5094118"/>
                  <a:pt x="4858689" y="5094118"/>
                  <a:pt x="4818409" y="5094118"/>
                </a:cubicBezTo>
                <a:cubicBezTo>
                  <a:pt x="4818409" y="5094118"/>
                  <a:pt x="4818409" y="5094118"/>
                  <a:pt x="4757989" y="5099157"/>
                </a:cubicBezTo>
                <a:cubicBezTo>
                  <a:pt x="4757989" y="5099157"/>
                  <a:pt x="4757989" y="5099157"/>
                  <a:pt x="4737850" y="5109234"/>
                </a:cubicBezTo>
                <a:cubicBezTo>
                  <a:pt x="4737850" y="5109234"/>
                  <a:pt x="4737850" y="5109234"/>
                  <a:pt x="4702607" y="5109234"/>
                </a:cubicBezTo>
                <a:cubicBezTo>
                  <a:pt x="4702607" y="5109234"/>
                  <a:pt x="4702607" y="5109234"/>
                  <a:pt x="4662327" y="5124348"/>
                </a:cubicBezTo>
                <a:cubicBezTo>
                  <a:pt x="4662327" y="5124348"/>
                  <a:pt x="4662327" y="5124348"/>
                  <a:pt x="4637152" y="5114271"/>
                </a:cubicBezTo>
                <a:cubicBezTo>
                  <a:pt x="4637152" y="5114271"/>
                  <a:pt x="4637152" y="5114271"/>
                  <a:pt x="4556593" y="5129386"/>
                </a:cubicBezTo>
                <a:cubicBezTo>
                  <a:pt x="4556593" y="5129386"/>
                  <a:pt x="4556593" y="5129386"/>
                  <a:pt x="4501210" y="5139462"/>
                </a:cubicBezTo>
                <a:cubicBezTo>
                  <a:pt x="4501210" y="5139462"/>
                  <a:pt x="4501210" y="5139462"/>
                  <a:pt x="4460930" y="5139462"/>
                </a:cubicBezTo>
                <a:cubicBezTo>
                  <a:pt x="4460930" y="5139462"/>
                  <a:pt x="4460930" y="5139462"/>
                  <a:pt x="4390442" y="5149539"/>
                </a:cubicBezTo>
                <a:cubicBezTo>
                  <a:pt x="4390442" y="5149539"/>
                  <a:pt x="4390442" y="5149539"/>
                  <a:pt x="4375337" y="5159614"/>
                </a:cubicBezTo>
                <a:cubicBezTo>
                  <a:pt x="4375337" y="5159614"/>
                  <a:pt x="4375337" y="5159614"/>
                  <a:pt x="4355198" y="5154576"/>
                </a:cubicBezTo>
                <a:cubicBezTo>
                  <a:pt x="4355198" y="5154576"/>
                  <a:pt x="4355198" y="5154576"/>
                  <a:pt x="4324988" y="5169691"/>
                </a:cubicBezTo>
                <a:cubicBezTo>
                  <a:pt x="4324988" y="5169691"/>
                  <a:pt x="4324988" y="5169691"/>
                  <a:pt x="4184010" y="5179766"/>
                </a:cubicBezTo>
                <a:cubicBezTo>
                  <a:pt x="4184010" y="5179766"/>
                  <a:pt x="4184010" y="5179766"/>
                  <a:pt x="4108486" y="5184805"/>
                </a:cubicBezTo>
                <a:cubicBezTo>
                  <a:pt x="4108486" y="5184805"/>
                  <a:pt x="4108486" y="5184805"/>
                  <a:pt x="4098417" y="5204957"/>
                </a:cubicBezTo>
                <a:cubicBezTo>
                  <a:pt x="4098417" y="5204957"/>
                  <a:pt x="4098417" y="5204957"/>
                  <a:pt x="4093381" y="5189843"/>
                </a:cubicBezTo>
                <a:cubicBezTo>
                  <a:pt x="4093381" y="5189843"/>
                  <a:pt x="4093381" y="5189843"/>
                  <a:pt x="4083312" y="5204957"/>
                </a:cubicBezTo>
                <a:cubicBezTo>
                  <a:pt x="4088348" y="5204957"/>
                  <a:pt x="4113522" y="5215033"/>
                  <a:pt x="4063173" y="5199919"/>
                </a:cubicBezTo>
                <a:cubicBezTo>
                  <a:pt x="4063173" y="5199919"/>
                  <a:pt x="4063173" y="5199919"/>
                  <a:pt x="4063173" y="5209996"/>
                </a:cubicBezTo>
                <a:cubicBezTo>
                  <a:pt x="4063173" y="5209996"/>
                  <a:pt x="4063173" y="5209996"/>
                  <a:pt x="4053103" y="5204957"/>
                </a:cubicBezTo>
                <a:cubicBezTo>
                  <a:pt x="4053103" y="5204957"/>
                  <a:pt x="4048068" y="5204957"/>
                  <a:pt x="4048068" y="5199919"/>
                </a:cubicBezTo>
                <a:cubicBezTo>
                  <a:pt x="4048068" y="5199919"/>
                  <a:pt x="4048068" y="5199919"/>
                  <a:pt x="4012825" y="5209996"/>
                </a:cubicBezTo>
                <a:cubicBezTo>
                  <a:pt x="4012825" y="5209996"/>
                  <a:pt x="4012825" y="5209996"/>
                  <a:pt x="4002754" y="5199919"/>
                </a:cubicBezTo>
                <a:cubicBezTo>
                  <a:pt x="4002754" y="5199919"/>
                  <a:pt x="4002754" y="5199919"/>
                  <a:pt x="3902055" y="5225110"/>
                </a:cubicBezTo>
                <a:cubicBezTo>
                  <a:pt x="3937300" y="5245262"/>
                  <a:pt x="3967509" y="5194880"/>
                  <a:pt x="3987649" y="5225110"/>
                </a:cubicBezTo>
                <a:cubicBezTo>
                  <a:pt x="3987649" y="5225110"/>
                  <a:pt x="3987649" y="5225110"/>
                  <a:pt x="4007788" y="5225110"/>
                </a:cubicBezTo>
                <a:cubicBezTo>
                  <a:pt x="4007788" y="5225110"/>
                  <a:pt x="4007788" y="5225110"/>
                  <a:pt x="3962475" y="5250301"/>
                </a:cubicBezTo>
                <a:cubicBezTo>
                  <a:pt x="3962475" y="5250301"/>
                  <a:pt x="3962475" y="5250301"/>
                  <a:pt x="3897021" y="5250301"/>
                </a:cubicBezTo>
                <a:cubicBezTo>
                  <a:pt x="3897021" y="5250301"/>
                  <a:pt x="3897021" y="5250301"/>
                  <a:pt x="3871846" y="5285567"/>
                </a:cubicBezTo>
                <a:cubicBezTo>
                  <a:pt x="3871846" y="5285567"/>
                  <a:pt x="3871846" y="5285567"/>
                  <a:pt x="3831566" y="5280529"/>
                </a:cubicBezTo>
                <a:cubicBezTo>
                  <a:pt x="3841636" y="5280529"/>
                  <a:pt x="3826532" y="5270453"/>
                  <a:pt x="3826532" y="5260376"/>
                </a:cubicBezTo>
                <a:cubicBezTo>
                  <a:pt x="3826532" y="5260376"/>
                  <a:pt x="3826532" y="5260376"/>
                  <a:pt x="3826532" y="5265415"/>
                </a:cubicBezTo>
                <a:cubicBezTo>
                  <a:pt x="3826532" y="5265415"/>
                  <a:pt x="3826532" y="5265415"/>
                  <a:pt x="3811427" y="5250301"/>
                </a:cubicBezTo>
                <a:cubicBezTo>
                  <a:pt x="3811427" y="5250301"/>
                  <a:pt x="3811427" y="5250301"/>
                  <a:pt x="3791287" y="5275490"/>
                </a:cubicBezTo>
                <a:cubicBezTo>
                  <a:pt x="3791287" y="5275490"/>
                  <a:pt x="3791287" y="5275490"/>
                  <a:pt x="3806392" y="5280529"/>
                </a:cubicBezTo>
                <a:cubicBezTo>
                  <a:pt x="3806392" y="5280529"/>
                  <a:pt x="3806392" y="5280529"/>
                  <a:pt x="3776183" y="5280529"/>
                </a:cubicBezTo>
                <a:cubicBezTo>
                  <a:pt x="3776183" y="5290606"/>
                  <a:pt x="3771148" y="5305720"/>
                  <a:pt x="3761078" y="5325872"/>
                </a:cubicBezTo>
                <a:cubicBezTo>
                  <a:pt x="3761078" y="5325872"/>
                  <a:pt x="3761078" y="5325872"/>
                  <a:pt x="3756043" y="5325872"/>
                </a:cubicBezTo>
                <a:cubicBezTo>
                  <a:pt x="3756043" y="5325872"/>
                  <a:pt x="3756043" y="5325872"/>
                  <a:pt x="3761078" y="5310758"/>
                </a:cubicBezTo>
                <a:cubicBezTo>
                  <a:pt x="3761078" y="5310758"/>
                  <a:pt x="3761078" y="5310758"/>
                  <a:pt x="3761078" y="5300681"/>
                </a:cubicBezTo>
                <a:cubicBezTo>
                  <a:pt x="3761078" y="5300681"/>
                  <a:pt x="3761078" y="5300681"/>
                  <a:pt x="3730868" y="5295644"/>
                </a:cubicBezTo>
                <a:cubicBezTo>
                  <a:pt x="3730868" y="5295644"/>
                  <a:pt x="3730868" y="5295644"/>
                  <a:pt x="3735904" y="5290606"/>
                </a:cubicBezTo>
                <a:cubicBezTo>
                  <a:pt x="3735904" y="5290606"/>
                  <a:pt x="3735904" y="5290606"/>
                  <a:pt x="3725834" y="5285567"/>
                </a:cubicBezTo>
                <a:cubicBezTo>
                  <a:pt x="3725834" y="5285567"/>
                  <a:pt x="3725834" y="5285567"/>
                  <a:pt x="3695624" y="5290606"/>
                </a:cubicBezTo>
                <a:cubicBezTo>
                  <a:pt x="3695624" y="5290606"/>
                  <a:pt x="3695624" y="5290606"/>
                  <a:pt x="3695624" y="5300681"/>
                </a:cubicBezTo>
                <a:cubicBezTo>
                  <a:pt x="3695624" y="5300681"/>
                  <a:pt x="3695624" y="5300681"/>
                  <a:pt x="3640240" y="5285567"/>
                </a:cubicBezTo>
                <a:cubicBezTo>
                  <a:pt x="3640240" y="5280529"/>
                  <a:pt x="3635206" y="5280529"/>
                  <a:pt x="3625136" y="5275490"/>
                </a:cubicBezTo>
                <a:cubicBezTo>
                  <a:pt x="3625136" y="5275490"/>
                  <a:pt x="3625136" y="5275490"/>
                  <a:pt x="3675484" y="5265415"/>
                </a:cubicBezTo>
                <a:cubicBezTo>
                  <a:pt x="3680519" y="5265415"/>
                  <a:pt x="3685555" y="5260376"/>
                  <a:pt x="3690589" y="5255338"/>
                </a:cubicBezTo>
                <a:cubicBezTo>
                  <a:pt x="3685555" y="5250301"/>
                  <a:pt x="3675484" y="5245262"/>
                  <a:pt x="3670450" y="5240224"/>
                </a:cubicBezTo>
                <a:cubicBezTo>
                  <a:pt x="3670450" y="5240224"/>
                  <a:pt x="3670450" y="5240224"/>
                  <a:pt x="3660381" y="5235185"/>
                </a:cubicBezTo>
                <a:cubicBezTo>
                  <a:pt x="3660381" y="5235185"/>
                  <a:pt x="3660381" y="5235185"/>
                  <a:pt x="3660381" y="5240224"/>
                </a:cubicBezTo>
                <a:cubicBezTo>
                  <a:pt x="3650311" y="5245262"/>
                  <a:pt x="3635206" y="5280529"/>
                  <a:pt x="3620101" y="5265415"/>
                </a:cubicBezTo>
                <a:cubicBezTo>
                  <a:pt x="3620101" y="5265415"/>
                  <a:pt x="3620101" y="5265415"/>
                  <a:pt x="3599960" y="5270453"/>
                </a:cubicBezTo>
                <a:cubicBezTo>
                  <a:pt x="3599960" y="5270453"/>
                  <a:pt x="3599960" y="5270453"/>
                  <a:pt x="3594926" y="5250301"/>
                </a:cubicBezTo>
                <a:cubicBezTo>
                  <a:pt x="3594926" y="5250301"/>
                  <a:pt x="3594926" y="5250301"/>
                  <a:pt x="3559682" y="5250301"/>
                </a:cubicBezTo>
                <a:cubicBezTo>
                  <a:pt x="3559682" y="5250301"/>
                  <a:pt x="3559682" y="5250301"/>
                  <a:pt x="3584857" y="5240224"/>
                </a:cubicBezTo>
                <a:cubicBezTo>
                  <a:pt x="3584857" y="5240224"/>
                  <a:pt x="3584857" y="5240224"/>
                  <a:pt x="3574787" y="5225110"/>
                </a:cubicBezTo>
                <a:cubicBezTo>
                  <a:pt x="3574787" y="5225110"/>
                  <a:pt x="3574787" y="5225110"/>
                  <a:pt x="3579821" y="5199919"/>
                </a:cubicBezTo>
                <a:cubicBezTo>
                  <a:pt x="3579821" y="5199919"/>
                  <a:pt x="3579821" y="5199919"/>
                  <a:pt x="3620101" y="5199919"/>
                </a:cubicBezTo>
                <a:cubicBezTo>
                  <a:pt x="3620101" y="5199919"/>
                  <a:pt x="3620101" y="5199919"/>
                  <a:pt x="3635206" y="5189843"/>
                </a:cubicBezTo>
                <a:cubicBezTo>
                  <a:pt x="3635206" y="5189843"/>
                  <a:pt x="3635206" y="5189843"/>
                  <a:pt x="3655345" y="5194880"/>
                </a:cubicBezTo>
                <a:cubicBezTo>
                  <a:pt x="3655345" y="5194880"/>
                  <a:pt x="3655345" y="5194880"/>
                  <a:pt x="3695624" y="5184805"/>
                </a:cubicBezTo>
                <a:cubicBezTo>
                  <a:pt x="3695624" y="5184805"/>
                  <a:pt x="3695624" y="5184805"/>
                  <a:pt x="3690589" y="5174728"/>
                </a:cubicBezTo>
                <a:cubicBezTo>
                  <a:pt x="3690589" y="5174728"/>
                  <a:pt x="3700660" y="5154576"/>
                  <a:pt x="3715763" y="5174728"/>
                </a:cubicBezTo>
                <a:cubicBezTo>
                  <a:pt x="3715763" y="5169691"/>
                  <a:pt x="3725834" y="5164652"/>
                  <a:pt x="3715763" y="5184805"/>
                </a:cubicBezTo>
                <a:cubicBezTo>
                  <a:pt x="3715763" y="5184805"/>
                  <a:pt x="3715763" y="5189843"/>
                  <a:pt x="3715763" y="5189843"/>
                </a:cubicBezTo>
                <a:cubicBezTo>
                  <a:pt x="3705695" y="5194880"/>
                  <a:pt x="3685555" y="5199919"/>
                  <a:pt x="3655345" y="5209996"/>
                </a:cubicBezTo>
                <a:cubicBezTo>
                  <a:pt x="3655345" y="5209996"/>
                  <a:pt x="3655345" y="5209996"/>
                  <a:pt x="3660381" y="5215033"/>
                </a:cubicBezTo>
                <a:cubicBezTo>
                  <a:pt x="3660381" y="5215033"/>
                  <a:pt x="3660381" y="5215033"/>
                  <a:pt x="3620101" y="5230148"/>
                </a:cubicBezTo>
                <a:cubicBezTo>
                  <a:pt x="3620101" y="5230148"/>
                  <a:pt x="3620101" y="5230148"/>
                  <a:pt x="3640240" y="5235185"/>
                </a:cubicBezTo>
                <a:cubicBezTo>
                  <a:pt x="3640240" y="5235185"/>
                  <a:pt x="3640240" y="5235185"/>
                  <a:pt x="3695624" y="5230148"/>
                </a:cubicBezTo>
                <a:cubicBezTo>
                  <a:pt x="3695624" y="5230148"/>
                  <a:pt x="3695624" y="5230148"/>
                  <a:pt x="3695624" y="5209996"/>
                </a:cubicBezTo>
                <a:cubicBezTo>
                  <a:pt x="3695624" y="5209996"/>
                  <a:pt x="3695624" y="5209996"/>
                  <a:pt x="3735904" y="5209996"/>
                </a:cubicBezTo>
                <a:cubicBezTo>
                  <a:pt x="3735904" y="5209996"/>
                  <a:pt x="3735904" y="5209996"/>
                  <a:pt x="3725834" y="5189843"/>
                </a:cubicBezTo>
                <a:cubicBezTo>
                  <a:pt x="3725834" y="5189843"/>
                  <a:pt x="3725834" y="5189843"/>
                  <a:pt x="3756043" y="5194880"/>
                </a:cubicBezTo>
                <a:cubicBezTo>
                  <a:pt x="3756043" y="5194880"/>
                  <a:pt x="3756043" y="5194880"/>
                  <a:pt x="3756043" y="5209996"/>
                </a:cubicBezTo>
                <a:cubicBezTo>
                  <a:pt x="3756043" y="5209996"/>
                  <a:pt x="3756043" y="5209996"/>
                  <a:pt x="3776183" y="5209996"/>
                </a:cubicBezTo>
                <a:cubicBezTo>
                  <a:pt x="3776183" y="5209996"/>
                  <a:pt x="3776183" y="5209996"/>
                  <a:pt x="3781218" y="5189843"/>
                </a:cubicBezTo>
                <a:cubicBezTo>
                  <a:pt x="3781218" y="5189843"/>
                  <a:pt x="3781218" y="5189843"/>
                  <a:pt x="3876880" y="5174728"/>
                </a:cubicBezTo>
                <a:cubicBezTo>
                  <a:pt x="3876880" y="5174728"/>
                  <a:pt x="3876880" y="5174728"/>
                  <a:pt x="3866811" y="5164652"/>
                </a:cubicBezTo>
                <a:cubicBezTo>
                  <a:pt x="3866811" y="5164652"/>
                  <a:pt x="3866811" y="5164652"/>
                  <a:pt x="3863664" y="5164652"/>
                </a:cubicBezTo>
                <a:lnTo>
                  <a:pt x="3846672" y="5164652"/>
                </a:lnTo>
                <a:cubicBezTo>
                  <a:pt x="3846672" y="5164652"/>
                  <a:pt x="3846672" y="5164652"/>
                  <a:pt x="3843525" y="5164652"/>
                </a:cubicBezTo>
                <a:lnTo>
                  <a:pt x="3841636" y="5164652"/>
                </a:lnTo>
                <a:lnTo>
                  <a:pt x="3821498" y="5164652"/>
                </a:lnTo>
                <a:cubicBezTo>
                  <a:pt x="3821498" y="5164652"/>
                  <a:pt x="3821498" y="5164652"/>
                  <a:pt x="3806392" y="5149539"/>
                </a:cubicBezTo>
                <a:cubicBezTo>
                  <a:pt x="3806392" y="5149539"/>
                  <a:pt x="3806392" y="5149539"/>
                  <a:pt x="3766113" y="5164652"/>
                </a:cubicBezTo>
                <a:cubicBezTo>
                  <a:pt x="3766113" y="5164652"/>
                  <a:pt x="3766113" y="5164652"/>
                  <a:pt x="3756043" y="5154576"/>
                </a:cubicBezTo>
                <a:cubicBezTo>
                  <a:pt x="3756043" y="5154576"/>
                  <a:pt x="3756043" y="5154576"/>
                  <a:pt x="3725834" y="5169691"/>
                </a:cubicBezTo>
                <a:cubicBezTo>
                  <a:pt x="3725834" y="5169691"/>
                  <a:pt x="3725834" y="5169691"/>
                  <a:pt x="3705695" y="5154576"/>
                </a:cubicBezTo>
                <a:cubicBezTo>
                  <a:pt x="3705695" y="5154576"/>
                  <a:pt x="3705695" y="5154576"/>
                  <a:pt x="3715763" y="5139462"/>
                </a:cubicBezTo>
                <a:cubicBezTo>
                  <a:pt x="3715763" y="5139462"/>
                  <a:pt x="3715763" y="5139462"/>
                  <a:pt x="3761078" y="5139462"/>
                </a:cubicBezTo>
                <a:cubicBezTo>
                  <a:pt x="3761078" y="5139462"/>
                  <a:pt x="3761078" y="5139462"/>
                  <a:pt x="3766113" y="5124348"/>
                </a:cubicBezTo>
                <a:cubicBezTo>
                  <a:pt x="3766113" y="5124348"/>
                  <a:pt x="3766113" y="5124348"/>
                  <a:pt x="3791287" y="5124348"/>
                </a:cubicBezTo>
                <a:cubicBezTo>
                  <a:pt x="3786253" y="5124348"/>
                  <a:pt x="3786253" y="5129386"/>
                  <a:pt x="3816461" y="5139462"/>
                </a:cubicBezTo>
                <a:cubicBezTo>
                  <a:pt x="3816461" y="5139462"/>
                  <a:pt x="3816461" y="5139462"/>
                  <a:pt x="3851708" y="5119309"/>
                </a:cubicBezTo>
                <a:cubicBezTo>
                  <a:pt x="3851708" y="5119309"/>
                  <a:pt x="3851708" y="5119309"/>
                  <a:pt x="3881916" y="5124348"/>
                </a:cubicBezTo>
                <a:cubicBezTo>
                  <a:pt x="3881916" y="5124348"/>
                  <a:pt x="3881916" y="5124348"/>
                  <a:pt x="3912126" y="5114271"/>
                </a:cubicBezTo>
                <a:cubicBezTo>
                  <a:pt x="3912126" y="5114271"/>
                  <a:pt x="3912126" y="5114271"/>
                  <a:pt x="3927231" y="5114271"/>
                </a:cubicBezTo>
                <a:cubicBezTo>
                  <a:pt x="3912126" y="5119309"/>
                  <a:pt x="3917160" y="5119309"/>
                  <a:pt x="3962475" y="5109234"/>
                </a:cubicBezTo>
                <a:cubicBezTo>
                  <a:pt x="3962475" y="5109234"/>
                  <a:pt x="3962475" y="5109234"/>
                  <a:pt x="4083312" y="5089080"/>
                </a:cubicBezTo>
                <a:cubicBezTo>
                  <a:pt x="4083312" y="5089080"/>
                  <a:pt x="4083312" y="5089080"/>
                  <a:pt x="4103452" y="5089080"/>
                </a:cubicBezTo>
                <a:cubicBezTo>
                  <a:pt x="4103452" y="5089080"/>
                  <a:pt x="4103452" y="5089080"/>
                  <a:pt x="4133662" y="5073966"/>
                </a:cubicBezTo>
                <a:cubicBezTo>
                  <a:pt x="4128628" y="5073966"/>
                  <a:pt x="4128628" y="5073966"/>
                  <a:pt x="4123592" y="5073966"/>
                </a:cubicBezTo>
                <a:cubicBezTo>
                  <a:pt x="4148766" y="5068927"/>
                  <a:pt x="4173941" y="5058852"/>
                  <a:pt x="4204151" y="5053813"/>
                </a:cubicBezTo>
                <a:cubicBezTo>
                  <a:pt x="4204151" y="5053813"/>
                  <a:pt x="4204151" y="5053813"/>
                  <a:pt x="4264570" y="5028622"/>
                </a:cubicBezTo>
                <a:cubicBezTo>
                  <a:pt x="4264570" y="5028622"/>
                  <a:pt x="4264570" y="5028622"/>
                  <a:pt x="4309883" y="5023585"/>
                </a:cubicBezTo>
                <a:cubicBezTo>
                  <a:pt x="4309883" y="5023585"/>
                  <a:pt x="4309883" y="5023585"/>
                  <a:pt x="4309883" y="5013508"/>
                </a:cubicBezTo>
                <a:cubicBezTo>
                  <a:pt x="4309883" y="5013508"/>
                  <a:pt x="4309883" y="5013508"/>
                  <a:pt x="4324988" y="5013508"/>
                </a:cubicBezTo>
                <a:cubicBezTo>
                  <a:pt x="4324988" y="5013508"/>
                  <a:pt x="4314918" y="5013508"/>
                  <a:pt x="4319952" y="5018547"/>
                </a:cubicBezTo>
                <a:cubicBezTo>
                  <a:pt x="4319952" y="5018547"/>
                  <a:pt x="4319952" y="5018547"/>
                  <a:pt x="4324988" y="5023585"/>
                </a:cubicBezTo>
                <a:cubicBezTo>
                  <a:pt x="4330022" y="5018547"/>
                  <a:pt x="4335058" y="5013508"/>
                  <a:pt x="4340093" y="4998394"/>
                </a:cubicBezTo>
                <a:cubicBezTo>
                  <a:pt x="4340093" y="4998394"/>
                  <a:pt x="4340093" y="4998394"/>
                  <a:pt x="4365268" y="4983280"/>
                </a:cubicBezTo>
                <a:cubicBezTo>
                  <a:pt x="4365268" y="4983280"/>
                  <a:pt x="4365268" y="4983280"/>
                  <a:pt x="4435756" y="4968165"/>
                </a:cubicBezTo>
                <a:cubicBezTo>
                  <a:pt x="4435756" y="4968165"/>
                  <a:pt x="4435756" y="4968165"/>
                  <a:pt x="4481069" y="4958090"/>
                </a:cubicBezTo>
                <a:cubicBezTo>
                  <a:pt x="4481069" y="4958090"/>
                  <a:pt x="4481069" y="4958090"/>
                  <a:pt x="4491140" y="4948013"/>
                </a:cubicBezTo>
                <a:cubicBezTo>
                  <a:pt x="4491140" y="4948013"/>
                  <a:pt x="4491140" y="4948013"/>
                  <a:pt x="4420651" y="4942976"/>
                </a:cubicBezTo>
                <a:cubicBezTo>
                  <a:pt x="4420651" y="4942976"/>
                  <a:pt x="4420651" y="4942976"/>
                  <a:pt x="4440791" y="4927860"/>
                </a:cubicBezTo>
                <a:cubicBezTo>
                  <a:pt x="4440791" y="4927860"/>
                  <a:pt x="4440791" y="4927860"/>
                  <a:pt x="4410582" y="4912746"/>
                </a:cubicBezTo>
                <a:cubicBezTo>
                  <a:pt x="4410582" y="4912746"/>
                  <a:pt x="4410582" y="4912746"/>
                  <a:pt x="4375337" y="4937937"/>
                </a:cubicBezTo>
                <a:cubicBezTo>
                  <a:pt x="4385407" y="4942976"/>
                  <a:pt x="4400512" y="4932899"/>
                  <a:pt x="4405546" y="4948013"/>
                </a:cubicBezTo>
                <a:cubicBezTo>
                  <a:pt x="4405546" y="4948013"/>
                  <a:pt x="4405546" y="4948013"/>
                  <a:pt x="4385407" y="4963128"/>
                </a:cubicBezTo>
                <a:cubicBezTo>
                  <a:pt x="4380373" y="4963128"/>
                  <a:pt x="4375337" y="4963128"/>
                  <a:pt x="4370302" y="4963128"/>
                </a:cubicBezTo>
                <a:cubicBezTo>
                  <a:pt x="4375337" y="4963128"/>
                  <a:pt x="4375337" y="4958090"/>
                  <a:pt x="4380373" y="4958090"/>
                </a:cubicBezTo>
                <a:cubicBezTo>
                  <a:pt x="4380373" y="4958090"/>
                  <a:pt x="4380373" y="4958090"/>
                  <a:pt x="4360232" y="4932899"/>
                </a:cubicBezTo>
                <a:cubicBezTo>
                  <a:pt x="4365268" y="4932899"/>
                  <a:pt x="4395476" y="4927860"/>
                  <a:pt x="4340093" y="4932899"/>
                </a:cubicBezTo>
                <a:cubicBezTo>
                  <a:pt x="4340093" y="4932899"/>
                  <a:pt x="4340093" y="4932899"/>
                  <a:pt x="4340093" y="4942976"/>
                </a:cubicBezTo>
                <a:cubicBezTo>
                  <a:pt x="4340093" y="4942976"/>
                  <a:pt x="4340093" y="4942976"/>
                  <a:pt x="4319952" y="4922822"/>
                </a:cubicBezTo>
                <a:cubicBezTo>
                  <a:pt x="4345127" y="4922822"/>
                  <a:pt x="4370302" y="4907708"/>
                  <a:pt x="4400512" y="4897632"/>
                </a:cubicBezTo>
                <a:cubicBezTo>
                  <a:pt x="4400512" y="4897632"/>
                  <a:pt x="4400512" y="4897632"/>
                  <a:pt x="4425687" y="4907708"/>
                </a:cubicBezTo>
                <a:cubicBezTo>
                  <a:pt x="4440791" y="4902669"/>
                  <a:pt x="4460930" y="4897632"/>
                  <a:pt x="4476035" y="4912746"/>
                </a:cubicBezTo>
                <a:cubicBezTo>
                  <a:pt x="4476035" y="4912746"/>
                  <a:pt x="4476035" y="4912746"/>
                  <a:pt x="4491140" y="4887555"/>
                </a:cubicBezTo>
                <a:cubicBezTo>
                  <a:pt x="4491140" y="4887555"/>
                  <a:pt x="4491140" y="4887555"/>
                  <a:pt x="4496174" y="4882517"/>
                </a:cubicBezTo>
                <a:cubicBezTo>
                  <a:pt x="4496174" y="4882517"/>
                  <a:pt x="4496174" y="4882517"/>
                  <a:pt x="4516315" y="4897632"/>
                </a:cubicBezTo>
                <a:cubicBezTo>
                  <a:pt x="4516315" y="4897632"/>
                  <a:pt x="4516315" y="4897632"/>
                  <a:pt x="4541490" y="4887555"/>
                </a:cubicBezTo>
                <a:cubicBezTo>
                  <a:pt x="4541490" y="4887555"/>
                  <a:pt x="4541490" y="4887555"/>
                  <a:pt x="4556593" y="4912746"/>
                </a:cubicBezTo>
                <a:cubicBezTo>
                  <a:pt x="4556593" y="4912746"/>
                  <a:pt x="4556593" y="4912746"/>
                  <a:pt x="4571698" y="4902669"/>
                </a:cubicBezTo>
                <a:cubicBezTo>
                  <a:pt x="4571698" y="4902669"/>
                  <a:pt x="4571698" y="4902669"/>
                  <a:pt x="4566664" y="4887555"/>
                </a:cubicBezTo>
                <a:cubicBezTo>
                  <a:pt x="4566664" y="4887555"/>
                  <a:pt x="4566664" y="4887555"/>
                  <a:pt x="4611978" y="4862364"/>
                </a:cubicBezTo>
                <a:cubicBezTo>
                  <a:pt x="4611978" y="4862364"/>
                  <a:pt x="4611978" y="4862364"/>
                  <a:pt x="4541490" y="4862364"/>
                </a:cubicBezTo>
                <a:cubicBezTo>
                  <a:pt x="4541490" y="4862364"/>
                  <a:pt x="4541490" y="4862364"/>
                  <a:pt x="4506245" y="4872441"/>
                </a:cubicBezTo>
                <a:cubicBezTo>
                  <a:pt x="4506245" y="4872441"/>
                  <a:pt x="4506245" y="4872441"/>
                  <a:pt x="4496174" y="4872441"/>
                </a:cubicBezTo>
                <a:cubicBezTo>
                  <a:pt x="4496174" y="4872441"/>
                  <a:pt x="4496174" y="4872441"/>
                  <a:pt x="4501210" y="4862364"/>
                </a:cubicBezTo>
                <a:cubicBezTo>
                  <a:pt x="4501210" y="4862364"/>
                  <a:pt x="4501210" y="4862364"/>
                  <a:pt x="4455896" y="4847250"/>
                </a:cubicBezTo>
                <a:cubicBezTo>
                  <a:pt x="4455896" y="4847250"/>
                  <a:pt x="4455896" y="4847250"/>
                  <a:pt x="4385407" y="4862364"/>
                </a:cubicBezTo>
                <a:cubicBezTo>
                  <a:pt x="4385407" y="4862364"/>
                  <a:pt x="4385407" y="4862364"/>
                  <a:pt x="4380373" y="4872441"/>
                </a:cubicBezTo>
                <a:cubicBezTo>
                  <a:pt x="4380373" y="4872441"/>
                  <a:pt x="4380373" y="4872441"/>
                  <a:pt x="4405546" y="4872441"/>
                </a:cubicBezTo>
                <a:cubicBezTo>
                  <a:pt x="4405546" y="4872441"/>
                  <a:pt x="4405546" y="4872441"/>
                  <a:pt x="4400512" y="4877480"/>
                </a:cubicBezTo>
                <a:cubicBezTo>
                  <a:pt x="4385407" y="4877480"/>
                  <a:pt x="4355198" y="4882517"/>
                  <a:pt x="4304849" y="4892594"/>
                </a:cubicBezTo>
                <a:cubicBezTo>
                  <a:pt x="4304849" y="4892594"/>
                  <a:pt x="4304849" y="4892594"/>
                  <a:pt x="4294778" y="4887555"/>
                </a:cubicBezTo>
                <a:cubicBezTo>
                  <a:pt x="4294778" y="4887555"/>
                  <a:pt x="4294778" y="4887555"/>
                  <a:pt x="4274639" y="4897632"/>
                </a:cubicBezTo>
                <a:cubicBezTo>
                  <a:pt x="4274639" y="4897632"/>
                  <a:pt x="4274639" y="4897632"/>
                  <a:pt x="4189046" y="4912746"/>
                </a:cubicBezTo>
                <a:cubicBezTo>
                  <a:pt x="4189046" y="4912746"/>
                  <a:pt x="4189046" y="4912746"/>
                  <a:pt x="4184010" y="4902669"/>
                </a:cubicBezTo>
                <a:cubicBezTo>
                  <a:pt x="4184010" y="4902669"/>
                  <a:pt x="4184010" y="4902669"/>
                  <a:pt x="4143731" y="4922822"/>
                </a:cubicBezTo>
                <a:cubicBezTo>
                  <a:pt x="4143731" y="4922822"/>
                  <a:pt x="4143731" y="4922822"/>
                  <a:pt x="4128628" y="4912746"/>
                </a:cubicBezTo>
                <a:cubicBezTo>
                  <a:pt x="4128628" y="4912746"/>
                  <a:pt x="4128628" y="4912746"/>
                  <a:pt x="3992683" y="4937937"/>
                </a:cubicBezTo>
                <a:cubicBezTo>
                  <a:pt x="3992683" y="4937937"/>
                  <a:pt x="3992683" y="4937937"/>
                  <a:pt x="3987649" y="4953051"/>
                </a:cubicBezTo>
                <a:cubicBezTo>
                  <a:pt x="3992683" y="4963128"/>
                  <a:pt x="4002754" y="4927860"/>
                  <a:pt x="3992683" y="4968165"/>
                </a:cubicBezTo>
                <a:cubicBezTo>
                  <a:pt x="3992683" y="4968165"/>
                  <a:pt x="3992683" y="4968165"/>
                  <a:pt x="4007788" y="4948013"/>
                </a:cubicBezTo>
                <a:cubicBezTo>
                  <a:pt x="4058137" y="4958090"/>
                  <a:pt x="4037998" y="4922822"/>
                  <a:pt x="4098417" y="4958090"/>
                </a:cubicBezTo>
                <a:cubicBezTo>
                  <a:pt x="4098417" y="4958090"/>
                  <a:pt x="4098417" y="4958090"/>
                  <a:pt x="4093381" y="4968165"/>
                </a:cubicBezTo>
                <a:cubicBezTo>
                  <a:pt x="4093381" y="4968165"/>
                  <a:pt x="4093381" y="4968165"/>
                  <a:pt x="4063173" y="4958090"/>
                </a:cubicBezTo>
                <a:cubicBezTo>
                  <a:pt x="4063173" y="4958090"/>
                  <a:pt x="4063173" y="4958090"/>
                  <a:pt x="4048068" y="4983280"/>
                </a:cubicBezTo>
                <a:cubicBezTo>
                  <a:pt x="4048068" y="4983280"/>
                  <a:pt x="4048068" y="4983280"/>
                  <a:pt x="4058137" y="4998394"/>
                </a:cubicBezTo>
                <a:cubicBezTo>
                  <a:pt x="4058137" y="4998394"/>
                  <a:pt x="4058137" y="4998394"/>
                  <a:pt x="4017858" y="4988317"/>
                </a:cubicBezTo>
                <a:cubicBezTo>
                  <a:pt x="4017858" y="4988317"/>
                  <a:pt x="4017858" y="4988317"/>
                  <a:pt x="3992683" y="4988317"/>
                </a:cubicBezTo>
                <a:cubicBezTo>
                  <a:pt x="3992683" y="4988317"/>
                  <a:pt x="3992683" y="4988317"/>
                  <a:pt x="3982614" y="4953051"/>
                </a:cubicBezTo>
                <a:cubicBezTo>
                  <a:pt x="3977580" y="4953051"/>
                  <a:pt x="3962475" y="4937937"/>
                  <a:pt x="3952404" y="4968165"/>
                </a:cubicBezTo>
                <a:cubicBezTo>
                  <a:pt x="3952404" y="4968165"/>
                  <a:pt x="3952404" y="4968165"/>
                  <a:pt x="3972544" y="4983280"/>
                </a:cubicBezTo>
                <a:cubicBezTo>
                  <a:pt x="3972544" y="4983280"/>
                  <a:pt x="3972544" y="4983280"/>
                  <a:pt x="3927231" y="4988317"/>
                </a:cubicBezTo>
                <a:cubicBezTo>
                  <a:pt x="3927231" y="4988317"/>
                  <a:pt x="3927231" y="4988317"/>
                  <a:pt x="3902055" y="5018547"/>
                </a:cubicBezTo>
                <a:cubicBezTo>
                  <a:pt x="3902055" y="5018547"/>
                  <a:pt x="3902055" y="5018547"/>
                  <a:pt x="3886951" y="5013508"/>
                </a:cubicBezTo>
                <a:cubicBezTo>
                  <a:pt x="3886951" y="5013508"/>
                  <a:pt x="3886951" y="5013508"/>
                  <a:pt x="3876880" y="5023585"/>
                </a:cubicBezTo>
                <a:cubicBezTo>
                  <a:pt x="3876880" y="5023585"/>
                  <a:pt x="3876880" y="5023585"/>
                  <a:pt x="3871846" y="5003433"/>
                </a:cubicBezTo>
                <a:cubicBezTo>
                  <a:pt x="3861777" y="4998394"/>
                  <a:pt x="3846672" y="5018547"/>
                  <a:pt x="3846672" y="4998394"/>
                </a:cubicBezTo>
                <a:cubicBezTo>
                  <a:pt x="3846672" y="4998394"/>
                  <a:pt x="3846672" y="4998394"/>
                  <a:pt x="3816461" y="5008470"/>
                </a:cubicBezTo>
                <a:cubicBezTo>
                  <a:pt x="3816461" y="5043738"/>
                  <a:pt x="3786253" y="4978242"/>
                  <a:pt x="3801356" y="5038699"/>
                </a:cubicBezTo>
                <a:cubicBezTo>
                  <a:pt x="3801356" y="5038699"/>
                  <a:pt x="3801356" y="5038699"/>
                  <a:pt x="3776183" y="5018547"/>
                </a:cubicBezTo>
                <a:cubicBezTo>
                  <a:pt x="3776183" y="5018547"/>
                  <a:pt x="3776183" y="5018547"/>
                  <a:pt x="3766113" y="5023585"/>
                </a:cubicBezTo>
                <a:cubicBezTo>
                  <a:pt x="3766113" y="5028622"/>
                  <a:pt x="3761078" y="5028622"/>
                  <a:pt x="3756043" y="5028622"/>
                </a:cubicBezTo>
                <a:cubicBezTo>
                  <a:pt x="3761078" y="5033661"/>
                  <a:pt x="3771148" y="5033661"/>
                  <a:pt x="3781218" y="5038699"/>
                </a:cubicBezTo>
                <a:cubicBezTo>
                  <a:pt x="3781218" y="5038699"/>
                  <a:pt x="3781218" y="5038699"/>
                  <a:pt x="3751007" y="5038699"/>
                </a:cubicBezTo>
                <a:cubicBezTo>
                  <a:pt x="3751007" y="5038699"/>
                  <a:pt x="3751007" y="5038699"/>
                  <a:pt x="3751007" y="5023585"/>
                </a:cubicBezTo>
                <a:cubicBezTo>
                  <a:pt x="3751007" y="5023585"/>
                  <a:pt x="3751007" y="5023585"/>
                  <a:pt x="3811427" y="4998394"/>
                </a:cubicBezTo>
                <a:cubicBezTo>
                  <a:pt x="3811427" y="4998394"/>
                  <a:pt x="3811427" y="4998394"/>
                  <a:pt x="3806392" y="4983280"/>
                </a:cubicBezTo>
                <a:cubicBezTo>
                  <a:pt x="3806392" y="4983280"/>
                  <a:pt x="3806392" y="4983280"/>
                  <a:pt x="3796323" y="4978242"/>
                </a:cubicBezTo>
                <a:cubicBezTo>
                  <a:pt x="3796323" y="4978242"/>
                  <a:pt x="3796323" y="4978242"/>
                  <a:pt x="3776183" y="4993356"/>
                </a:cubicBezTo>
                <a:cubicBezTo>
                  <a:pt x="3776183" y="4993356"/>
                  <a:pt x="3776183" y="4993356"/>
                  <a:pt x="3776183" y="4998394"/>
                </a:cubicBezTo>
                <a:cubicBezTo>
                  <a:pt x="3776183" y="4998394"/>
                  <a:pt x="3776183" y="4998394"/>
                  <a:pt x="3690589" y="5013508"/>
                </a:cubicBezTo>
                <a:cubicBezTo>
                  <a:pt x="3690589" y="5013508"/>
                  <a:pt x="3690589" y="5013508"/>
                  <a:pt x="3660381" y="5033661"/>
                </a:cubicBezTo>
                <a:cubicBezTo>
                  <a:pt x="3660381" y="5033661"/>
                  <a:pt x="3660381" y="5033661"/>
                  <a:pt x="3690589" y="5048775"/>
                </a:cubicBezTo>
                <a:cubicBezTo>
                  <a:pt x="3690589" y="5048775"/>
                  <a:pt x="3690589" y="5048775"/>
                  <a:pt x="3705695" y="5038699"/>
                </a:cubicBezTo>
                <a:cubicBezTo>
                  <a:pt x="3705695" y="5038699"/>
                  <a:pt x="3705695" y="5038699"/>
                  <a:pt x="3740938" y="5038699"/>
                </a:cubicBezTo>
                <a:cubicBezTo>
                  <a:pt x="3740938" y="5038699"/>
                  <a:pt x="3740938" y="5038699"/>
                  <a:pt x="3690589" y="5068927"/>
                </a:cubicBezTo>
                <a:cubicBezTo>
                  <a:pt x="3690589" y="5068927"/>
                  <a:pt x="3690589" y="5068927"/>
                  <a:pt x="3650311" y="5063890"/>
                </a:cubicBezTo>
                <a:cubicBezTo>
                  <a:pt x="3650311" y="5063890"/>
                  <a:pt x="3650311" y="5063890"/>
                  <a:pt x="3610031" y="5058852"/>
                </a:cubicBezTo>
                <a:cubicBezTo>
                  <a:pt x="3610031" y="5058852"/>
                  <a:pt x="3610031" y="5058852"/>
                  <a:pt x="3579821" y="5073966"/>
                </a:cubicBezTo>
                <a:cubicBezTo>
                  <a:pt x="3579821" y="5073966"/>
                  <a:pt x="3579821" y="5073966"/>
                  <a:pt x="3549612" y="5063890"/>
                </a:cubicBezTo>
                <a:cubicBezTo>
                  <a:pt x="3549612" y="5063890"/>
                  <a:pt x="3549612" y="5063890"/>
                  <a:pt x="3378425" y="5089080"/>
                </a:cubicBezTo>
                <a:cubicBezTo>
                  <a:pt x="3363320" y="5104195"/>
                  <a:pt x="3323042" y="5094118"/>
                  <a:pt x="3307937" y="5124348"/>
                </a:cubicBezTo>
                <a:cubicBezTo>
                  <a:pt x="3307937" y="5124348"/>
                  <a:pt x="3307937" y="5124348"/>
                  <a:pt x="3323042" y="5129386"/>
                </a:cubicBezTo>
                <a:cubicBezTo>
                  <a:pt x="3323042" y="5129386"/>
                  <a:pt x="3323042" y="5129386"/>
                  <a:pt x="3368356" y="5114271"/>
                </a:cubicBezTo>
                <a:cubicBezTo>
                  <a:pt x="3368356" y="5114271"/>
                  <a:pt x="3368356" y="5114271"/>
                  <a:pt x="3398565" y="5114271"/>
                </a:cubicBezTo>
                <a:cubicBezTo>
                  <a:pt x="3398565" y="5114271"/>
                  <a:pt x="3418704" y="5109234"/>
                  <a:pt x="3393530" y="5119309"/>
                </a:cubicBezTo>
                <a:cubicBezTo>
                  <a:pt x="3393530" y="5119309"/>
                  <a:pt x="3393530" y="5119309"/>
                  <a:pt x="3393530" y="5124348"/>
                </a:cubicBezTo>
                <a:cubicBezTo>
                  <a:pt x="3393530" y="5124348"/>
                  <a:pt x="3393530" y="5124348"/>
                  <a:pt x="3544578" y="5114271"/>
                </a:cubicBezTo>
                <a:cubicBezTo>
                  <a:pt x="3544578" y="5114271"/>
                  <a:pt x="3544578" y="5114271"/>
                  <a:pt x="3599960" y="5114271"/>
                </a:cubicBezTo>
                <a:cubicBezTo>
                  <a:pt x="3599960" y="5114271"/>
                  <a:pt x="3599960" y="5114271"/>
                  <a:pt x="3615065" y="5139462"/>
                </a:cubicBezTo>
                <a:cubicBezTo>
                  <a:pt x="3615065" y="5139462"/>
                  <a:pt x="3615065" y="5139462"/>
                  <a:pt x="3579821" y="5139462"/>
                </a:cubicBezTo>
                <a:cubicBezTo>
                  <a:pt x="3579821" y="5139462"/>
                  <a:pt x="3579821" y="5139462"/>
                  <a:pt x="3539541" y="5119309"/>
                </a:cubicBezTo>
                <a:cubicBezTo>
                  <a:pt x="3539541" y="5119309"/>
                  <a:pt x="3539541" y="5119309"/>
                  <a:pt x="3423741" y="5134423"/>
                </a:cubicBezTo>
                <a:cubicBezTo>
                  <a:pt x="3423741" y="5134423"/>
                  <a:pt x="3423741" y="5134423"/>
                  <a:pt x="3418704" y="5124348"/>
                </a:cubicBezTo>
                <a:cubicBezTo>
                  <a:pt x="3418704" y="5124348"/>
                  <a:pt x="3418704" y="5124348"/>
                  <a:pt x="3282762" y="5139462"/>
                </a:cubicBezTo>
                <a:cubicBezTo>
                  <a:pt x="3282762" y="5139462"/>
                  <a:pt x="3282762" y="5139462"/>
                  <a:pt x="3242482" y="5134423"/>
                </a:cubicBezTo>
                <a:cubicBezTo>
                  <a:pt x="3242482" y="5134423"/>
                  <a:pt x="3242482" y="5134423"/>
                  <a:pt x="3202203" y="5144500"/>
                </a:cubicBezTo>
                <a:cubicBezTo>
                  <a:pt x="3202203" y="5144500"/>
                  <a:pt x="3202203" y="5144500"/>
                  <a:pt x="3197169" y="5154576"/>
                </a:cubicBezTo>
                <a:cubicBezTo>
                  <a:pt x="3197169" y="5154576"/>
                  <a:pt x="3197169" y="5154576"/>
                  <a:pt x="3166959" y="5149539"/>
                </a:cubicBezTo>
                <a:cubicBezTo>
                  <a:pt x="3166959" y="5149539"/>
                  <a:pt x="3166959" y="5149539"/>
                  <a:pt x="3121645" y="5159614"/>
                </a:cubicBezTo>
                <a:cubicBezTo>
                  <a:pt x="3111574" y="5164652"/>
                  <a:pt x="3101505" y="5174728"/>
                  <a:pt x="3086400" y="5179766"/>
                </a:cubicBezTo>
                <a:cubicBezTo>
                  <a:pt x="3086400" y="5179766"/>
                  <a:pt x="3086400" y="5179766"/>
                  <a:pt x="3096471" y="5179766"/>
                </a:cubicBezTo>
                <a:cubicBezTo>
                  <a:pt x="3091435" y="5179766"/>
                  <a:pt x="3081366" y="5184805"/>
                  <a:pt x="3071295" y="5189843"/>
                </a:cubicBezTo>
                <a:cubicBezTo>
                  <a:pt x="3071295" y="5189843"/>
                  <a:pt x="3071295" y="5189843"/>
                  <a:pt x="3076331" y="5179766"/>
                </a:cubicBezTo>
                <a:cubicBezTo>
                  <a:pt x="3061226" y="5184805"/>
                  <a:pt x="3041086" y="5184805"/>
                  <a:pt x="3020946" y="5184805"/>
                </a:cubicBezTo>
                <a:cubicBezTo>
                  <a:pt x="3020946" y="5184805"/>
                  <a:pt x="3020946" y="5184805"/>
                  <a:pt x="3020946" y="5189843"/>
                </a:cubicBezTo>
                <a:cubicBezTo>
                  <a:pt x="3020946" y="5189843"/>
                  <a:pt x="3020946" y="5189843"/>
                  <a:pt x="3071295" y="5189843"/>
                </a:cubicBezTo>
                <a:cubicBezTo>
                  <a:pt x="3071295" y="5189843"/>
                  <a:pt x="3071295" y="5189843"/>
                  <a:pt x="3136749" y="5184805"/>
                </a:cubicBezTo>
                <a:cubicBezTo>
                  <a:pt x="3136749" y="5184805"/>
                  <a:pt x="3136749" y="5184805"/>
                  <a:pt x="3166959" y="5199919"/>
                </a:cubicBezTo>
                <a:cubicBezTo>
                  <a:pt x="3166959" y="5199919"/>
                  <a:pt x="3166959" y="5199919"/>
                  <a:pt x="3192134" y="5194880"/>
                </a:cubicBezTo>
                <a:cubicBezTo>
                  <a:pt x="3192134" y="5194880"/>
                  <a:pt x="3192134" y="5194880"/>
                  <a:pt x="3192134" y="5199919"/>
                </a:cubicBezTo>
                <a:cubicBezTo>
                  <a:pt x="3192134" y="5199919"/>
                  <a:pt x="3192134" y="5199919"/>
                  <a:pt x="3227377" y="5199919"/>
                </a:cubicBezTo>
                <a:cubicBezTo>
                  <a:pt x="3237448" y="5204957"/>
                  <a:pt x="3237448" y="5209996"/>
                  <a:pt x="3242482" y="5209996"/>
                </a:cubicBezTo>
                <a:cubicBezTo>
                  <a:pt x="3232413" y="5204957"/>
                  <a:pt x="3227377" y="5179766"/>
                  <a:pt x="3318006" y="5199919"/>
                </a:cubicBezTo>
                <a:cubicBezTo>
                  <a:pt x="3318006" y="5199919"/>
                  <a:pt x="3318006" y="5199919"/>
                  <a:pt x="3373389" y="5184805"/>
                </a:cubicBezTo>
                <a:cubicBezTo>
                  <a:pt x="3373389" y="5184805"/>
                  <a:pt x="3373389" y="5184805"/>
                  <a:pt x="3358286" y="5199919"/>
                </a:cubicBezTo>
                <a:cubicBezTo>
                  <a:pt x="3358286" y="5199919"/>
                  <a:pt x="3358286" y="5199919"/>
                  <a:pt x="3383461" y="5204957"/>
                </a:cubicBezTo>
                <a:cubicBezTo>
                  <a:pt x="3403599" y="5199919"/>
                  <a:pt x="3433809" y="5204957"/>
                  <a:pt x="3448913" y="5199919"/>
                </a:cubicBezTo>
                <a:cubicBezTo>
                  <a:pt x="3448913" y="5199919"/>
                  <a:pt x="3448913" y="5199919"/>
                  <a:pt x="3428774" y="5209996"/>
                </a:cubicBezTo>
                <a:cubicBezTo>
                  <a:pt x="3428774" y="5209996"/>
                  <a:pt x="3428774" y="5209996"/>
                  <a:pt x="3443879" y="5220071"/>
                </a:cubicBezTo>
                <a:cubicBezTo>
                  <a:pt x="3453948" y="5220071"/>
                  <a:pt x="3458984" y="5225110"/>
                  <a:pt x="3469053" y="5199919"/>
                </a:cubicBezTo>
                <a:cubicBezTo>
                  <a:pt x="3469053" y="5199919"/>
                  <a:pt x="3469053" y="5199919"/>
                  <a:pt x="3474089" y="5209996"/>
                </a:cubicBezTo>
                <a:cubicBezTo>
                  <a:pt x="3474089" y="5209996"/>
                  <a:pt x="3474089" y="5209996"/>
                  <a:pt x="3484159" y="5199919"/>
                </a:cubicBezTo>
                <a:cubicBezTo>
                  <a:pt x="3484159" y="5199919"/>
                  <a:pt x="3484159" y="5199919"/>
                  <a:pt x="3489193" y="5204957"/>
                </a:cubicBezTo>
                <a:cubicBezTo>
                  <a:pt x="3514367" y="5204957"/>
                  <a:pt x="3544578" y="5179766"/>
                  <a:pt x="3564716" y="5199919"/>
                </a:cubicBezTo>
                <a:cubicBezTo>
                  <a:pt x="3564716" y="5199919"/>
                  <a:pt x="3564716" y="5199919"/>
                  <a:pt x="3559682" y="5204957"/>
                </a:cubicBezTo>
                <a:cubicBezTo>
                  <a:pt x="3554646" y="5209996"/>
                  <a:pt x="3549612" y="5215033"/>
                  <a:pt x="3534507" y="5230148"/>
                </a:cubicBezTo>
                <a:cubicBezTo>
                  <a:pt x="3534507" y="5230148"/>
                  <a:pt x="3534507" y="5230148"/>
                  <a:pt x="3529473" y="5220071"/>
                </a:cubicBezTo>
                <a:cubicBezTo>
                  <a:pt x="3529473" y="5220071"/>
                  <a:pt x="3529473" y="5220071"/>
                  <a:pt x="3514367" y="5235185"/>
                </a:cubicBezTo>
                <a:cubicBezTo>
                  <a:pt x="3514367" y="5235185"/>
                  <a:pt x="3514367" y="5235185"/>
                  <a:pt x="3448913" y="5245262"/>
                </a:cubicBezTo>
                <a:cubicBezTo>
                  <a:pt x="3448913" y="5245262"/>
                  <a:pt x="3448913" y="5245262"/>
                  <a:pt x="3433809" y="5235185"/>
                </a:cubicBezTo>
                <a:cubicBezTo>
                  <a:pt x="3433809" y="5235185"/>
                  <a:pt x="3433809" y="5235185"/>
                  <a:pt x="3403599" y="5230148"/>
                </a:cubicBezTo>
                <a:cubicBezTo>
                  <a:pt x="3403599" y="5230148"/>
                  <a:pt x="3403599" y="5230148"/>
                  <a:pt x="3403599" y="5250301"/>
                </a:cubicBezTo>
                <a:cubicBezTo>
                  <a:pt x="3403599" y="5250301"/>
                  <a:pt x="3403599" y="5250301"/>
                  <a:pt x="3398565" y="5250301"/>
                </a:cubicBezTo>
                <a:cubicBezTo>
                  <a:pt x="3398565" y="5250301"/>
                  <a:pt x="3398565" y="5250301"/>
                  <a:pt x="3398565" y="5235185"/>
                </a:cubicBezTo>
                <a:cubicBezTo>
                  <a:pt x="3398565" y="5235185"/>
                  <a:pt x="3398565" y="5235185"/>
                  <a:pt x="3323042" y="5250301"/>
                </a:cubicBezTo>
                <a:cubicBezTo>
                  <a:pt x="3323042" y="5250301"/>
                  <a:pt x="3323042" y="5250301"/>
                  <a:pt x="3307937" y="5265415"/>
                </a:cubicBezTo>
                <a:cubicBezTo>
                  <a:pt x="3307937" y="5265415"/>
                  <a:pt x="3307937" y="5265415"/>
                  <a:pt x="3297866" y="5265415"/>
                </a:cubicBezTo>
                <a:cubicBezTo>
                  <a:pt x="3297866" y="5265415"/>
                  <a:pt x="3297866" y="5265415"/>
                  <a:pt x="3307937" y="5255338"/>
                </a:cubicBezTo>
                <a:cubicBezTo>
                  <a:pt x="3307937" y="5255338"/>
                  <a:pt x="3307937" y="5255338"/>
                  <a:pt x="3302901" y="5255338"/>
                </a:cubicBezTo>
                <a:cubicBezTo>
                  <a:pt x="3302901" y="5250301"/>
                  <a:pt x="3292832" y="5240224"/>
                  <a:pt x="3247519" y="5215033"/>
                </a:cubicBezTo>
                <a:cubicBezTo>
                  <a:pt x="3247519" y="5215033"/>
                  <a:pt x="3247519" y="5215033"/>
                  <a:pt x="3237448" y="5240224"/>
                </a:cubicBezTo>
                <a:cubicBezTo>
                  <a:pt x="3237448" y="5240224"/>
                  <a:pt x="3237448" y="5240224"/>
                  <a:pt x="3222343" y="5250301"/>
                </a:cubicBezTo>
                <a:cubicBezTo>
                  <a:pt x="3222343" y="5250301"/>
                  <a:pt x="3222343" y="5250301"/>
                  <a:pt x="3212272" y="5235185"/>
                </a:cubicBezTo>
                <a:cubicBezTo>
                  <a:pt x="3212272" y="5235185"/>
                  <a:pt x="3212272" y="5235185"/>
                  <a:pt x="3166959" y="5265415"/>
                </a:cubicBezTo>
                <a:cubicBezTo>
                  <a:pt x="3166959" y="5265415"/>
                  <a:pt x="3166959" y="5265415"/>
                  <a:pt x="3151854" y="5255338"/>
                </a:cubicBezTo>
                <a:cubicBezTo>
                  <a:pt x="3151854" y="5255338"/>
                  <a:pt x="3151854" y="5255338"/>
                  <a:pt x="3101505" y="5275490"/>
                </a:cubicBezTo>
                <a:cubicBezTo>
                  <a:pt x="3101505" y="5275490"/>
                  <a:pt x="3101505" y="5275490"/>
                  <a:pt x="3041086" y="5265415"/>
                </a:cubicBezTo>
                <a:cubicBezTo>
                  <a:pt x="3041086" y="5265415"/>
                  <a:pt x="3041086" y="5265415"/>
                  <a:pt x="3020946" y="5280529"/>
                </a:cubicBezTo>
                <a:cubicBezTo>
                  <a:pt x="3020946" y="5275490"/>
                  <a:pt x="3015912" y="5275490"/>
                  <a:pt x="3015912" y="5275490"/>
                </a:cubicBezTo>
                <a:cubicBezTo>
                  <a:pt x="3010876" y="5275490"/>
                  <a:pt x="2995771" y="5280529"/>
                  <a:pt x="2965562" y="5285567"/>
                </a:cubicBezTo>
                <a:cubicBezTo>
                  <a:pt x="2965562" y="5285567"/>
                  <a:pt x="2965562" y="5285567"/>
                  <a:pt x="2955494" y="5270453"/>
                </a:cubicBezTo>
                <a:cubicBezTo>
                  <a:pt x="2950457" y="5270453"/>
                  <a:pt x="2950457" y="5270453"/>
                  <a:pt x="2945423" y="5275490"/>
                </a:cubicBezTo>
                <a:cubicBezTo>
                  <a:pt x="2945423" y="5275490"/>
                  <a:pt x="2945423" y="5275490"/>
                  <a:pt x="2925283" y="5275490"/>
                </a:cubicBezTo>
                <a:cubicBezTo>
                  <a:pt x="2925283" y="5275490"/>
                  <a:pt x="2925283" y="5275490"/>
                  <a:pt x="2925283" y="5290606"/>
                </a:cubicBezTo>
                <a:cubicBezTo>
                  <a:pt x="2925283" y="5290606"/>
                  <a:pt x="2925283" y="5290606"/>
                  <a:pt x="2864864" y="5285567"/>
                </a:cubicBezTo>
                <a:cubicBezTo>
                  <a:pt x="2864864" y="5285567"/>
                  <a:pt x="2864864" y="5285567"/>
                  <a:pt x="2895073" y="5270453"/>
                </a:cubicBezTo>
                <a:cubicBezTo>
                  <a:pt x="2890039" y="5265415"/>
                  <a:pt x="2935352" y="5280529"/>
                  <a:pt x="2885003" y="5255338"/>
                </a:cubicBezTo>
                <a:cubicBezTo>
                  <a:pt x="2885003" y="5255338"/>
                  <a:pt x="2885003" y="5255338"/>
                  <a:pt x="2854795" y="5270453"/>
                </a:cubicBezTo>
                <a:cubicBezTo>
                  <a:pt x="2844724" y="5265415"/>
                  <a:pt x="2834654" y="5265415"/>
                  <a:pt x="2814515" y="5260376"/>
                </a:cubicBezTo>
                <a:cubicBezTo>
                  <a:pt x="2814515" y="5260376"/>
                  <a:pt x="2814515" y="5260376"/>
                  <a:pt x="2804446" y="5270453"/>
                </a:cubicBezTo>
                <a:cubicBezTo>
                  <a:pt x="2804446" y="5270453"/>
                  <a:pt x="2804446" y="5270453"/>
                  <a:pt x="2794375" y="5280529"/>
                </a:cubicBezTo>
                <a:cubicBezTo>
                  <a:pt x="2794375" y="5280529"/>
                  <a:pt x="2794375" y="5280529"/>
                  <a:pt x="2814515" y="5290606"/>
                </a:cubicBezTo>
                <a:cubicBezTo>
                  <a:pt x="2814515" y="5290606"/>
                  <a:pt x="2814515" y="5290606"/>
                  <a:pt x="2728922" y="5290606"/>
                </a:cubicBezTo>
                <a:cubicBezTo>
                  <a:pt x="2728922" y="5290606"/>
                  <a:pt x="2728922" y="5290606"/>
                  <a:pt x="2744026" y="5275490"/>
                </a:cubicBezTo>
                <a:cubicBezTo>
                  <a:pt x="2744026" y="5275490"/>
                  <a:pt x="2744026" y="5275490"/>
                  <a:pt x="2744026" y="5280529"/>
                </a:cubicBezTo>
                <a:cubicBezTo>
                  <a:pt x="2749061" y="5275490"/>
                  <a:pt x="2759131" y="5275490"/>
                  <a:pt x="2764166" y="5275490"/>
                </a:cubicBezTo>
                <a:cubicBezTo>
                  <a:pt x="2764166" y="5275490"/>
                  <a:pt x="2764166" y="5275490"/>
                  <a:pt x="2728922" y="5265415"/>
                </a:cubicBezTo>
                <a:cubicBezTo>
                  <a:pt x="2728922" y="5265415"/>
                  <a:pt x="2728922" y="5265415"/>
                  <a:pt x="2723887" y="5275490"/>
                </a:cubicBezTo>
                <a:cubicBezTo>
                  <a:pt x="2723887" y="5275490"/>
                  <a:pt x="2723887" y="5275490"/>
                  <a:pt x="2713817" y="5265415"/>
                </a:cubicBezTo>
                <a:cubicBezTo>
                  <a:pt x="2713817" y="5265415"/>
                  <a:pt x="2713817" y="5265415"/>
                  <a:pt x="2698712" y="5270453"/>
                </a:cubicBezTo>
                <a:cubicBezTo>
                  <a:pt x="2698712" y="5275490"/>
                  <a:pt x="2688642" y="5275490"/>
                  <a:pt x="2683607" y="5275490"/>
                </a:cubicBezTo>
                <a:cubicBezTo>
                  <a:pt x="2683607" y="5275490"/>
                  <a:pt x="2683607" y="5275490"/>
                  <a:pt x="2658432" y="5270453"/>
                </a:cubicBezTo>
                <a:cubicBezTo>
                  <a:pt x="2658432" y="5270453"/>
                  <a:pt x="2658432" y="5270453"/>
                  <a:pt x="2628224" y="5280529"/>
                </a:cubicBezTo>
                <a:cubicBezTo>
                  <a:pt x="2628224" y="5280529"/>
                  <a:pt x="2628224" y="5280529"/>
                  <a:pt x="2623188" y="5280529"/>
                </a:cubicBezTo>
                <a:cubicBezTo>
                  <a:pt x="2618153" y="5280529"/>
                  <a:pt x="2618153" y="5285567"/>
                  <a:pt x="2618153" y="5285567"/>
                </a:cubicBezTo>
                <a:cubicBezTo>
                  <a:pt x="2618153" y="5285567"/>
                  <a:pt x="2618153" y="5285567"/>
                  <a:pt x="2613119" y="5300681"/>
                </a:cubicBezTo>
                <a:cubicBezTo>
                  <a:pt x="2613119" y="5300681"/>
                  <a:pt x="2613119" y="5300681"/>
                  <a:pt x="2608084" y="5295644"/>
                </a:cubicBezTo>
                <a:cubicBezTo>
                  <a:pt x="2608084" y="5295644"/>
                  <a:pt x="2608084" y="5295644"/>
                  <a:pt x="2606196" y="5296903"/>
                </a:cubicBezTo>
                <a:lnTo>
                  <a:pt x="2593978" y="5305054"/>
                </a:lnTo>
                <a:lnTo>
                  <a:pt x="2598014" y="5300681"/>
                </a:lnTo>
                <a:cubicBezTo>
                  <a:pt x="2598014" y="5300681"/>
                  <a:pt x="2598014" y="5300681"/>
                  <a:pt x="2587944" y="5290606"/>
                </a:cubicBezTo>
                <a:cubicBezTo>
                  <a:pt x="2587944" y="5290606"/>
                  <a:pt x="2587944" y="5290606"/>
                  <a:pt x="2532560" y="5305720"/>
                </a:cubicBezTo>
                <a:cubicBezTo>
                  <a:pt x="2532560" y="5305720"/>
                  <a:pt x="2532560" y="5305720"/>
                  <a:pt x="2537595" y="5290606"/>
                </a:cubicBezTo>
                <a:cubicBezTo>
                  <a:pt x="2537595" y="5290606"/>
                  <a:pt x="2537595" y="5290606"/>
                  <a:pt x="2512421" y="5285567"/>
                </a:cubicBezTo>
                <a:cubicBezTo>
                  <a:pt x="2507385" y="5285567"/>
                  <a:pt x="2497316" y="5290606"/>
                  <a:pt x="2487247" y="5290606"/>
                </a:cubicBezTo>
                <a:cubicBezTo>
                  <a:pt x="2487247" y="5290606"/>
                  <a:pt x="2487247" y="5290606"/>
                  <a:pt x="2517456" y="5300681"/>
                </a:cubicBezTo>
                <a:cubicBezTo>
                  <a:pt x="2517456" y="5300681"/>
                  <a:pt x="2517456" y="5300681"/>
                  <a:pt x="2497316" y="5300681"/>
                </a:cubicBezTo>
                <a:cubicBezTo>
                  <a:pt x="2497316" y="5300681"/>
                  <a:pt x="2497316" y="5300681"/>
                  <a:pt x="2492280" y="5305720"/>
                </a:cubicBezTo>
                <a:cubicBezTo>
                  <a:pt x="2497316" y="5305720"/>
                  <a:pt x="2497316" y="5310758"/>
                  <a:pt x="2497316" y="5310758"/>
                </a:cubicBezTo>
                <a:cubicBezTo>
                  <a:pt x="2497316" y="5310758"/>
                  <a:pt x="2497316" y="5315797"/>
                  <a:pt x="2497316" y="5320834"/>
                </a:cubicBezTo>
                <a:cubicBezTo>
                  <a:pt x="2497316" y="5320834"/>
                  <a:pt x="2497316" y="5320834"/>
                  <a:pt x="2487247" y="5310758"/>
                </a:cubicBezTo>
                <a:cubicBezTo>
                  <a:pt x="2487247" y="5310758"/>
                  <a:pt x="2482211" y="5310758"/>
                  <a:pt x="2477177" y="5310758"/>
                </a:cubicBezTo>
                <a:cubicBezTo>
                  <a:pt x="2487247" y="5305720"/>
                  <a:pt x="2472141" y="5290606"/>
                  <a:pt x="2487247" y="5295644"/>
                </a:cubicBezTo>
                <a:cubicBezTo>
                  <a:pt x="2487247" y="5295644"/>
                  <a:pt x="2487247" y="5295644"/>
                  <a:pt x="2477177" y="5290606"/>
                </a:cubicBezTo>
                <a:cubicBezTo>
                  <a:pt x="2477177" y="5290606"/>
                  <a:pt x="2477177" y="5290606"/>
                  <a:pt x="2441933" y="5300681"/>
                </a:cubicBezTo>
                <a:cubicBezTo>
                  <a:pt x="2441933" y="5300681"/>
                  <a:pt x="2441933" y="5300681"/>
                  <a:pt x="2426827" y="5300681"/>
                </a:cubicBezTo>
                <a:cubicBezTo>
                  <a:pt x="2426827" y="5300681"/>
                  <a:pt x="2426827" y="5300681"/>
                  <a:pt x="2426827" y="5315797"/>
                </a:cubicBezTo>
                <a:cubicBezTo>
                  <a:pt x="2421792" y="5315797"/>
                  <a:pt x="2416756" y="5320834"/>
                  <a:pt x="2421792" y="5320834"/>
                </a:cubicBezTo>
                <a:cubicBezTo>
                  <a:pt x="2411722" y="5315797"/>
                  <a:pt x="2401653" y="5310758"/>
                  <a:pt x="2391582" y="5305720"/>
                </a:cubicBezTo>
                <a:cubicBezTo>
                  <a:pt x="2391582" y="5305720"/>
                  <a:pt x="2391582" y="5305720"/>
                  <a:pt x="2381512" y="5315797"/>
                </a:cubicBezTo>
                <a:cubicBezTo>
                  <a:pt x="2381512" y="5315797"/>
                  <a:pt x="2381512" y="5315797"/>
                  <a:pt x="2331163" y="5300681"/>
                </a:cubicBezTo>
                <a:cubicBezTo>
                  <a:pt x="2331163" y="5300681"/>
                  <a:pt x="2331163" y="5300681"/>
                  <a:pt x="2371444" y="5300681"/>
                </a:cubicBezTo>
                <a:cubicBezTo>
                  <a:pt x="2371444" y="5300681"/>
                  <a:pt x="2371444" y="5300681"/>
                  <a:pt x="2371444" y="5275490"/>
                </a:cubicBezTo>
                <a:cubicBezTo>
                  <a:pt x="2376478" y="5270453"/>
                  <a:pt x="2346268" y="5275490"/>
                  <a:pt x="2386548" y="5270453"/>
                </a:cubicBezTo>
                <a:cubicBezTo>
                  <a:pt x="2386548" y="5270453"/>
                  <a:pt x="2386548" y="5270453"/>
                  <a:pt x="2366410" y="5270453"/>
                </a:cubicBezTo>
                <a:cubicBezTo>
                  <a:pt x="2366410" y="5270453"/>
                  <a:pt x="2366410" y="5270453"/>
                  <a:pt x="2336199" y="5290606"/>
                </a:cubicBezTo>
                <a:cubicBezTo>
                  <a:pt x="2336199" y="5290606"/>
                  <a:pt x="2336199" y="5290606"/>
                  <a:pt x="2280814" y="5285567"/>
                </a:cubicBezTo>
                <a:cubicBezTo>
                  <a:pt x="2280814" y="5285567"/>
                  <a:pt x="2280814" y="5285567"/>
                  <a:pt x="2255640" y="5295644"/>
                </a:cubicBezTo>
                <a:cubicBezTo>
                  <a:pt x="2316059" y="5285567"/>
                  <a:pt x="2200257" y="5315797"/>
                  <a:pt x="2311025" y="5300681"/>
                </a:cubicBezTo>
                <a:cubicBezTo>
                  <a:pt x="2311025" y="5300681"/>
                  <a:pt x="2311025" y="5300681"/>
                  <a:pt x="2295919" y="5310758"/>
                </a:cubicBezTo>
                <a:cubicBezTo>
                  <a:pt x="2300955" y="5310758"/>
                  <a:pt x="2300955" y="5310758"/>
                  <a:pt x="2300955" y="5315797"/>
                </a:cubicBezTo>
                <a:cubicBezTo>
                  <a:pt x="2300955" y="5315797"/>
                  <a:pt x="2300955" y="5315797"/>
                  <a:pt x="2280814" y="5320834"/>
                </a:cubicBezTo>
                <a:cubicBezTo>
                  <a:pt x="2280814" y="5320834"/>
                  <a:pt x="2280814" y="5320834"/>
                  <a:pt x="2270745" y="5325872"/>
                </a:cubicBezTo>
                <a:cubicBezTo>
                  <a:pt x="2270745" y="5325872"/>
                  <a:pt x="2270745" y="5325872"/>
                  <a:pt x="2290885" y="5335949"/>
                </a:cubicBezTo>
                <a:cubicBezTo>
                  <a:pt x="2290885" y="5335949"/>
                  <a:pt x="2290885" y="5335949"/>
                  <a:pt x="2230465" y="5361138"/>
                </a:cubicBezTo>
                <a:cubicBezTo>
                  <a:pt x="2230465" y="5361138"/>
                  <a:pt x="2230465" y="5361138"/>
                  <a:pt x="2200257" y="5356101"/>
                </a:cubicBezTo>
                <a:cubicBezTo>
                  <a:pt x="2200257" y="5356101"/>
                  <a:pt x="2200257" y="5356101"/>
                  <a:pt x="2220396" y="5346024"/>
                </a:cubicBezTo>
                <a:cubicBezTo>
                  <a:pt x="2220396" y="5346024"/>
                  <a:pt x="2220396" y="5346024"/>
                  <a:pt x="2190186" y="5335949"/>
                </a:cubicBezTo>
                <a:cubicBezTo>
                  <a:pt x="2190186" y="5335949"/>
                  <a:pt x="2190186" y="5335949"/>
                  <a:pt x="2159977" y="5346024"/>
                </a:cubicBezTo>
                <a:cubicBezTo>
                  <a:pt x="2159977" y="5346024"/>
                  <a:pt x="2159977" y="5346024"/>
                  <a:pt x="2159977" y="5361138"/>
                </a:cubicBezTo>
                <a:cubicBezTo>
                  <a:pt x="2159977" y="5361138"/>
                  <a:pt x="2159977" y="5361138"/>
                  <a:pt x="2134802" y="5386329"/>
                </a:cubicBezTo>
                <a:cubicBezTo>
                  <a:pt x="2134802" y="5386329"/>
                  <a:pt x="2134802" y="5386329"/>
                  <a:pt x="2139837" y="5401443"/>
                </a:cubicBezTo>
                <a:cubicBezTo>
                  <a:pt x="2139837" y="5401443"/>
                  <a:pt x="2139837" y="5401443"/>
                  <a:pt x="2144872" y="5406482"/>
                </a:cubicBezTo>
                <a:cubicBezTo>
                  <a:pt x="2144872" y="5406482"/>
                  <a:pt x="2144872" y="5406482"/>
                  <a:pt x="2159977" y="5391368"/>
                </a:cubicBezTo>
                <a:cubicBezTo>
                  <a:pt x="2159977" y="5391368"/>
                  <a:pt x="2159977" y="5391368"/>
                  <a:pt x="2195222" y="5391368"/>
                </a:cubicBezTo>
                <a:cubicBezTo>
                  <a:pt x="2195222" y="5391368"/>
                  <a:pt x="2195222" y="5391368"/>
                  <a:pt x="2180117" y="5401443"/>
                </a:cubicBezTo>
                <a:cubicBezTo>
                  <a:pt x="2180117" y="5401443"/>
                  <a:pt x="2180117" y="5401443"/>
                  <a:pt x="2195222" y="5411520"/>
                </a:cubicBezTo>
                <a:cubicBezTo>
                  <a:pt x="2195222" y="5411520"/>
                  <a:pt x="2195222" y="5411520"/>
                  <a:pt x="2180117" y="5416559"/>
                </a:cubicBezTo>
                <a:cubicBezTo>
                  <a:pt x="2180117" y="5416559"/>
                  <a:pt x="2180117" y="5416559"/>
                  <a:pt x="2180117" y="5421596"/>
                </a:cubicBezTo>
                <a:cubicBezTo>
                  <a:pt x="2180117" y="5421596"/>
                  <a:pt x="2180117" y="5421596"/>
                  <a:pt x="2200257" y="5436711"/>
                </a:cubicBezTo>
                <a:cubicBezTo>
                  <a:pt x="2200257" y="5436711"/>
                  <a:pt x="2200257" y="5436711"/>
                  <a:pt x="2205291" y="5446787"/>
                </a:cubicBezTo>
                <a:cubicBezTo>
                  <a:pt x="2205291" y="5446787"/>
                  <a:pt x="2205291" y="5446787"/>
                  <a:pt x="2220396" y="5441748"/>
                </a:cubicBezTo>
                <a:cubicBezTo>
                  <a:pt x="2220396" y="5441748"/>
                  <a:pt x="2220396" y="5441748"/>
                  <a:pt x="2210326" y="5431673"/>
                </a:cubicBezTo>
                <a:cubicBezTo>
                  <a:pt x="2210326" y="5431673"/>
                  <a:pt x="2210326" y="5431673"/>
                  <a:pt x="2245570" y="5401443"/>
                </a:cubicBezTo>
                <a:cubicBezTo>
                  <a:pt x="2245570" y="5401443"/>
                  <a:pt x="2245570" y="5401443"/>
                  <a:pt x="2265709" y="5411520"/>
                </a:cubicBezTo>
                <a:cubicBezTo>
                  <a:pt x="2265709" y="5411520"/>
                  <a:pt x="2265709" y="5411520"/>
                  <a:pt x="2275780" y="5386329"/>
                </a:cubicBezTo>
                <a:cubicBezTo>
                  <a:pt x="2280814" y="5391368"/>
                  <a:pt x="2290885" y="5396406"/>
                  <a:pt x="2321094" y="5401443"/>
                </a:cubicBezTo>
                <a:cubicBezTo>
                  <a:pt x="2346268" y="5401443"/>
                  <a:pt x="2305989" y="5391368"/>
                  <a:pt x="2336199" y="5386329"/>
                </a:cubicBezTo>
                <a:cubicBezTo>
                  <a:pt x="2336199" y="5386329"/>
                  <a:pt x="2336199" y="5386329"/>
                  <a:pt x="2351304" y="5391368"/>
                </a:cubicBezTo>
                <a:cubicBezTo>
                  <a:pt x="2351304" y="5391368"/>
                  <a:pt x="2351304" y="5391368"/>
                  <a:pt x="2341233" y="5406482"/>
                </a:cubicBezTo>
                <a:cubicBezTo>
                  <a:pt x="2341233" y="5406482"/>
                  <a:pt x="2341233" y="5406482"/>
                  <a:pt x="2361373" y="5426634"/>
                </a:cubicBezTo>
                <a:cubicBezTo>
                  <a:pt x="2361373" y="5426634"/>
                  <a:pt x="2361373" y="5426634"/>
                  <a:pt x="2401653" y="5416559"/>
                </a:cubicBezTo>
                <a:cubicBezTo>
                  <a:pt x="2401653" y="5416559"/>
                  <a:pt x="2401653" y="5416559"/>
                  <a:pt x="2436897" y="5421596"/>
                </a:cubicBezTo>
                <a:cubicBezTo>
                  <a:pt x="2436897" y="5421596"/>
                  <a:pt x="2436897" y="5421596"/>
                  <a:pt x="2436897" y="5426634"/>
                </a:cubicBezTo>
                <a:cubicBezTo>
                  <a:pt x="2436897" y="5426634"/>
                  <a:pt x="2436897" y="5426634"/>
                  <a:pt x="2391582" y="5446787"/>
                </a:cubicBezTo>
                <a:cubicBezTo>
                  <a:pt x="2391582" y="5446787"/>
                  <a:pt x="2391582" y="5446787"/>
                  <a:pt x="2371444" y="5492130"/>
                </a:cubicBezTo>
                <a:cubicBezTo>
                  <a:pt x="2371444" y="5492130"/>
                  <a:pt x="2371444" y="5492130"/>
                  <a:pt x="2295919" y="5487092"/>
                </a:cubicBezTo>
                <a:cubicBezTo>
                  <a:pt x="2295919" y="5487092"/>
                  <a:pt x="2295919" y="5487092"/>
                  <a:pt x="2295919" y="5482055"/>
                </a:cubicBezTo>
                <a:cubicBezTo>
                  <a:pt x="2295919" y="5482055"/>
                  <a:pt x="2295919" y="5482055"/>
                  <a:pt x="2321094" y="5482055"/>
                </a:cubicBezTo>
                <a:cubicBezTo>
                  <a:pt x="2321094" y="5482055"/>
                  <a:pt x="2321094" y="5482055"/>
                  <a:pt x="2305989" y="5466939"/>
                </a:cubicBezTo>
                <a:cubicBezTo>
                  <a:pt x="2305989" y="5466939"/>
                  <a:pt x="2305989" y="5466939"/>
                  <a:pt x="2250606" y="5471978"/>
                </a:cubicBezTo>
                <a:cubicBezTo>
                  <a:pt x="2250606" y="5471978"/>
                  <a:pt x="2250606" y="5471978"/>
                  <a:pt x="2245570" y="5461902"/>
                </a:cubicBezTo>
                <a:cubicBezTo>
                  <a:pt x="2245570" y="5461902"/>
                  <a:pt x="2245570" y="5461902"/>
                  <a:pt x="2225431" y="5466939"/>
                </a:cubicBezTo>
                <a:cubicBezTo>
                  <a:pt x="2225431" y="5466939"/>
                  <a:pt x="2225431" y="5466939"/>
                  <a:pt x="2235501" y="5487092"/>
                </a:cubicBezTo>
                <a:cubicBezTo>
                  <a:pt x="2235501" y="5487092"/>
                  <a:pt x="2235501" y="5487092"/>
                  <a:pt x="2220396" y="5497169"/>
                </a:cubicBezTo>
                <a:cubicBezTo>
                  <a:pt x="2220396" y="5497169"/>
                  <a:pt x="2220396" y="5497169"/>
                  <a:pt x="2230465" y="5502207"/>
                </a:cubicBezTo>
                <a:cubicBezTo>
                  <a:pt x="2230465" y="5502207"/>
                  <a:pt x="2230465" y="5502207"/>
                  <a:pt x="2230465" y="5512282"/>
                </a:cubicBezTo>
                <a:cubicBezTo>
                  <a:pt x="2230465" y="5512282"/>
                  <a:pt x="2230465" y="5512282"/>
                  <a:pt x="2210326" y="5527396"/>
                </a:cubicBezTo>
                <a:cubicBezTo>
                  <a:pt x="2210326" y="5527396"/>
                  <a:pt x="2210326" y="5527396"/>
                  <a:pt x="2210326" y="5537473"/>
                </a:cubicBezTo>
                <a:cubicBezTo>
                  <a:pt x="2210326" y="5537473"/>
                  <a:pt x="2210326" y="5537473"/>
                  <a:pt x="2240535" y="5527396"/>
                </a:cubicBezTo>
                <a:cubicBezTo>
                  <a:pt x="2240535" y="5527396"/>
                  <a:pt x="2240535" y="5527396"/>
                  <a:pt x="2210326" y="5552587"/>
                </a:cubicBezTo>
                <a:cubicBezTo>
                  <a:pt x="2210326" y="5552587"/>
                  <a:pt x="2210326" y="5552587"/>
                  <a:pt x="2265709" y="5552587"/>
                </a:cubicBezTo>
                <a:cubicBezTo>
                  <a:pt x="2260675" y="5557626"/>
                  <a:pt x="2260675" y="5557626"/>
                  <a:pt x="2255640" y="5562664"/>
                </a:cubicBezTo>
                <a:cubicBezTo>
                  <a:pt x="2255640" y="5562664"/>
                  <a:pt x="2255640" y="5562664"/>
                  <a:pt x="2250606" y="5562664"/>
                </a:cubicBezTo>
                <a:cubicBezTo>
                  <a:pt x="2250606" y="5562664"/>
                  <a:pt x="2250606" y="5562664"/>
                  <a:pt x="2230465" y="5577778"/>
                </a:cubicBezTo>
                <a:cubicBezTo>
                  <a:pt x="2230465" y="5577778"/>
                  <a:pt x="2230465" y="5577778"/>
                  <a:pt x="2195222" y="5587854"/>
                </a:cubicBezTo>
                <a:cubicBezTo>
                  <a:pt x="2195222" y="5587854"/>
                  <a:pt x="2195222" y="5587854"/>
                  <a:pt x="2195222" y="5567701"/>
                </a:cubicBezTo>
                <a:cubicBezTo>
                  <a:pt x="2195222" y="5567701"/>
                  <a:pt x="2195222" y="5567701"/>
                  <a:pt x="2180117" y="5547549"/>
                </a:cubicBezTo>
                <a:cubicBezTo>
                  <a:pt x="2180117" y="5547549"/>
                  <a:pt x="2180117" y="5547549"/>
                  <a:pt x="2180117" y="5532435"/>
                </a:cubicBezTo>
                <a:cubicBezTo>
                  <a:pt x="2180117" y="5532435"/>
                  <a:pt x="2180117" y="5532435"/>
                  <a:pt x="2210326" y="5522359"/>
                </a:cubicBezTo>
                <a:cubicBezTo>
                  <a:pt x="2220396" y="5522359"/>
                  <a:pt x="2220396" y="5507244"/>
                  <a:pt x="2195222" y="5441748"/>
                </a:cubicBezTo>
                <a:cubicBezTo>
                  <a:pt x="2195222" y="5441748"/>
                  <a:pt x="2195222" y="5441748"/>
                  <a:pt x="2185152" y="5436711"/>
                </a:cubicBezTo>
                <a:cubicBezTo>
                  <a:pt x="2185152" y="5436711"/>
                  <a:pt x="2185152" y="5436711"/>
                  <a:pt x="2159977" y="5451825"/>
                </a:cubicBezTo>
                <a:cubicBezTo>
                  <a:pt x="2159977" y="5451825"/>
                  <a:pt x="2159977" y="5451825"/>
                  <a:pt x="2139837" y="5436711"/>
                </a:cubicBezTo>
                <a:cubicBezTo>
                  <a:pt x="2139837" y="5436711"/>
                  <a:pt x="2139837" y="5436711"/>
                  <a:pt x="2119697" y="5436711"/>
                </a:cubicBezTo>
                <a:cubicBezTo>
                  <a:pt x="2119697" y="5436711"/>
                  <a:pt x="2119697" y="5436711"/>
                  <a:pt x="2099558" y="5461902"/>
                </a:cubicBezTo>
                <a:cubicBezTo>
                  <a:pt x="2099558" y="5466939"/>
                  <a:pt x="2074385" y="5456864"/>
                  <a:pt x="2104592" y="5471978"/>
                </a:cubicBezTo>
                <a:cubicBezTo>
                  <a:pt x="2104592" y="5471978"/>
                  <a:pt x="2104592" y="5471978"/>
                  <a:pt x="2089487" y="5477016"/>
                </a:cubicBezTo>
                <a:cubicBezTo>
                  <a:pt x="2089487" y="5477016"/>
                  <a:pt x="2089487" y="5477016"/>
                  <a:pt x="2099558" y="5487092"/>
                </a:cubicBezTo>
                <a:cubicBezTo>
                  <a:pt x="2099558" y="5487092"/>
                  <a:pt x="2099558" y="5487092"/>
                  <a:pt x="2094523" y="5507244"/>
                </a:cubicBezTo>
                <a:cubicBezTo>
                  <a:pt x="2094523" y="5507244"/>
                  <a:pt x="2094523" y="5507244"/>
                  <a:pt x="2074385" y="5502207"/>
                </a:cubicBezTo>
                <a:cubicBezTo>
                  <a:pt x="2074385" y="5502207"/>
                  <a:pt x="2074385" y="5502207"/>
                  <a:pt x="2069348" y="5482055"/>
                </a:cubicBezTo>
                <a:cubicBezTo>
                  <a:pt x="2069348" y="5482055"/>
                  <a:pt x="2069348" y="5482055"/>
                  <a:pt x="2074385" y="5461902"/>
                </a:cubicBezTo>
                <a:cubicBezTo>
                  <a:pt x="2074385" y="5461902"/>
                  <a:pt x="2074385" y="5461902"/>
                  <a:pt x="2064314" y="5436711"/>
                </a:cubicBezTo>
                <a:cubicBezTo>
                  <a:pt x="2064314" y="5436711"/>
                  <a:pt x="2064314" y="5436711"/>
                  <a:pt x="2049209" y="5426634"/>
                </a:cubicBezTo>
                <a:cubicBezTo>
                  <a:pt x="2049209" y="5426634"/>
                  <a:pt x="2049209" y="5426634"/>
                  <a:pt x="2008930" y="5436711"/>
                </a:cubicBezTo>
                <a:cubicBezTo>
                  <a:pt x="2008930" y="5436711"/>
                  <a:pt x="2008930" y="5436711"/>
                  <a:pt x="1988789" y="5446787"/>
                </a:cubicBezTo>
                <a:cubicBezTo>
                  <a:pt x="1988789" y="5446787"/>
                  <a:pt x="1988789" y="5446787"/>
                  <a:pt x="1968650" y="5416559"/>
                </a:cubicBezTo>
                <a:cubicBezTo>
                  <a:pt x="1973686" y="5411520"/>
                  <a:pt x="1978720" y="5411520"/>
                  <a:pt x="1988789" y="5406482"/>
                </a:cubicBezTo>
                <a:cubicBezTo>
                  <a:pt x="1988789" y="5406482"/>
                  <a:pt x="1988789" y="5406482"/>
                  <a:pt x="1983755" y="5416559"/>
                </a:cubicBezTo>
                <a:cubicBezTo>
                  <a:pt x="1983755" y="5416559"/>
                  <a:pt x="1983755" y="5416559"/>
                  <a:pt x="1998860" y="5426634"/>
                </a:cubicBezTo>
                <a:cubicBezTo>
                  <a:pt x="1993825" y="5436711"/>
                  <a:pt x="1998860" y="5436711"/>
                  <a:pt x="2049209" y="5416559"/>
                </a:cubicBezTo>
                <a:cubicBezTo>
                  <a:pt x="2049209" y="5416559"/>
                  <a:pt x="2049209" y="5416559"/>
                  <a:pt x="2044174" y="5411520"/>
                </a:cubicBezTo>
                <a:cubicBezTo>
                  <a:pt x="2054243" y="5411520"/>
                  <a:pt x="2064314" y="5411520"/>
                  <a:pt x="2079418" y="5406482"/>
                </a:cubicBezTo>
                <a:cubicBezTo>
                  <a:pt x="2079418" y="5406482"/>
                  <a:pt x="2079418" y="5406482"/>
                  <a:pt x="2099558" y="5376254"/>
                </a:cubicBezTo>
                <a:cubicBezTo>
                  <a:pt x="2099558" y="5376254"/>
                  <a:pt x="2099558" y="5376254"/>
                  <a:pt x="2124733" y="5376254"/>
                </a:cubicBezTo>
                <a:cubicBezTo>
                  <a:pt x="2124733" y="5376254"/>
                  <a:pt x="2124733" y="5376254"/>
                  <a:pt x="2134802" y="5366177"/>
                </a:cubicBezTo>
                <a:cubicBezTo>
                  <a:pt x="2134802" y="5366177"/>
                  <a:pt x="2134802" y="5366177"/>
                  <a:pt x="2104592" y="5361138"/>
                </a:cubicBezTo>
                <a:cubicBezTo>
                  <a:pt x="2104592" y="5361138"/>
                  <a:pt x="2104592" y="5361138"/>
                  <a:pt x="2129767" y="5346024"/>
                </a:cubicBezTo>
                <a:cubicBezTo>
                  <a:pt x="2129767" y="5346024"/>
                  <a:pt x="2129767" y="5346024"/>
                  <a:pt x="2200257" y="5320834"/>
                </a:cubicBezTo>
                <a:cubicBezTo>
                  <a:pt x="2200257" y="5320834"/>
                  <a:pt x="2200257" y="5320834"/>
                  <a:pt x="2159977" y="5310758"/>
                </a:cubicBezTo>
                <a:cubicBezTo>
                  <a:pt x="2159977" y="5310758"/>
                  <a:pt x="2159977" y="5310758"/>
                  <a:pt x="2175082" y="5290606"/>
                </a:cubicBezTo>
                <a:cubicBezTo>
                  <a:pt x="2175082" y="5290606"/>
                  <a:pt x="2175082" y="5290606"/>
                  <a:pt x="2195222" y="5285567"/>
                </a:cubicBezTo>
                <a:cubicBezTo>
                  <a:pt x="2195222" y="5285567"/>
                  <a:pt x="2195222" y="5285567"/>
                  <a:pt x="2225431" y="5270453"/>
                </a:cubicBezTo>
                <a:cubicBezTo>
                  <a:pt x="2225431" y="5270453"/>
                  <a:pt x="2225431" y="5270453"/>
                  <a:pt x="2220396" y="5245262"/>
                </a:cubicBezTo>
                <a:cubicBezTo>
                  <a:pt x="2220396" y="5245262"/>
                  <a:pt x="2220396" y="5245262"/>
                  <a:pt x="2240535" y="5235185"/>
                </a:cubicBezTo>
                <a:cubicBezTo>
                  <a:pt x="2240535" y="5235185"/>
                  <a:pt x="2240535" y="5235185"/>
                  <a:pt x="2255640" y="5250301"/>
                </a:cubicBezTo>
                <a:cubicBezTo>
                  <a:pt x="2255640" y="5250301"/>
                  <a:pt x="2255640" y="5250301"/>
                  <a:pt x="2311025" y="5230148"/>
                </a:cubicBezTo>
                <a:cubicBezTo>
                  <a:pt x="2311025" y="5235185"/>
                  <a:pt x="2230465" y="5250301"/>
                  <a:pt x="2351304" y="5235185"/>
                </a:cubicBezTo>
                <a:cubicBezTo>
                  <a:pt x="2351304" y="5235185"/>
                  <a:pt x="2351304" y="5235185"/>
                  <a:pt x="2351304" y="5230148"/>
                </a:cubicBezTo>
                <a:cubicBezTo>
                  <a:pt x="2351304" y="5225110"/>
                  <a:pt x="2351304" y="5220071"/>
                  <a:pt x="2356339" y="5215033"/>
                </a:cubicBezTo>
                <a:cubicBezTo>
                  <a:pt x="2356339" y="5215033"/>
                  <a:pt x="2356339" y="5215033"/>
                  <a:pt x="2321094" y="5220071"/>
                </a:cubicBezTo>
                <a:cubicBezTo>
                  <a:pt x="2321094" y="5220071"/>
                  <a:pt x="2321094" y="5220071"/>
                  <a:pt x="2316059" y="5199919"/>
                </a:cubicBezTo>
                <a:cubicBezTo>
                  <a:pt x="2316059" y="5199919"/>
                  <a:pt x="2316059" y="5199919"/>
                  <a:pt x="2341233" y="5199919"/>
                </a:cubicBezTo>
                <a:cubicBezTo>
                  <a:pt x="2341233" y="5199919"/>
                  <a:pt x="2341233" y="5199919"/>
                  <a:pt x="2341233" y="5184805"/>
                </a:cubicBezTo>
                <a:cubicBezTo>
                  <a:pt x="2341233" y="5184805"/>
                  <a:pt x="2341233" y="5184805"/>
                  <a:pt x="2346268" y="5179766"/>
                </a:cubicBezTo>
                <a:cubicBezTo>
                  <a:pt x="2346268" y="5179766"/>
                  <a:pt x="2346268" y="5179766"/>
                  <a:pt x="2341233" y="5164652"/>
                </a:cubicBezTo>
                <a:cubicBezTo>
                  <a:pt x="2341233" y="5164652"/>
                  <a:pt x="2341233" y="5164652"/>
                  <a:pt x="2311025" y="5164652"/>
                </a:cubicBezTo>
                <a:cubicBezTo>
                  <a:pt x="2311025" y="5164652"/>
                  <a:pt x="2311025" y="5164652"/>
                  <a:pt x="2321094" y="5149539"/>
                </a:cubicBezTo>
                <a:cubicBezTo>
                  <a:pt x="2321094" y="5149539"/>
                  <a:pt x="2321094" y="5149539"/>
                  <a:pt x="2280814" y="5114271"/>
                </a:cubicBezTo>
                <a:cubicBezTo>
                  <a:pt x="2275780" y="5114271"/>
                  <a:pt x="2270745" y="5114271"/>
                  <a:pt x="2260675" y="5119309"/>
                </a:cubicBezTo>
                <a:cubicBezTo>
                  <a:pt x="2260675" y="5119309"/>
                  <a:pt x="2260675" y="5119309"/>
                  <a:pt x="2270745" y="5109234"/>
                </a:cubicBezTo>
                <a:cubicBezTo>
                  <a:pt x="2270745" y="5109234"/>
                  <a:pt x="2270745" y="5109234"/>
                  <a:pt x="2220396" y="5094118"/>
                </a:cubicBezTo>
                <a:cubicBezTo>
                  <a:pt x="2220396" y="5094118"/>
                  <a:pt x="2220396" y="5094118"/>
                  <a:pt x="2205291" y="5109234"/>
                </a:cubicBezTo>
                <a:cubicBezTo>
                  <a:pt x="2205291" y="5109234"/>
                  <a:pt x="2205291" y="5109234"/>
                  <a:pt x="2200257" y="5109234"/>
                </a:cubicBezTo>
                <a:cubicBezTo>
                  <a:pt x="2200257" y="5104195"/>
                  <a:pt x="2205291" y="5104195"/>
                  <a:pt x="2205291" y="5094118"/>
                </a:cubicBezTo>
                <a:cubicBezTo>
                  <a:pt x="2205291" y="5094118"/>
                  <a:pt x="2205291" y="5094118"/>
                  <a:pt x="2185152" y="5094118"/>
                </a:cubicBezTo>
                <a:cubicBezTo>
                  <a:pt x="2180117" y="5099157"/>
                  <a:pt x="2159977" y="5099157"/>
                  <a:pt x="2175082" y="5109234"/>
                </a:cubicBezTo>
                <a:cubicBezTo>
                  <a:pt x="2175082" y="5109234"/>
                  <a:pt x="2175082" y="5109234"/>
                  <a:pt x="2159977" y="5119309"/>
                </a:cubicBezTo>
                <a:cubicBezTo>
                  <a:pt x="2159977" y="5119309"/>
                  <a:pt x="2159977" y="5119309"/>
                  <a:pt x="2165011" y="5099157"/>
                </a:cubicBezTo>
                <a:cubicBezTo>
                  <a:pt x="2165011" y="5099157"/>
                  <a:pt x="2165011" y="5099157"/>
                  <a:pt x="2119697" y="5084043"/>
                </a:cubicBezTo>
                <a:cubicBezTo>
                  <a:pt x="2114662" y="5114271"/>
                  <a:pt x="2089487" y="5068927"/>
                  <a:pt x="2069348" y="5114271"/>
                </a:cubicBezTo>
                <a:cubicBezTo>
                  <a:pt x="2069348" y="5114271"/>
                  <a:pt x="2069348" y="5114271"/>
                  <a:pt x="2059279" y="5104195"/>
                </a:cubicBezTo>
                <a:cubicBezTo>
                  <a:pt x="2059279" y="5104195"/>
                  <a:pt x="2059279" y="5104195"/>
                  <a:pt x="2029069" y="5139462"/>
                </a:cubicBezTo>
                <a:cubicBezTo>
                  <a:pt x="2029069" y="5139462"/>
                  <a:pt x="2029069" y="5139462"/>
                  <a:pt x="1983755" y="5129386"/>
                </a:cubicBezTo>
                <a:cubicBezTo>
                  <a:pt x="1983755" y="5129386"/>
                  <a:pt x="1983755" y="5129386"/>
                  <a:pt x="1998860" y="5124348"/>
                </a:cubicBezTo>
                <a:cubicBezTo>
                  <a:pt x="2008930" y="5119309"/>
                  <a:pt x="2024035" y="5114271"/>
                  <a:pt x="2044174" y="5104195"/>
                </a:cubicBezTo>
                <a:cubicBezTo>
                  <a:pt x="2044174" y="5104195"/>
                  <a:pt x="2044174" y="5104195"/>
                  <a:pt x="2042285" y="5102305"/>
                </a:cubicBezTo>
                <a:lnTo>
                  <a:pt x="2030078" y="5090088"/>
                </a:lnTo>
                <a:lnTo>
                  <a:pt x="2054243" y="5073966"/>
                </a:lnTo>
                <a:cubicBezTo>
                  <a:pt x="2054243" y="5073966"/>
                  <a:pt x="2054243" y="5073966"/>
                  <a:pt x="2034105" y="5048775"/>
                </a:cubicBezTo>
                <a:cubicBezTo>
                  <a:pt x="2034105" y="5048775"/>
                  <a:pt x="2034105" y="5048775"/>
                  <a:pt x="2049209" y="5033661"/>
                </a:cubicBezTo>
                <a:cubicBezTo>
                  <a:pt x="2049209" y="5033661"/>
                  <a:pt x="2049209" y="5033661"/>
                  <a:pt x="2044174" y="5043738"/>
                </a:cubicBezTo>
                <a:cubicBezTo>
                  <a:pt x="2044174" y="5043738"/>
                  <a:pt x="2044174" y="5043738"/>
                  <a:pt x="2049209" y="5048775"/>
                </a:cubicBezTo>
                <a:cubicBezTo>
                  <a:pt x="2049209" y="5048775"/>
                  <a:pt x="2049209" y="5048775"/>
                  <a:pt x="2104592" y="5033661"/>
                </a:cubicBezTo>
                <a:cubicBezTo>
                  <a:pt x="2104592" y="5033661"/>
                  <a:pt x="2104592" y="5033661"/>
                  <a:pt x="2119697" y="5038699"/>
                </a:cubicBezTo>
                <a:cubicBezTo>
                  <a:pt x="2119697" y="5038699"/>
                  <a:pt x="2119697" y="5038699"/>
                  <a:pt x="2180117" y="5013508"/>
                </a:cubicBezTo>
                <a:cubicBezTo>
                  <a:pt x="2180117" y="5013508"/>
                  <a:pt x="2180117" y="5013508"/>
                  <a:pt x="2175082" y="5008470"/>
                </a:cubicBezTo>
                <a:cubicBezTo>
                  <a:pt x="2175082" y="5008470"/>
                  <a:pt x="2175082" y="5008470"/>
                  <a:pt x="2165011" y="5003433"/>
                </a:cubicBezTo>
                <a:cubicBezTo>
                  <a:pt x="2165011" y="5003433"/>
                  <a:pt x="2165011" y="5003433"/>
                  <a:pt x="2154941" y="4993356"/>
                </a:cubicBezTo>
                <a:cubicBezTo>
                  <a:pt x="2154941" y="4998394"/>
                  <a:pt x="2154941" y="4998394"/>
                  <a:pt x="2154941" y="4998394"/>
                </a:cubicBezTo>
                <a:cubicBezTo>
                  <a:pt x="2144872" y="4993356"/>
                  <a:pt x="2134802" y="4983280"/>
                  <a:pt x="2114662" y="4973204"/>
                </a:cubicBezTo>
                <a:cubicBezTo>
                  <a:pt x="2114662" y="4973204"/>
                  <a:pt x="2114662" y="4973204"/>
                  <a:pt x="2109628" y="4958090"/>
                </a:cubicBezTo>
                <a:cubicBezTo>
                  <a:pt x="2114662" y="4958090"/>
                  <a:pt x="2104592" y="4948013"/>
                  <a:pt x="2119697" y="4953051"/>
                </a:cubicBezTo>
                <a:cubicBezTo>
                  <a:pt x="2119697" y="4953051"/>
                  <a:pt x="2119697" y="4953051"/>
                  <a:pt x="2089487" y="4942976"/>
                </a:cubicBezTo>
                <a:cubicBezTo>
                  <a:pt x="2089487" y="4942976"/>
                  <a:pt x="2089487" y="4942976"/>
                  <a:pt x="2094523" y="4937937"/>
                </a:cubicBezTo>
                <a:cubicBezTo>
                  <a:pt x="2094523" y="4937937"/>
                  <a:pt x="2094523" y="4937937"/>
                  <a:pt x="2079418" y="4927860"/>
                </a:cubicBezTo>
                <a:cubicBezTo>
                  <a:pt x="2079418" y="4932899"/>
                  <a:pt x="2074385" y="4932899"/>
                  <a:pt x="2069348" y="4937937"/>
                </a:cubicBezTo>
                <a:cubicBezTo>
                  <a:pt x="2074385" y="4942976"/>
                  <a:pt x="2074385" y="4927860"/>
                  <a:pt x="2079418" y="4942976"/>
                </a:cubicBezTo>
                <a:cubicBezTo>
                  <a:pt x="2079418" y="4942976"/>
                  <a:pt x="2079418" y="4942976"/>
                  <a:pt x="2054243" y="4948013"/>
                </a:cubicBezTo>
                <a:cubicBezTo>
                  <a:pt x="2054243" y="4948013"/>
                  <a:pt x="2054243" y="4948013"/>
                  <a:pt x="2079418" y="4958090"/>
                </a:cubicBezTo>
                <a:cubicBezTo>
                  <a:pt x="2079418" y="4958090"/>
                  <a:pt x="2079418" y="4958090"/>
                  <a:pt x="2049209" y="4993356"/>
                </a:cubicBezTo>
                <a:cubicBezTo>
                  <a:pt x="2049209" y="4993356"/>
                  <a:pt x="2049209" y="4993356"/>
                  <a:pt x="2039138" y="4993356"/>
                </a:cubicBezTo>
                <a:cubicBezTo>
                  <a:pt x="2039138" y="4998394"/>
                  <a:pt x="2034105" y="5003433"/>
                  <a:pt x="2029069" y="5013508"/>
                </a:cubicBezTo>
                <a:cubicBezTo>
                  <a:pt x="2029069" y="5013508"/>
                  <a:pt x="2029069" y="5013508"/>
                  <a:pt x="2013964" y="4998394"/>
                </a:cubicBezTo>
                <a:cubicBezTo>
                  <a:pt x="2013964" y="4998394"/>
                  <a:pt x="2013964" y="4998394"/>
                  <a:pt x="2049209" y="4958090"/>
                </a:cubicBezTo>
                <a:cubicBezTo>
                  <a:pt x="2039138" y="4958090"/>
                  <a:pt x="2069348" y="4948013"/>
                  <a:pt x="2029069" y="4953051"/>
                </a:cubicBezTo>
                <a:cubicBezTo>
                  <a:pt x="2029069" y="4953051"/>
                  <a:pt x="2029069" y="4953051"/>
                  <a:pt x="2029069" y="4968165"/>
                </a:cubicBezTo>
                <a:cubicBezTo>
                  <a:pt x="2029069" y="4968165"/>
                  <a:pt x="2029069" y="4968165"/>
                  <a:pt x="2013964" y="4948013"/>
                </a:cubicBezTo>
                <a:cubicBezTo>
                  <a:pt x="2003894" y="4953051"/>
                  <a:pt x="1998860" y="4958090"/>
                  <a:pt x="1983755" y="4968165"/>
                </a:cubicBezTo>
                <a:cubicBezTo>
                  <a:pt x="1983755" y="4968165"/>
                  <a:pt x="1983755" y="4968165"/>
                  <a:pt x="1983755" y="4973204"/>
                </a:cubicBezTo>
                <a:cubicBezTo>
                  <a:pt x="1983755" y="4973204"/>
                  <a:pt x="1983755" y="4973204"/>
                  <a:pt x="1998860" y="4973204"/>
                </a:cubicBezTo>
                <a:cubicBezTo>
                  <a:pt x="1998860" y="4973204"/>
                  <a:pt x="1998860" y="4973204"/>
                  <a:pt x="1943476" y="5018547"/>
                </a:cubicBezTo>
                <a:cubicBezTo>
                  <a:pt x="1943476" y="5018547"/>
                  <a:pt x="1943476" y="5018547"/>
                  <a:pt x="1978720" y="4973204"/>
                </a:cubicBezTo>
                <a:cubicBezTo>
                  <a:pt x="1978720" y="4973204"/>
                  <a:pt x="1978720" y="4973204"/>
                  <a:pt x="1968650" y="4973204"/>
                </a:cubicBezTo>
                <a:cubicBezTo>
                  <a:pt x="1983755" y="4973204"/>
                  <a:pt x="1948511" y="4958090"/>
                  <a:pt x="1983755" y="4948013"/>
                </a:cubicBezTo>
                <a:cubicBezTo>
                  <a:pt x="1983755" y="4948013"/>
                  <a:pt x="1983755" y="4948013"/>
                  <a:pt x="1973686" y="4937937"/>
                </a:cubicBezTo>
                <a:cubicBezTo>
                  <a:pt x="1973686" y="4937937"/>
                  <a:pt x="1973686" y="4937937"/>
                  <a:pt x="2003894" y="4927860"/>
                </a:cubicBezTo>
                <a:cubicBezTo>
                  <a:pt x="2003894" y="4927860"/>
                  <a:pt x="2008930" y="4922822"/>
                  <a:pt x="2008930" y="4932899"/>
                </a:cubicBezTo>
                <a:cubicBezTo>
                  <a:pt x="2008930" y="4932899"/>
                  <a:pt x="2008930" y="4932899"/>
                  <a:pt x="2013964" y="4927860"/>
                </a:cubicBezTo>
                <a:cubicBezTo>
                  <a:pt x="2044174" y="4897632"/>
                  <a:pt x="1998860" y="4953051"/>
                  <a:pt x="2069348" y="4892594"/>
                </a:cubicBezTo>
                <a:cubicBezTo>
                  <a:pt x="2069348" y="4892594"/>
                  <a:pt x="2069348" y="4892594"/>
                  <a:pt x="2089487" y="4882517"/>
                </a:cubicBezTo>
                <a:cubicBezTo>
                  <a:pt x="2089487" y="4882517"/>
                  <a:pt x="2089487" y="4882517"/>
                  <a:pt x="2049209" y="4872441"/>
                </a:cubicBezTo>
                <a:cubicBezTo>
                  <a:pt x="2049209" y="4867403"/>
                  <a:pt x="2039138" y="4867403"/>
                  <a:pt x="1983755" y="4862364"/>
                </a:cubicBezTo>
                <a:cubicBezTo>
                  <a:pt x="1983755" y="4862364"/>
                  <a:pt x="1983755" y="4862364"/>
                  <a:pt x="2008930" y="4847250"/>
                </a:cubicBezTo>
                <a:cubicBezTo>
                  <a:pt x="2008930" y="4847250"/>
                  <a:pt x="2008930" y="4847250"/>
                  <a:pt x="2003894" y="4862364"/>
                </a:cubicBezTo>
                <a:cubicBezTo>
                  <a:pt x="2003894" y="4862364"/>
                  <a:pt x="2003894" y="4862364"/>
                  <a:pt x="2039138" y="4867403"/>
                </a:cubicBezTo>
                <a:cubicBezTo>
                  <a:pt x="2039138" y="4867403"/>
                  <a:pt x="2039138" y="4867403"/>
                  <a:pt x="2074385" y="4847250"/>
                </a:cubicBezTo>
                <a:cubicBezTo>
                  <a:pt x="2079418" y="4847250"/>
                  <a:pt x="2104592" y="4842212"/>
                  <a:pt x="2084453" y="4827098"/>
                </a:cubicBezTo>
                <a:cubicBezTo>
                  <a:pt x="2084453" y="4827098"/>
                  <a:pt x="2084453" y="4827098"/>
                  <a:pt x="2054243" y="4832136"/>
                </a:cubicBezTo>
                <a:cubicBezTo>
                  <a:pt x="2064314" y="4811984"/>
                  <a:pt x="2094523" y="4811984"/>
                  <a:pt x="2104592" y="4796869"/>
                </a:cubicBezTo>
                <a:cubicBezTo>
                  <a:pt x="2104592" y="4796869"/>
                  <a:pt x="2104592" y="4796869"/>
                  <a:pt x="2104592" y="4806945"/>
                </a:cubicBezTo>
                <a:cubicBezTo>
                  <a:pt x="2104592" y="4806945"/>
                  <a:pt x="2104592" y="4806945"/>
                  <a:pt x="2084453" y="4811984"/>
                </a:cubicBezTo>
                <a:cubicBezTo>
                  <a:pt x="2084453" y="4811984"/>
                  <a:pt x="2084453" y="4811984"/>
                  <a:pt x="2104592" y="4832136"/>
                </a:cubicBezTo>
                <a:cubicBezTo>
                  <a:pt x="2104592" y="4832136"/>
                  <a:pt x="2104592" y="4832136"/>
                  <a:pt x="2119697" y="4832136"/>
                </a:cubicBezTo>
                <a:cubicBezTo>
                  <a:pt x="2114662" y="4832136"/>
                  <a:pt x="2134802" y="4827098"/>
                  <a:pt x="2124733" y="4817021"/>
                </a:cubicBezTo>
                <a:cubicBezTo>
                  <a:pt x="2124733" y="4817021"/>
                  <a:pt x="2124733" y="4817021"/>
                  <a:pt x="2129767" y="4822059"/>
                </a:cubicBezTo>
                <a:cubicBezTo>
                  <a:pt x="2139837" y="4811984"/>
                  <a:pt x="2144872" y="4801907"/>
                  <a:pt x="2159977" y="4801907"/>
                </a:cubicBezTo>
                <a:cubicBezTo>
                  <a:pt x="2159977" y="4801907"/>
                  <a:pt x="2159977" y="4801907"/>
                  <a:pt x="2165011" y="4806945"/>
                </a:cubicBezTo>
                <a:cubicBezTo>
                  <a:pt x="2165011" y="4806945"/>
                  <a:pt x="2165011" y="4806945"/>
                  <a:pt x="2170047" y="4801907"/>
                </a:cubicBezTo>
                <a:cubicBezTo>
                  <a:pt x="2170047" y="4801907"/>
                  <a:pt x="2170047" y="4801907"/>
                  <a:pt x="2149908" y="4786793"/>
                </a:cubicBezTo>
                <a:cubicBezTo>
                  <a:pt x="2149908" y="4786793"/>
                  <a:pt x="2149908" y="4786793"/>
                  <a:pt x="2154941" y="4781755"/>
                </a:cubicBezTo>
                <a:cubicBezTo>
                  <a:pt x="2154941" y="4781755"/>
                  <a:pt x="2159977" y="4776716"/>
                  <a:pt x="2165011" y="4771679"/>
                </a:cubicBezTo>
                <a:cubicBezTo>
                  <a:pt x="2175082" y="4771679"/>
                  <a:pt x="2185152" y="4761602"/>
                  <a:pt x="2190186" y="4756564"/>
                </a:cubicBezTo>
                <a:cubicBezTo>
                  <a:pt x="2190186" y="4756564"/>
                  <a:pt x="2185152" y="4761602"/>
                  <a:pt x="2185152" y="4761602"/>
                </a:cubicBezTo>
                <a:cubicBezTo>
                  <a:pt x="2195222" y="4751527"/>
                  <a:pt x="2215362" y="4741450"/>
                  <a:pt x="2235501" y="4721297"/>
                </a:cubicBezTo>
                <a:cubicBezTo>
                  <a:pt x="2235501" y="4726336"/>
                  <a:pt x="2240535" y="4726336"/>
                  <a:pt x="2240535" y="4726336"/>
                </a:cubicBezTo>
                <a:cubicBezTo>
                  <a:pt x="2255640" y="4721297"/>
                  <a:pt x="2265709" y="4731374"/>
                  <a:pt x="2275780" y="4706183"/>
                </a:cubicBezTo>
                <a:cubicBezTo>
                  <a:pt x="2285850" y="4716259"/>
                  <a:pt x="2305989" y="4721297"/>
                  <a:pt x="2311025" y="4706183"/>
                </a:cubicBezTo>
                <a:cubicBezTo>
                  <a:pt x="2311025" y="4706183"/>
                  <a:pt x="2311025" y="4706183"/>
                  <a:pt x="2316059" y="4701145"/>
                </a:cubicBezTo>
                <a:cubicBezTo>
                  <a:pt x="2316059" y="4701145"/>
                  <a:pt x="2316059" y="4701145"/>
                  <a:pt x="2270745" y="4696106"/>
                </a:cubicBezTo>
                <a:cubicBezTo>
                  <a:pt x="2270745" y="4696106"/>
                  <a:pt x="2270745" y="4696106"/>
                  <a:pt x="2230465" y="4675954"/>
                </a:cubicBezTo>
                <a:cubicBezTo>
                  <a:pt x="2230465" y="4675954"/>
                  <a:pt x="2230465" y="4675954"/>
                  <a:pt x="2185152" y="4675954"/>
                </a:cubicBezTo>
                <a:cubicBezTo>
                  <a:pt x="2185152" y="4675954"/>
                  <a:pt x="2185152" y="4675954"/>
                  <a:pt x="2149908" y="4706183"/>
                </a:cubicBezTo>
                <a:cubicBezTo>
                  <a:pt x="2149908" y="4706183"/>
                  <a:pt x="2149908" y="4706183"/>
                  <a:pt x="2165011" y="4680992"/>
                </a:cubicBezTo>
                <a:cubicBezTo>
                  <a:pt x="2165011" y="4680992"/>
                  <a:pt x="2165011" y="4680992"/>
                  <a:pt x="2139837" y="4680992"/>
                </a:cubicBezTo>
                <a:cubicBezTo>
                  <a:pt x="2139837" y="4680992"/>
                  <a:pt x="2139837" y="4680992"/>
                  <a:pt x="2109628" y="4706183"/>
                </a:cubicBezTo>
                <a:cubicBezTo>
                  <a:pt x="2109628" y="4706183"/>
                  <a:pt x="2109628" y="4706183"/>
                  <a:pt x="2069348" y="4721297"/>
                </a:cubicBezTo>
                <a:cubicBezTo>
                  <a:pt x="2069348" y="4721297"/>
                  <a:pt x="2069348" y="4721297"/>
                  <a:pt x="2084453" y="4736411"/>
                </a:cubicBezTo>
                <a:cubicBezTo>
                  <a:pt x="2084453" y="4736411"/>
                  <a:pt x="2084453" y="4736411"/>
                  <a:pt x="2074385" y="4736411"/>
                </a:cubicBezTo>
                <a:cubicBezTo>
                  <a:pt x="2069348" y="4736411"/>
                  <a:pt x="2064314" y="4746488"/>
                  <a:pt x="2044174" y="4761602"/>
                </a:cubicBezTo>
                <a:cubicBezTo>
                  <a:pt x="2044174" y="4761602"/>
                  <a:pt x="2044174" y="4761602"/>
                  <a:pt x="2039138" y="4751527"/>
                </a:cubicBezTo>
                <a:cubicBezTo>
                  <a:pt x="2019000" y="4776716"/>
                  <a:pt x="2059279" y="4721297"/>
                  <a:pt x="2003894" y="4761602"/>
                </a:cubicBezTo>
                <a:cubicBezTo>
                  <a:pt x="2003894" y="4761602"/>
                  <a:pt x="2003894" y="4761602"/>
                  <a:pt x="2019000" y="4771679"/>
                </a:cubicBezTo>
                <a:cubicBezTo>
                  <a:pt x="2019000" y="4771679"/>
                  <a:pt x="2019000" y="4771679"/>
                  <a:pt x="2029069" y="4781755"/>
                </a:cubicBezTo>
                <a:cubicBezTo>
                  <a:pt x="2029069" y="4781755"/>
                  <a:pt x="2029069" y="4781755"/>
                  <a:pt x="2029069" y="4786793"/>
                </a:cubicBezTo>
                <a:cubicBezTo>
                  <a:pt x="2029069" y="4786793"/>
                  <a:pt x="2029069" y="4786793"/>
                  <a:pt x="1983755" y="4796869"/>
                </a:cubicBezTo>
                <a:cubicBezTo>
                  <a:pt x="1983755" y="4806945"/>
                  <a:pt x="2019000" y="4806945"/>
                  <a:pt x="2003894" y="4811984"/>
                </a:cubicBezTo>
                <a:cubicBezTo>
                  <a:pt x="2003894" y="4811984"/>
                  <a:pt x="2003894" y="4811984"/>
                  <a:pt x="2003894" y="4822059"/>
                </a:cubicBezTo>
                <a:cubicBezTo>
                  <a:pt x="2003894" y="4822059"/>
                  <a:pt x="2003894" y="4822059"/>
                  <a:pt x="1973686" y="4811984"/>
                </a:cubicBezTo>
                <a:cubicBezTo>
                  <a:pt x="1973686" y="4811984"/>
                  <a:pt x="1973686" y="4811984"/>
                  <a:pt x="1963615" y="4811984"/>
                </a:cubicBezTo>
                <a:cubicBezTo>
                  <a:pt x="1963615" y="4811984"/>
                  <a:pt x="1963615" y="4811984"/>
                  <a:pt x="1953545" y="4842212"/>
                </a:cubicBezTo>
                <a:cubicBezTo>
                  <a:pt x="1953545" y="4842212"/>
                  <a:pt x="1953545" y="4842212"/>
                  <a:pt x="1928371" y="4852289"/>
                </a:cubicBezTo>
                <a:cubicBezTo>
                  <a:pt x="1928371" y="4852289"/>
                  <a:pt x="1928371" y="4852289"/>
                  <a:pt x="1913266" y="4852289"/>
                </a:cubicBezTo>
                <a:cubicBezTo>
                  <a:pt x="1913266" y="4852289"/>
                  <a:pt x="1913266" y="4852289"/>
                  <a:pt x="1913266" y="4847250"/>
                </a:cubicBezTo>
                <a:cubicBezTo>
                  <a:pt x="1903197" y="4852289"/>
                  <a:pt x="1898163" y="4847250"/>
                  <a:pt x="1923337" y="4817021"/>
                </a:cubicBezTo>
                <a:cubicBezTo>
                  <a:pt x="1923337" y="4817021"/>
                  <a:pt x="1923337" y="4817021"/>
                  <a:pt x="1893127" y="4822059"/>
                </a:cubicBezTo>
                <a:cubicBezTo>
                  <a:pt x="1893127" y="4822059"/>
                  <a:pt x="1883057" y="4847250"/>
                  <a:pt x="1893127" y="4817021"/>
                </a:cubicBezTo>
                <a:cubicBezTo>
                  <a:pt x="1893127" y="4817021"/>
                  <a:pt x="1893127" y="4817021"/>
                  <a:pt x="1913266" y="4806945"/>
                </a:cubicBezTo>
                <a:cubicBezTo>
                  <a:pt x="1913266" y="4806945"/>
                  <a:pt x="1913266" y="4806945"/>
                  <a:pt x="1933406" y="4776716"/>
                </a:cubicBezTo>
                <a:cubicBezTo>
                  <a:pt x="1933406" y="4776716"/>
                  <a:pt x="1933406" y="4776716"/>
                  <a:pt x="1913266" y="4766641"/>
                </a:cubicBezTo>
                <a:cubicBezTo>
                  <a:pt x="1913266" y="4766641"/>
                  <a:pt x="1913266" y="4766641"/>
                  <a:pt x="1933406" y="4756564"/>
                </a:cubicBezTo>
                <a:cubicBezTo>
                  <a:pt x="1933406" y="4756564"/>
                  <a:pt x="1933406" y="4756564"/>
                  <a:pt x="1928371" y="4751527"/>
                </a:cubicBezTo>
                <a:cubicBezTo>
                  <a:pt x="1928371" y="4751527"/>
                  <a:pt x="1928371" y="4751527"/>
                  <a:pt x="1988789" y="4721297"/>
                </a:cubicBezTo>
                <a:cubicBezTo>
                  <a:pt x="1988789" y="4721297"/>
                  <a:pt x="1988789" y="4721297"/>
                  <a:pt x="1993825" y="4726336"/>
                </a:cubicBezTo>
                <a:cubicBezTo>
                  <a:pt x="1993825" y="4726336"/>
                  <a:pt x="1993825" y="4726336"/>
                  <a:pt x="2044174" y="4721297"/>
                </a:cubicBezTo>
                <a:cubicBezTo>
                  <a:pt x="2044174" y="4721297"/>
                  <a:pt x="2039138" y="4726336"/>
                  <a:pt x="2039138" y="4726336"/>
                </a:cubicBezTo>
                <a:cubicBezTo>
                  <a:pt x="2039138" y="4726336"/>
                  <a:pt x="2039138" y="4726336"/>
                  <a:pt x="2044174" y="4731374"/>
                </a:cubicBezTo>
                <a:cubicBezTo>
                  <a:pt x="2044174" y="4731374"/>
                  <a:pt x="2044174" y="4731374"/>
                  <a:pt x="2054243" y="4721297"/>
                </a:cubicBezTo>
                <a:cubicBezTo>
                  <a:pt x="2054243" y="4721297"/>
                  <a:pt x="2054243" y="4721297"/>
                  <a:pt x="2044174" y="4706183"/>
                </a:cubicBezTo>
                <a:cubicBezTo>
                  <a:pt x="2059279" y="4686031"/>
                  <a:pt x="2044174" y="4746488"/>
                  <a:pt x="2059279" y="4680992"/>
                </a:cubicBezTo>
                <a:cubicBezTo>
                  <a:pt x="2059279" y="4680992"/>
                  <a:pt x="2059279" y="4680992"/>
                  <a:pt x="2039138" y="4670917"/>
                </a:cubicBezTo>
                <a:cubicBezTo>
                  <a:pt x="2044174" y="4670917"/>
                  <a:pt x="2049209" y="4665878"/>
                  <a:pt x="2054243" y="4665878"/>
                </a:cubicBezTo>
                <a:cubicBezTo>
                  <a:pt x="2054243" y="4665878"/>
                  <a:pt x="2054243" y="4665878"/>
                  <a:pt x="2064314" y="4670917"/>
                </a:cubicBezTo>
                <a:cubicBezTo>
                  <a:pt x="2064314" y="4670917"/>
                  <a:pt x="2064314" y="4670917"/>
                  <a:pt x="2079418" y="4635649"/>
                </a:cubicBezTo>
                <a:cubicBezTo>
                  <a:pt x="2079418" y="4635649"/>
                  <a:pt x="2079418" y="4635649"/>
                  <a:pt x="2074385" y="4620535"/>
                </a:cubicBezTo>
                <a:cubicBezTo>
                  <a:pt x="2074385" y="4620535"/>
                  <a:pt x="2074385" y="4620535"/>
                  <a:pt x="2074385" y="4605421"/>
                </a:cubicBezTo>
                <a:cubicBezTo>
                  <a:pt x="2074385" y="4605421"/>
                  <a:pt x="2074385" y="4605421"/>
                  <a:pt x="2094523" y="4620535"/>
                </a:cubicBezTo>
                <a:cubicBezTo>
                  <a:pt x="2094523" y="4620535"/>
                  <a:pt x="2094523" y="4620535"/>
                  <a:pt x="2104592" y="4620535"/>
                </a:cubicBezTo>
                <a:cubicBezTo>
                  <a:pt x="2104592" y="4620535"/>
                  <a:pt x="2104592" y="4620535"/>
                  <a:pt x="2104592" y="4618647"/>
                </a:cubicBezTo>
                <a:lnTo>
                  <a:pt x="2104592" y="4615497"/>
                </a:lnTo>
                <a:cubicBezTo>
                  <a:pt x="2119697" y="4610458"/>
                  <a:pt x="2094523" y="4655801"/>
                  <a:pt x="2124733" y="4605421"/>
                </a:cubicBezTo>
                <a:cubicBezTo>
                  <a:pt x="2124733" y="4605421"/>
                  <a:pt x="2129767" y="4605421"/>
                  <a:pt x="2129767" y="4605421"/>
                </a:cubicBezTo>
                <a:cubicBezTo>
                  <a:pt x="2129767" y="4605421"/>
                  <a:pt x="2129767" y="4605421"/>
                  <a:pt x="2134802" y="4605421"/>
                </a:cubicBezTo>
                <a:cubicBezTo>
                  <a:pt x="2134802" y="4605421"/>
                  <a:pt x="2134802" y="4605421"/>
                  <a:pt x="2149908" y="4595344"/>
                </a:cubicBezTo>
                <a:cubicBezTo>
                  <a:pt x="2149908" y="4595344"/>
                  <a:pt x="2149908" y="4595344"/>
                  <a:pt x="2175082" y="4590306"/>
                </a:cubicBezTo>
                <a:cubicBezTo>
                  <a:pt x="2175082" y="4590306"/>
                  <a:pt x="2175082" y="4590306"/>
                  <a:pt x="2159977" y="4580230"/>
                </a:cubicBezTo>
                <a:cubicBezTo>
                  <a:pt x="2165011" y="4580230"/>
                  <a:pt x="2170047" y="4575192"/>
                  <a:pt x="2180117" y="4570153"/>
                </a:cubicBezTo>
                <a:cubicBezTo>
                  <a:pt x="2180117" y="4570153"/>
                  <a:pt x="2180117" y="4570153"/>
                  <a:pt x="2185152" y="4565116"/>
                </a:cubicBezTo>
                <a:cubicBezTo>
                  <a:pt x="2170047" y="4575192"/>
                  <a:pt x="2139837" y="4575192"/>
                  <a:pt x="2180117" y="4560078"/>
                </a:cubicBezTo>
                <a:cubicBezTo>
                  <a:pt x="2180117" y="4560078"/>
                  <a:pt x="2180117" y="4560078"/>
                  <a:pt x="2175082" y="4555039"/>
                </a:cubicBezTo>
                <a:cubicBezTo>
                  <a:pt x="2175082" y="4555039"/>
                  <a:pt x="2175082" y="4555039"/>
                  <a:pt x="2180117" y="4539925"/>
                </a:cubicBezTo>
                <a:cubicBezTo>
                  <a:pt x="2180117" y="4544964"/>
                  <a:pt x="2185152" y="4544964"/>
                  <a:pt x="2185152" y="4550001"/>
                </a:cubicBezTo>
                <a:cubicBezTo>
                  <a:pt x="2190186" y="4550001"/>
                  <a:pt x="2190186" y="4555039"/>
                  <a:pt x="2190186" y="4555039"/>
                </a:cubicBezTo>
                <a:cubicBezTo>
                  <a:pt x="2200257" y="4550001"/>
                  <a:pt x="2220396" y="4539925"/>
                  <a:pt x="2245570" y="4534887"/>
                </a:cubicBezTo>
                <a:cubicBezTo>
                  <a:pt x="2245570" y="4534887"/>
                  <a:pt x="2245570" y="4534887"/>
                  <a:pt x="2260675" y="4534887"/>
                </a:cubicBezTo>
                <a:cubicBezTo>
                  <a:pt x="2260675" y="4534887"/>
                  <a:pt x="2260675" y="4534887"/>
                  <a:pt x="2250606" y="4539925"/>
                </a:cubicBezTo>
                <a:cubicBezTo>
                  <a:pt x="2250606" y="4539925"/>
                  <a:pt x="2250606" y="4539925"/>
                  <a:pt x="2270745" y="4544964"/>
                </a:cubicBezTo>
                <a:cubicBezTo>
                  <a:pt x="2270745" y="4544964"/>
                  <a:pt x="2270745" y="4544964"/>
                  <a:pt x="2260675" y="4555039"/>
                </a:cubicBezTo>
                <a:cubicBezTo>
                  <a:pt x="2260675" y="4555039"/>
                  <a:pt x="2260675" y="4555039"/>
                  <a:pt x="2290885" y="4575192"/>
                </a:cubicBezTo>
                <a:cubicBezTo>
                  <a:pt x="2280814" y="4580230"/>
                  <a:pt x="2305989" y="4595344"/>
                  <a:pt x="2270745" y="4580230"/>
                </a:cubicBezTo>
                <a:cubicBezTo>
                  <a:pt x="2275780" y="4585269"/>
                  <a:pt x="2275780" y="4590306"/>
                  <a:pt x="2275780" y="4590306"/>
                </a:cubicBezTo>
                <a:cubicBezTo>
                  <a:pt x="2280814" y="4590306"/>
                  <a:pt x="2290885" y="4590306"/>
                  <a:pt x="2300955" y="4590306"/>
                </a:cubicBezTo>
                <a:cubicBezTo>
                  <a:pt x="2300955" y="4590306"/>
                  <a:pt x="2300955" y="4590306"/>
                  <a:pt x="2300955" y="4570153"/>
                </a:cubicBezTo>
                <a:cubicBezTo>
                  <a:pt x="2316059" y="4585269"/>
                  <a:pt x="2316059" y="4550001"/>
                  <a:pt x="2321094" y="4555039"/>
                </a:cubicBezTo>
                <a:cubicBezTo>
                  <a:pt x="2321094" y="4555039"/>
                  <a:pt x="2321094" y="4555039"/>
                  <a:pt x="2386548" y="4550001"/>
                </a:cubicBezTo>
                <a:cubicBezTo>
                  <a:pt x="2376478" y="4544964"/>
                  <a:pt x="2381512" y="4539925"/>
                  <a:pt x="2381512" y="4534887"/>
                </a:cubicBezTo>
                <a:cubicBezTo>
                  <a:pt x="2381512" y="4534887"/>
                  <a:pt x="2381512" y="4534887"/>
                  <a:pt x="2346268" y="4534887"/>
                </a:cubicBezTo>
                <a:cubicBezTo>
                  <a:pt x="2346268" y="4534887"/>
                  <a:pt x="2346268" y="4534887"/>
                  <a:pt x="2295919" y="4519773"/>
                </a:cubicBezTo>
                <a:cubicBezTo>
                  <a:pt x="2300955" y="4514734"/>
                  <a:pt x="2295919" y="4509696"/>
                  <a:pt x="2290885" y="4499620"/>
                </a:cubicBezTo>
                <a:cubicBezTo>
                  <a:pt x="2290885" y="4499620"/>
                  <a:pt x="2290885" y="4499620"/>
                  <a:pt x="2245570" y="4509696"/>
                </a:cubicBezTo>
                <a:cubicBezTo>
                  <a:pt x="2245570" y="4509696"/>
                  <a:pt x="2245570" y="4509696"/>
                  <a:pt x="2230465" y="4499620"/>
                </a:cubicBezTo>
                <a:cubicBezTo>
                  <a:pt x="2230465" y="4499620"/>
                  <a:pt x="2230465" y="4499620"/>
                  <a:pt x="2245570" y="4494582"/>
                </a:cubicBezTo>
                <a:cubicBezTo>
                  <a:pt x="2245570" y="4494582"/>
                  <a:pt x="2245570" y="4494582"/>
                  <a:pt x="2250606" y="4494582"/>
                </a:cubicBezTo>
                <a:cubicBezTo>
                  <a:pt x="2250606" y="4494582"/>
                  <a:pt x="2250606" y="4494582"/>
                  <a:pt x="2250606" y="4484505"/>
                </a:cubicBezTo>
                <a:cubicBezTo>
                  <a:pt x="2250606" y="4484505"/>
                  <a:pt x="2250606" y="4484505"/>
                  <a:pt x="2285850" y="4494582"/>
                </a:cubicBezTo>
                <a:cubicBezTo>
                  <a:pt x="2285850" y="4494582"/>
                  <a:pt x="2285850" y="4494582"/>
                  <a:pt x="2275780" y="4479468"/>
                </a:cubicBezTo>
                <a:cubicBezTo>
                  <a:pt x="2275780" y="4479468"/>
                  <a:pt x="2275780" y="4479468"/>
                  <a:pt x="2225431" y="4469391"/>
                </a:cubicBezTo>
                <a:cubicBezTo>
                  <a:pt x="2225431" y="4469391"/>
                  <a:pt x="2225431" y="4469391"/>
                  <a:pt x="2220396" y="4459315"/>
                </a:cubicBezTo>
                <a:cubicBezTo>
                  <a:pt x="2220396" y="4459315"/>
                  <a:pt x="2220396" y="4459315"/>
                  <a:pt x="2190186" y="4454277"/>
                </a:cubicBezTo>
                <a:cubicBezTo>
                  <a:pt x="2190186" y="4454277"/>
                  <a:pt x="2190186" y="4454277"/>
                  <a:pt x="2175082" y="4464352"/>
                </a:cubicBezTo>
                <a:cubicBezTo>
                  <a:pt x="2175082" y="4469391"/>
                  <a:pt x="2175082" y="4474429"/>
                  <a:pt x="2165011" y="4484505"/>
                </a:cubicBezTo>
                <a:cubicBezTo>
                  <a:pt x="2165011" y="4484505"/>
                  <a:pt x="2165011" y="4484505"/>
                  <a:pt x="2139837" y="4484505"/>
                </a:cubicBezTo>
                <a:cubicBezTo>
                  <a:pt x="2134802" y="4479468"/>
                  <a:pt x="2139837" y="4479468"/>
                  <a:pt x="2139837" y="4474429"/>
                </a:cubicBezTo>
                <a:cubicBezTo>
                  <a:pt x="2139837" y="4474429"/>
                  <a:pt x="2139837" y="4474429"/>
                  <a:pt x="2159977" y="4464352"/>
                </a:cubicBezTo>
                <a:cubicBezTo>
                  <a:pt x="2159977" y="4464352"/>
                  <a:pt x="2165011" y="4464352"/>
                  <a:pt x="2165011" y="4464352"/>
                </a:cubicBezTo>
                <a:cubicBezTo>
                  <a:pt x="2165011" y="4464352"/>
                  <a:pt x="2165011" y="4464352"/>
                  <a:pt x="2154941" y="4454277"/>
                </a:cubicBezTo>
                <a:cubicBezTo>
                  <a:pt x="2154941" y="4454277"/>
                  <a:pt x="2154941" y="4454277"/>
                  <a:pt x="2119697" y="4464352"/>
                </a:cubicBezTo>
                <a:cubicBezTo>
                  <a:pt x="2119697" y="4464352"/>
                  <a:pt x="2119697" y="4464352"/>
                  <a:pt x="2139837" y="4474429"/>
                </a:cubicBezTo>
                <a:cubicBezTo>
                  <a:pt x="2139837" y="4474429"/>
                  <a:pt x="2139837" y="4474429"/>
                  <a:pt x="2119697" y="4474429"/>
                </a:cubicBezTo>
                <a:cubicBezTo>
                  <a:pt x="2119697" y="4474429"/>
                  <a:pt x="2119697" y="4474429"/>
                  <a:pt x="2104592" y="4459315"/>
                </a:cubicBezTo>
                <a:cubicBezTo>
                  <a:pt x="2104592" y="4459315"/>
                  <a:pt x="2104592" y="4459315"/>
                  <a:pt x="2069348" y="4469391"/>
                </a:cubicBezTo>
                <a:cubicBezTo>
                  <a:pt x="2069348" y="4469391"/>
                  <a:pt x="2069348" y="4469391"/>
                  <a:pt x="2044174" y="4499620"/>
                </a:cubicBezTo>
                <a:cubicBezTo>
                  <a:pt x="2044174" y="4499620"/>
                  <a:pt x="2044174" y="4499620"/>
                  <a:pt x="2029069" y="4484505"/>
                </a:cubicBezTo>
                <a:cubicBezTo>
                  <a:pt x="2029069" y="4484505"/>
                  <a:pt x="2029069" y="4484505"/>
                  <a:pt x="2044174" y="4474429"/>
                </a:cubicBezTo>
                <a:cubicBezTo>
                  <a:pt x="2044174" y="4474429"/>
                  <a:pt x="2044174" y="4474429"/>
                  <a:pt x="1988789" y="4469391"/>
                </a:cubicBezTo>
                <a:cubicBezTo>
                  <a:pt x="1988789" y="4474429"/>
                  <a:pt x="1983755" y="4474429"/>
                  <a:pt x="1978720" y="4479468"/>
                </a:cubicBezTo>
                <a:cubicBezTo>
                  <a:pt x="1973686" y="4474429"/>
                  <a:pt x="1968650" y="4464352"/>
                  <a:pt x="1988789" y="4454277"/>
                </a:cubicBezTo>
                <a:cubicBezTo>
                  <a:pt x="1988789" y="4454277"/>
                  <a:pt x="1988789" y="4454277"/>
                  <a:pt x="1993825" y="4464352"/>
                </a:cubicBezTo>
                <a:cubicBezTo>
                  <a:pt x="1998860" y="4464352"/>
                  <a:pt x="2008930" y="4459315"/>
                  <a:pt x="1998860" y="4469391"/>
                </a:cubicBezTo>
                <a:cubicBezTo>
                  <a:pt x="2013964" y="4474429"/>
                  <a:pt x="2029069" y="4429086"/>
                  <a:pt x="2039138" y="4469391"/>
                </a:cubicBezTo>
                <a:cubicBezTo>
                  <a:pt x="2039138" y="4459315"/>
                  <a:pt x="2079418" y="4489543"/>
                  <a:pt x="2039138" y="4449238"/>
                </a:cubicBezTo>
                <a:cubicBezTo>
                  <a:pt x="2039138" y="4449238"/>
                  <a:pt x="2039138" y="4444200"/>
                  <a:pt x="2034105" y="4444200"/>
                </a:cubicBezTo>
                <a:cubicBezTo>
                  <a:pt x="2039138" y="4444200"/>
                  <a:pt x="2049209" y="4444200"/>
                  <a:pt x="2069348" y="4434125"/>
                </a:cubicBezTo>
                <a:cubicBezTo>
                  <a:pt x="2054243" y="4429086"/>
                  <a:pt x="2084453" y="4408934"/>
                  <a:pt x="2044174" y="4419011"/>
                </a:cubicBezTo>
                <a:cubicBezTo>
                  <a:pt x="2044174" y="4419011"/>
                  <a:pt x="2044174" y="4419011"/>
                  <a:pt x="2034105" y="4429086"/>
                </a:cubicBezTo>
                <a:cubicBezTo>
                  <a:pt x="2034105" y="4429086"/>
                  <a:pt x="2034105" y="4429086"/>
                  <a:pt x="2029069" y="4419011"/>
                </a:cubicBezTo>
                <a:cubicBezTo>
                  <a:pt x="2029069" y="4413972"/>
                  <a:pt x="2029069" y="4413972"/>
                  <a:pt x="2029069" y="4413972"/>
                </a:cubicBezTo>
                <a:cubicBezTo>
                  <a:pt x="2029069" y="4413972"/>
                  <a:pt x="2029069" y="4413972"/>
                  <a:pt x="2039138" y="4413972"/>
                </a:cubicBezTo>
                <a:cubicBezTo>
                  <a:pt x="2039138" y="4413972"/>
                  <a:pt x="2039138" y="4413972"/>
                  <a:pt x="2024035" y="4403895"/>
                </a:cubicBezTo>
                <a:cubicBezTo>
                  <a:pt x="2024035" y="4403895"/>
                  <a:pt x="2024035" y="4403895"/>
                  <a:pt x="1993825" y="4408934"/>
                </a:cubicBezTo>
                <a:cubicBezTo>
                  <a:pt x="1963615" y="4373667"/>
                  <a:pt x="2049209" y="4408934"/>
                  <a:pt x="1993825" y="4358553"/>
                </a:cubicBezTo>
                <a:cubicBezTo>
                  <a:pt x="1993825" y="4358553"/>
                  <a:pt x="1993825" y="4358553"/>
                  <a:pt x="2008930" y="4358553"/>
                </a:cubicBezTo>
                <a:cubicBezTo>
                  <a:pt x="2008930" y="4358553"/>
                  <a:pt x="2008930" y="4358553"/>
                  <a:pt x="2024035" y="4343438"/>
                </a:cubicBezTo>
                <a:cubicBezTo>
                  <a:pt x="2024035" y="4343438"/>
                  <a:pt x="2024035" y="4343438"/>
                  <a:pt x="2049209" y="4343438"/>
                </a:cubicBezTo>
                <a:cubicBezTo>
                  <a:pt x="2049209" y="4343438"/>
                  <a:pt x="2049209" y="4343438"/>
                  <a:pt x="2049209" y="4338401"/>
                </a:cubicBezTo>
                <a:cubicBezTo>
                  <a:pt x="2049209" y="4338401"/>
                  <a:pt x="2049209" y="4338401"/>
                  <a:pt x="2084453" y="4328324"/>
                </a:cubicBezTo>
                <a:cubicBezTo>
                  <a:pt x="2084453" y="4328324"/>
                  <a:pt x="2084453" y="4328324"/>
                  <a:pt x="2079418" y="4323285"/>
                </a:cubicBezTo>
                <a:cubicBezTo>
                  <a:pt x="2069348" y="4323285"/>
                  <a:pt x="2049209" y="4313210"/>
                  <a:pt x="2003894" y="4293057"/>
                </a:cubicBezTo>
                <a:cubicBezTo>
                  <a:pt x="2003894" y="4293057"/>
                  <a:pt x="2003894" y="4293057"/>
                  <a:pt x="1993274" y="4284555"/>
                </a:cubicBezTo>
                <a:lnTo>
                  <a:pt x="1978720" y="4272905"/>
                </a:lnTo>
                <a:lnTo>
                  <a:pt x="1984306" y="4267315"/>
                </a:lnTo>
                <a:cubicBezTo>
                  <a:pt x="1987847" y="4263773"/>
                  <a:pt x="1992567" y="4259050"/>
                  <a:pt x="1998860" y="4252753"/>
                </a:cubicBezTo>
                <a:cubicBezTo>
                  <a:pt x="1998860" y="4252753"/>
                  <a:pt x="1998860" y="4252753"/>
                  <a:pt x="2029069" y="4257790"/>
                </a:cubicBezTo>
                <a:cubicBezTo>
                  <a:pt x="2029069" y="4257790"/>
                  <a:pt x="2029069" y="4257790"/>
                  <a:pt x="2034105" y="4247714"/>
                </a:cubicBezTo>
                <a:cubicBezTo>
                  <a:pt x="2034105" y="4247714"/>
                  <a:pt x="2034105" y="4247714"/>
                  <a:pt x="2029069" y="4242676"/>
                </a:cubicBezTo>
                <a:cubicBezTo>
                  <a:pt x="2029069" y="4242676"/>
                  <a:pt x="2029069" y="4242676"/>
                  <a:pt x="2059279" y="4227562"/>
                </a:cubicBezTo>
                <a:cubicBezTo>
                  <a:pt x="2059279" y="4227562"/>
                  <a:pt x="2059279" y="4227562"/>
                  <a:pt x="2039138" y="4222523"/>
                </a:cubicBezTo>
                <a:cubicBezTo>
                  <a:pt x="2039138" y="4222523"/>
                  <a:pt x="2039138" y="4222523"/>
                  <a:pt x="2049209" y="4207409"/>
                </a:cubicBezTo>
                <a:cubicBezTo>
                  <a:pt x="2049209" y="4207409"/>
                  <a:pt x="2049209" y="4207409"/>
                  <a:pt x="2049209" y="4187257"/>
                </a:cubicBezTo>
                <a:cubicBezTo>
                  <a:pt x="2049209" y="4187257"/>
                  <a:pt x="2049209" y="4187257"/>
                  <a:pt x="2019000" y="4172143"/>
                </a:cubicBezTo>
                <a:cubicBezTo>
                  <a:pt x="2019000" y="4172143"/>
                  <a:pt x="2019000" y="4172143"/>
                  <a:pt x="2034105" y="4157027"/>
                </a:cubicBezTo>
                <a:cubicBezTo>
                  <a:pt x="2034105" y="4157027"/>
                  <a:pt x="2034105" y="4157027"/>
                  <a:pt x="1993825" y="4131836"/>
                </a:cubicBezTo>
                <a:cubicBezTo>
                  <a:pt x="1993825" y="4131836"/>
                  <a:pt x="1993825" y="4131836"/>
                  <a:pt x="1993825" y="4091532"/>
                </a:cubicBezTo>
                <a:cubicBezTo>
                  <a:pt x="1993825" y="4091532"/>
                  <a:pt x="1993825" y="4091532"/>
                  <a:pt x="2013964" y="4086495"/>
                </a:cubicBezTo>
                <a:cubicBezTo>
                  <a:pt x="2013964" y="4086495"/>
                  <a:pt x="2013964" y="4086495"/>
                  <a:pt x="2013964" y="4061304"/>
                </a:cubicBezTo>
                <a:cubicBezTo>
                  <a:pt x="2019000" y="4061304"/>
                  <a:pt x="1993825" y="4061304"/>
                  <a:pt x="2024035" y="4056265"/>
                </a:cubicBezTo>
                <a:cubicBezTo>
                  <a:pt x="2024035" y="4056265"/>
                  <a:pt x="2024035" y="4056265"/>
                  <a:pt x="1993825" y="4041151"/>
                </a:cubicBezTo>
                <a:cubicBezTo>
                  <a:pt x="1993825" y="4041151"/>
                  <a:pt x="1993825" y="4041151"/>
                  <a:pt x="2008930" y="4036113"/>
                </a:cubicBezTo>
                <a:cubicBezTo>
                  <a:pt x="2008930" y="4036113"/>
                  <a:pt x="2008930" y="4036113"/>
                  <a:pt x="2054243" y="4041151"/>
                </a:cubicBezTo>
                <a:cubicBezTo>
                  <a:pt x="2054243" y="4041151"/>
                  <a:pt x="2054243" y="4041151"/>
                  <a:pt x="2069348" y="4041151"/>
                </a:cubicBezTo>
                <a:cubicBezTo>
                  <a:pt x="2069348" y="4041151"/>
                  <a:pt x="2069348" y="4041151"/>
                  <a:pt x="2069348" y="4031074"/>
                </a:cubicBezTo>
                <a:cubicBezTo>
                  <a:pt x="2069348" y="4031074"/>
                  <a:pt x="2069348" y="4031074"/>
                  <a:pt x="2074385" y="4020999"/>
                </a:cubicBezTo>
                <a:cubicBezTo>
                  <a:pt x="2074385" y="4020999"/>
                  <a:pt x="2074385" y="4020999"/>
                  <a:pt x="2044174" y="4005885"/>
                </a:cubicBezTo>
                <a:cubicBezTo>
                  <a:pt x="2044174" y="4005885"/>
                  <a:pt x="2044174" y="4005885"/>
                  <a:pt x="2034105" y="4005885"/>
                </a:cubicBezTo>
                <a:cubicBezTo>
                  <a:pt x="2034105" y="4005885"/>
                  <a:pt x="2034105" y="4005885"/>
                  <a:pt x="2079418" y="3990769"/>
                </a:cubicBezTo>
                <a:cubicBezTo>
                  <a:pt x="2079418" y="3990769"/>
                  <a:pt x="2079418" y="3990769"/>
                  <a:pt x="2084453" y="3985732"/>
                </a:cubicBezTo>
                <a:cubicBezTo>
                  <a:pt x="2089487" y="3985732"/>
                  <a:pt x="2084453" y="3995808"/>
                  <a:pt x="2079418" y="3995808"/>
                </a:cubicBezTo>
                <a:cubicBezTo>
                  <a:pt x="2079418" y="3995808"/>
                  <a:pt x="2079418" y="3995808"/>
                  <a:pt x="2104592" y="4005885"/>
                </a:cubicBezTo>
                <a:cubicBezTo>
                  <a:pt x="2104592" y="4005885"/>
                  <a:pt x="2104592" y="4005885"/>
                  <a:pt x="2124733" y="3995808"/>
                </a:cubicBezTo>
                <a:cubicBezTo>
                  <a:pt x="2124733" y="3995808"/>
                  <a:pt x="2124733" y="3995808"/>
                  <a:pt x="2129767" y="3965578"/>
                </a:cubicBezTo>
                <a:cubicBezTo>
                  <a:pt x="2129767" y="3965578"/>
                  <a:pt x="2129767" y="3965578"/>
                  <a:pt x="2159977" y="3965578"/>
                </a:cubicBezTo>
                <a:cubicBezTo>
                  <a:pt x="2159977" y="3965578"/>
                  <a:pt x="2159977" y="3965578"/>
                  <a:pt x="2159977" y="3955503"/>
                </a:cubicBezTo>
                <a:cubicBezTo>
                  <a:pt x="2159977" y="3955503"/>
                  <a:pt x="2159977" y="3955503"/>
                  <a:pt x="2200257" y="3950464"/>
                </a:cubicBezTo>
                <a:cubicBezTo>
                  <a:pt x="2200257" y="3950464"/>
                  <a:pt x="2200257" y="3950464"/>
                  <a:pt x="2220396" y="3950464"/>
                </a:cubicBezTo>
                <a:cubicBezTo>
                  <a:pt x="2220396" y="3950464"/>
                  <a:pt x="2220396" y="3950464"/>
                  <a:pt x="2235501" y="3925273"/>
                </a:cubicBezTo>
                <a:cubicBezTo>
                  <a:pt x="2235501" y="3925273"/>
                  <a:pt x="2235501" y="3925273"/>
                  <a:pt x="2230465" y="3905121"/>
                </a:cubicBezTo>
                <a:cubicBezTo>
                  <a:pt x="2210326" y="3900084"/>
                  <a:pt x="2225431" y="3935350"/>
                  <a:pt x="2200257" y="3905121"/>
                </a:cubicBezTo>
                <a:cubicBezTo>
                  <a:pt x="2200257" y="3905121"/>
                  <a:pt x="2200257" y="3905121"/>
                  <a:pt x="2185152" y="3915198"/>
                </a:cubicBezTo>
                <a:cubicBezTo>
                  <a:pt x="2185152" y="3915198"/>
                  <a:pt x="2185152" y="3915198"/>
                  <a:pt x="2180117" y="3890007"/>
                </a:cubicBezTo>
                <a:cubicBezTo>
                  <a:pt x="2180117" y="3890007"/>
                  <a:pt x="2180117" y="3890007"/>
                  <a:pt x="2159977" y="3890007"/>
                </a:cubicBezTo>
                <a:cubicBezTo>
                  <a:pt x="2159977" y="3900084"/>
                  <a:pt x="2124733" y="3905121"/>
                  <a:pt x="2159977" y="3915198"/>
                </a:cubicBezTo>
                <a:cubicBezTo>
                  <a:pt x="2159977" y="3915198"/>
                  <a:pt x="2159977" y="3915198"/>
                  <a:pt x="2109628" y="3930312"/>
                </a:cubicBezTo>
                <a:cubicBezTo>
                  <a:pt x="2109628" y="3930312"/>
                  <a:pt x="2109628" y="3930312"/>
                  <a:pt x="2094523" y="3930312"/>
                </a:cubicBezTo>
                <a:cubicBezTo>
                  <a:pt x="2094523" y="3930312"/>
                  <a:pt x="2094523" y="3930312"/>
                  <a:pt x="2089487" y="3915198"/>
                </a:cubicBezTo>
                <a:cubicBezTo>
                  <a:pt x="2089487" y="3915198"/>
                  <a:pt x="2089487" y="3915198"/>
                  <a:pt x="2064314" y="3905121"/>
                </a:cubicBezTo>
                <a:cubicBezTo>
                  <a:pt x="2064314" y="3905121"/>
                  <a:pt x="2064314" y="3905121"/>
                  <a:pt x="2089487" y="3890007"/>
                </a:cubicBezTo>
                <a:cubicBezTo>
                  <a:pt x="2089487" y="3890007"/>
                  <a:pt x="2089487" y="3890007"/>
                  <a:pt x="2119697" y="3910160"/>
                </a:cubicBezTo>
                <a:cubicBezTo>
                  <a:pt x="2119697" y="3910160"/>
                  <a:pt x="2119697" y="3910160"/>
                  <a:pt x="2134802" y="3890007"/>
                </a:cubicBezTo>
                <a:cubicBezTo>
                  <a:pt x="2134802" y="3890007"/>
                  <a:pt x="2134802" y="3890007"/>
                  <a:pt x="2124733" y="3884969"/>
                </a:cubicBezTo>
                <a:cubicBezTo>
                  <a:pt x="2124733" y="3884969"/>
                  <a:pt x="2124733" y="3884969"/>
                  <a:pt x="2104592" y="3890007"/>
                </a:cubicBezTo>
                <a:cubicBezTo>
                  <a:pt x="2104592" y="3890007"/>
                  <a:pt x="2104592" y="3890007"/>
                  <a:pt x="2104592" y="3864816"/>
                </a:cubicBezTo>
                <a:cubicBezTo>
                  <a:pt x="2104592" y="3864816"/>
                  <a:pt x="2104592" y="3864816"/>
                  <a:pt x="2104592" y="3859779"/>
                </a:cubicBezTo>
                <a:cubicBezTo>
                  <a:pt x="2104592" y="3859779"/>
                  <a:pt x="2104592" y="3859779"/>
                  <a:pt x="2114662" y="3849702"/>
                </a:cubicBezTo>
                <a:cubicBezTo>
                  <a:pt x="2114662" y="3849702"/>
                  <a:pt x="2114662" y="3849702"/>
                  <a:pt x="2119697" y="3864816"/>
                </a:cubicBezTo>
                <a:cubicBezTo>
                  <a:pt x="2119697" y="3864816"/>
                  <a:pt x="2119697" y="3864816"/>
                  <a:pt x="2139837" y="3854741"/>
                </a:cubicBezTo>
                <a:cubicBezTo>
                  <a:pt x="2139837" y="3854741"/>
                  <a:pt x="2139837" y="3854741"/>
                  <a:pt x="2124733" y="3839627"/>
                </a:cubicBezTo>
                <a:cubicBezTo>
                  <a:pt x="2124733" y="3839627"/>
                  <a:pt x="2124733" y="3839627"/>
                  <a:pt x="2139837" y="3834588"/>
                </a:cubicBezTo>
                <a:cubicBezTo>
                  <a:pt x="2139837" y="3834588"/>
                  <a:pt x="2139837" y="3834588"/>
                  <a:pt x="2129767" y="3824511"/>
                </a:cubicBezTo>
                <a:cubicBezTo>
                  <a:pt x="2129767" y="3824511"/>
                  <a:pt x="2129767" y="3824511"/>
                  <a:pt x="2013964" y="3890007"/>
                </a:cubicBezTo>
                <a:cubicBezTo>
                  <a:pt x="2013964" y="3890007"/>
                  <a:pt x="2013964" y="3890007"/>
                  <a:pt x="2029069" y="3905121"/>
                </a:cubicBezTo>
                <a:cubicBezTo>
                  <a:pt x="2029069" y="3905121"/>
                  <a:pt x="2029069" y="3905121"/>
                  <a:pt x="2008930" y="3910160"/>
                </a:cubicBezTo>
                <a:cubicBezTo>
                  <a:pt x="2008930" y="3910160"/>
                  <a:pt x="2008930" y="3910160"/>
                  <a:pt x="1998860" y="3895046"/>
                </a:cubicBezTo>
                <a:cubicBezTo>
                  <a:pt x="1993825" y="3895046"/>
                  <a:pt x="1993825" y="3900084"/>
                  <a:pt x="1988789" y="3905121"/>
                </a:cubicBezTo>
                <a:cubicBezTo>
                  <a:pt x="1988789" y="3905121"/>
                  <a:pt x="1988789" y="3905121"/>
                  <a:pt x="1988789" y="3915198"/>
                </a:cubicBezTo>
                <a:cubicBezTo>
                  <a:pt x="1988789" y="3915198"/>
                  <a:pt x="1988789" y="3915198"/>
                  <a:pt x="1933406" y="3940389"/>
                </a:cubicBezTo>
                <a:cubicBezTo>
                  <a:pt x="1933406" y="3940389"/>
                  <a:pt x="1933406" y="3940389"/>
                  <a:pt x="1923337" y="3925273"/>
                </a:cubicBezTo>
                <a:cubicBezTo>
                  <a:pt x="1923337" y="3925273"/>
                  <a:pt x="1923337" y="3925273"/>
                  <a:pt x="1893127" y="3920236"/>
                </a:cubicBezTo>
                <a:cubicBezTo>
                  <a:pt x="1893127" y="3920236"/>
                  <a:pt x="1893127" y="3920236"/>
                  <a:pt x="1893127" y="3905121"/>
                </a:cubicBezTo>
                <a:cubicBezTo>
                  <a:pt x="1893127" y="3905121"/>
                  <a:pt x="1893127" y="3905121"/>
                  <a:pt x="1857883" y="3905121"/>
                </a:cubicBezTo>
                <a:cubicBezTo>
                  <a:pt x="1857883" y="3905121"/>
                  <a:pt x="1857883" y="3905121"/>
                  <a:pt x="1872988" y="3874893"/>
                </a:cubicBezTo>
                <a:cubicBezTo>
                  <a:pt x="1872988" y="3874893"/>
                  <a:pt x="1872988" y="3874893"/>
                  <a:pt x="1817603" y="3874893"/>
                </a:cubicBezTo>
                <a:cubicBezTo>
                  <a:pt x="1812567" y="3879932"/>
                  <a:pt x="1807533" y="3884969"/>
                  <a:pt x="1812567" y="3890007"/>
                </a:cubicBezTo>
                <a:cubicBezTo>
                  <a:pt x="1812567" y="3890007"/>
                  <a:pt x="1812567" y="3890007"/>
                  <a:pt x="1822638" y="3890007"/>
                </a:cubicBezTo>
                <a:cubicBezTo>
                  <a:pt x="1812567" y="3890007"/>
                  <a:pt x="1802498" y="3890007"/>
                  <a:pt x="1802498" y="3910160"/>
                </a:cubicBezTo>
                <a:cubicBezTo>
                  <a:pt x="1802498" y="3910160"/>
                  <a:pt x="1802498" y="3910160"/>
                  <a:pt x="1842778" y="3940389"/>
                </a:cubicBezTo>
                <a:cubicBezTo>
                  <a:pt x="1842778" y="3940389"/>
                  <a:pt x="1842778" y="3940389"/>
                  <a:pt x="1792428" y="3935350"/>
                </a:cubicBezTo>
                <a:cubicBezTo>
                  <a:pt x="1792428" y="3935350"/>
                  <a:pt x="1792428" y="3935350"/>
                  <a:pt x="1792428" y="3940389"/>
                </a:cubicBezTo>
                <a:cubicBezTo>
                  <a:pt x="1792428" y="3940389"/>
                  <a:pt x="1792428" y="3940389"/>
                  <a:pt x="1777323" y="3940389"/>
                </a:cubicBezTo>
                <a:cubicBezTo>
                  <a:pt x="1777323" y="3940389"/>
                  <a:pt x="1777323" y="3940389"/>
                  <a:pt x="1792428" y="3930312"/>
                </a:cubicBezTo>
                <a:cubicBezTo>
                  <a:pt x="1792428" y="3930312"/>
                  <a:pt x="1792428" y="3930312"/>
                  <a:pt x="1802498" y="3925273"/>
                </a:cubicBezTo>
                <a:cubicBezTo>
                  <a:pt x="1802498" y="3925273"/>
                  <a:pt x="1802498" y="3925273"/>
                  <a:pt x="1782360" y="3905121"/>
                </a:cubicBezTo>
                <a:cubicBezTo>
                  <a:pt x="1772289" y="3910160"/>
                  <a:pt x="1742079" y="3920236"/>
                  <a:pt x="1757184" y="3930312"/>
                </a:cubicBezTo>
                <a:cubicBezTo>
                  <a:pt x="1757184" y="3930312"/>
                  <a:pt x="1757184" y="3930312"/>
                  <a:pt x="1721940" y="3940389"/>
                </a:cubicBezTo>
                <a:cubicBezTo>
                  <a:pt x="1721940" y="3940389"/>
                  <a:pt x="1721940" y="3940389"/>
                  <a:pt x="1711871" y="3950464"/>
                </a:cubicBezTo>
                <a:cubicBezTo>
                  <a:pt x="1711871" y="3950464"/>
                  <a:pt x="1711871" y="3950464"/>
                  <a:pt x="1701800" y="3955503"/>
                </a:cubicBezTo>
                <a:cubicBezTo>
                  <a:pt x="1701800" y="3955503"/>
                  <a:pt x="1701800" y="3955503"/>
                  <a:pt x="1671591" y="3940389"/>
                </a:cubicBezTo>
                <a:cubicBezTo>
                  <a:pt x="1671591" y="3940389"/>
                  <a:pt x="1671591" y="3940389"/>
                  <a:pt x="1666556" y="3935350"/>
                </a:cubicBezTo>
                <a:cubicBezTo>
                  <a:pt x="1666556" y="3935350"/>
                  <a:pt x="1666556" y="3935350"/>
                  <a:pt x="1641381" y="3965578"/>
                </a:cubicBezTo>
                <a:cubicBezTo>
                  <a:pt x="1641381" y="3965578"/>
                  <a:pt x="1641381" y="3965578"/>
                  <a:pt x="1656486" y="3980694"/>
                </a:cubicBezTo>
                <a:cubicBezTo>
                  <a:pt x="1656486" y="3980694"/>
                  <a:pt x="1656486" y="3980694"/>
                  <a:pt x="1646417" y="3990769"/>
                </a:cubicBezTo>
                <a:cubicBezTo>
                  <a:pt x="1646417" y="3990769"/>
                  <a:pt x="1646417" y="3990769"/>
                  <a:pt x="1656486" y="4000846"/>
                </a:cubicBezTo>
                <a:cubicBezTo>
                  <a:pt x="1656486" y="4000846"/>
                  <a:pt x="1656486" y="4000846"/>
                  <a:pt x="1621243" y="4000846"/>
                </a:cubicBezTo>
                <a:cubicBezTo>
                  <a:pt x="1621243" y="4000846"/>
                  <a:pt x="1621243" y="4000846"/>
                  <a:pt x="1621243" y="3985732"/>
                </a:cubicBezTo>
                <a:cubicBezTo>
                  <a:pt x="1621243" y="3985732"/>
                  <a:pt x="1621243" y="3985732"/>
                  <a:pt x="1601102" y="3980694"/>
                </a:cubicBezTo>
                <a:cubicBezTo>
                  <a:pt x="1601102" y="3980694"/>
                  <a:pt x="1601102" y="3980694"/>
                  <a:pt x="1596068" y="3980694"/>
                </a:cubicBezTo>
                <a:cubicBezTo>
                  <a:pt x="1596068" y="3980694"/>
                  <a:pt x="1596068" y="3980694"/>
                  <a:pt x="1646417" y="3950464"/>
                </a:cubicBezTo>
                <a:cubicBezTo>
                  <a:pt x="1646417" y="3950464"/>
                  <a:pt x="1646417" y="3950464"/>
                  <a:pt x="1641381" y="3945426"/>
                </a:cubicBezTo>
                <a:cubicBezTo>
                  <a:pt x="1641381" y="3945426"/>
                  <a:pt x="1641381" y="3945426"/>
                  <a:pt x="1661522" y="3925273"/>
                </a:cubicBezTo>
                <a:cubicBezTo>
                  <a:pt x="1661522" y="3925273"/>
                  <a:pt x="1661522" y="3925273"/>
                  <a:pt x="1681661" y="3925273"/>
                </a:cubicBezTo>
                <a:cubicBezTo>
                  <a:pt x="1681661" y="3925273"/>
                  <a:pt x="1681661" y="3925273"/>
                  <a:pt x="1691730" y="3905121"/>
                </a:cubicBezTo>
                <a:cubicBezTo>
                  <a:pt x="1691730" y="3905121"/>
                  <a:pt x="1691730" y="3905121"/>
                  <a:pt x="1701800" y="3910160"/>
                </a:cubicBezTo>
                <a:cubicBezTo>
                  <a:pt x="1711871" y="3925273"/>
                  <a:pt x="1661522" y="3910160"/>
                  <a:pt x="1711871" y="3930312"/>
                </a:cubicBezTo>
                <a:cubicBezTo>
                  <a:pt x="1711871" y="3930312"/>
                  <a:pt x="1711871" y="3930312"/>
                  <a:pt x="1737046" y="3925273"/>
                </a:cubicBezTo>
                <a:cubicBezTo>
                  <a:pt x="1737046" y="3925273"/>
                  <a:pt x="1737046" y="3925273"/>
                  <a:pt x="1772289" y="3895046"/>
                </a:cubicBezTo>
                <a:cubicBezTo>
                  <a:pt x="1772289" y="3895046"/>
                  <a:pt x="1772289" y="3895046"/>
                  <a:pt x="1797464" y="3869855"/>
                </a:cubicBezTo>
                <a:cubicBezTo>
                  <a:pt x="1797464" y="3869855"/>
                  <a:pt x="1797464" y="3869855"/>
                  <a:pt x="1787394" y="3864816"/>
                </a:cubicBezTo>
                <a:cubicBezTo>
                  <a:pt x="1787394" y="3864816"/>
                  <a:pt x="1787394" y="3864816"/>
                  <a:pt x="1792428" y="3849702"/>
                </a:cubicBezTo>
                <a:cubicBezTo>
                  <a:pt x="1792428" y="3849702"/>
                  <a:pt x="1792428" y="3849702"/>
                  <a:pt x="1807533" y="3859779"/>
                </a:cubicBezTo>
                <a:cubicBezTo>
                  <a:pt x="1807533" y="3859779"/>
                  <a:pt x="1807533" y="3859779"/>
                  <a:pt x="1827672" y="3849702"/>
                </a:cubicBezTo>
                <a:cubicBezTo>
                  <a:pt x="1827672" y="3849702"/>
                  <a:pt x="1827672" y="3849702"/>
                  <a:pt x="1792428" y="3839627"/>
                </a:cubicBezTo>
                <a:cubicBezTo>
                  <a:pt x="1792428" y="3839627"/>
                  <a:pt x="1792428" y="3839627"/>
                  <a:pt x="1711871" y="3874893"/>
                </a:cubicBezTo>
                <a:cubicBezTo>
                  <a:pt x="1711871" y="3874893"/>
                  <a:pt x="1711871" y="3874893"/>
                  <a:pt x="1550753" y="3980694"/>
                </a:cubicBezTo>
                <a:cubicBezTo>
                  <a:pt x="1550753" y="3980694"/>
                  <a:pt x="1550753" y="3980694"/>
                  <a:pt x="1545718" y="3990769"/>
                </a:cubicBezTo>
                <a:cubicBezTo>
                  <a:pt x="1545718" y="3990769"/>
                  <a:pt x="1545718" y="3990769"/>
                  <a:pt x="1575927" y="3985732"/>
                </a:cubicBezTo>
                <a:cubicBezTo>
                  <a:pt x="1575927" y="3985732"/>
                  <a:pt x="1575927" y="3985732"/>
                  <a:pt x="1601102" y="3995808"/>
                </a:cubicBezTo>
                <a:cubicBezTo>
                  <a:pt x="1601102" y="3995808"/>
                  <a:pt x="1601102" y="3995808"/>
                  <a:pt x="1611173" y="4005885"/>
                </a:cubicBezTo>
                <a:cubicBezTo>
                  <a:pt x="1611173" y="4005885"/>
                  <a:pt x="1611173" y="4005885"/>
                  <a:pt x="1525578" y="4051227"/>
                </a:cubicBezTo>
                <a:cubicBezTo>
                  <a:pt x="1525578" y="4051227"/>
                  <a:pt x="1525578" y="4051227"/>
                  <a:pt x="1485300" y="4071379"/>
                </a:cubicBezTo>
                <a:cubicBezTo>
                  <a:pt x="1485300" y="4071379"/>
                  <a:pt x="1485300" y="4071379"/>
                  <a:pt x="1455090" y="4101608"/>
                </a:cubicBezTo>
                <a:cubicBezTo>
                  <a:pt x="1455090" y="4101608"/>
                  <a:pt x="1455090" y="4101608"/>
                  <a:pt x="1434950" y="4086495"/>
                </a:cubicBezTo>
                <a:cubicBezTo>
                  <a:pt x="1434950" y="4086495"/>
                  <a:pt x="1434950" y="4086495"/>
                  <a:pt x="1319148" y="4172143"/>
                </a:cubicBezTo>
                <a:cubicBezTo>
                  <a:pt x="1319148" y="4172143"/>
                  <a:pt x="1319148" y="4172143"/>
                  <a:pt x="1314112" y="4182218"/>
                </a:cubicBezTo>
                <a:cubicBezTo>
                  <a:pt x="1314112" y="4182218"/>
                  <a:pt x="1314112" y="4182218"/>
                  <a:pt x="1283902" y="4192295"/>
                </a:cubicBezTo>
                <a:cubicBezTo>
                  <a:pt x="1283902" y="4192295"/>
                  <a:pt x="1283902" y="4192295"/>
                  <a:pt x="1278868" y="4202371"/>
                </a:cubicBezTo>
                <a:cubicBezTo>
                  <a:pt x="1278868" y="4202371"/>
                  <a:pt x="1278868" y="4202371"/>
                  <a:pt x="1263763" y="4212448"/>
                </a:cubicBezTo>
                <a:cubicBezTo>
                  <a:pt x="1263763" y="4212448"/>
                  <a:pt x="1258728" y="4212448"/>
                  <a:pt x="1248658" y="4217485"/>
                </a:cubicBezTo>
                <a:cubicBezTo>
                  <a:pt x="1248658" y="4217485"/>
                  <a:pt x="1248658" y="4217485"/>
                  <a:pt x="1238589" y="4222523"/>
                </a:cubicBezTo>
                <a:cubicBezTo>
                  <a:pt x="1233555" y="4227562"/>
                  <a:pt x="1223484" y="4232600"/>
                  <a:pt x="1213414" y="4242676"/>
                </a:cubicBezTo>
                <a:cubicBezTo>
                  <a:pt x="1213414" y="4242676"/>
                  <a:pt x="1213414" y="4242676"/>
                  <a:pt x="1248658" y="4197332"/>
                </a:cubicBezTo>
                <a:cubicBezTo>
                  <a:pt x="1248658" y="4197332"/>
                  <a:pt x="1248658" y="4197332"/>
                  <a:pt x="1278868" y="4182218"/>
                </a:cubicBezTo>
                <a:cubicBezTo>
                  <a:pt x="1278868" y="4182218"/>
                  <a:pt x="1278868" y="4182218"/>
                  <a:pt x="1258728" y="4167104"/>
                </a:cubicBezTo>
                <a:cubicBezTo>
                  <a:pt x="1258728" y="4167104"/>
                  <a:pt x="1258728" y="4167104"/>
                  <a:pt x="1233555" y="4192295"/>
                </a:cubicBezTo>
                <a:cubicBezTo>
                  <a:pt x="1233555" y="4192295"/>
                  <a:pt x="1233555" y="4192295"/>
                  <a:pt x="1208378" y="4192295"/>
                </a:cubicBezTo>
                <a:cubicBezTo>
                  <a:pt x="1218449" y="4182218"/>
                  <a:pt x="1223484" y="4167104"/>
                  <a:pt x="1218449" y="4162066"/>
                </a:cubicBezTo>
                <a:cubicBezTo>
                  <a:pt x="1218449" y="4162066"/>
                  <a:pt x="1218449" y="4162066"/>
                  <a:pt x="1188239" y="4162066"/>
                </a:cubicBezTo>
                <a:cubicBezTo>
                  <a:pt x="1188239" y="4162066"/>
                  <a:pt x="1188239" y="4162066"/>
                  <a:pt x="1168100" y="4192295"/>
                </a:cubicBezTo>
                <a:cubicBezTo>
                  <a:pt x="1188239" y="4187257"/>
                  <a:pt x="1168100" y="4222523"/>
                  <a:pt x="1203344" y="4202371"/>
                </a:cubicBezTo>
                <a:cubicBezTo>
                  <a:pt x="1203344" y="4202371"/>
                  <a:pt x="1203344" y="4202371"/>
                  <a:pt x="1188239" y="4217485"/>
                </a:cubicBezTo>
                <a:cubicBezTo>
                  <a:pt x="1188239" y="4217485"/>
                  <a:pt x="1188239" y="4217485"/>
                  <a:pt x="1152995" y="4227562"/>
                </a:cubicBezTo>
                <a:cubicBezTo>
                  <a:pt x="1152995" y="4227562"/>
                  <a:pt x="1152995" y="4227562"/>
                  <a:pt x="1132856" y="4217485"/>
                </a:cubicBezTo>
                <a:cubicBezTo>
                  <a:pt x="1132856" y="4217485"/>
                  <a:pt x="1132856" y="4217485"/>
                  <a:pt x="1107682" y="4177180"/>
                </a:cubicBezTo>
                <a:cubicBezTo>
                  <a:pt x="1107682" y="4177180"/>
                  <a:pt x="1107682" y="4177180"/>
                  <a:pt x="1097611" y="4177180"/>
                </a:cubicBezTo>
                <a:cubicBezTo>
                  <a:pt x="1112716" y="4146952"/>
                  <a:pt x="1163065" y="4157027"/>
                  <a:pt x="1168100" y="4116722"/>
                </a:cubicBezTo>
                <a:cubicBezTo>
                  <a:pt x="1168100" y="4116722"/>
                  <a:pt x="1168100" y="4116722"/>
                  <a:pt x="1193275" y="4116722"/>
                </a:cubicBezTo>
                <a:cubicBezTo>
                  <a:pt x="1193275" y="4116722"/>
                  <a:pt x="1193275" y="4116722"/>
                  <a:pt x="1223484" y="4066342"/>
                </a:cubicBezTo>
                <a:cubicBezTo>
                  <a:pt x="1223484" y="4066342"/>
                  <a:pt x="1223484" y="4066342"/>
                  <a:pt x="1218449" y="4056265"/>
                </a:cubicBezTo>
                <a:cubicBezTo>
                  <a:pt x="1218449" y="4056265"/>
                  <a:pt x="1218449" y="4056265"/>
                  <a:pt x="1233555" y="4031074"/>
                </a:cubicBezTo>
                <a:cubicBezTo>
                  <a:pt x="1233555" y="4031074"/>
                  <a:pt x="1233555" y="4031074"/>
                  <a:pt x="1168100" y="4015960"/>
                </a:cubicBezTo>
                <a:cubicBezTo>
                  <a:pt x="1168100" y="4015960"/>
                  <a:pt x="1168100" y="4015960"/>
                  <a:pt x="1168100" y="4005885"/>
                </a:cubicBezTo>
                <a:cubicBezTo>
                  <a:pt x="1168100" y="4005885"/>
                  <a:pt x="1168100" y="4005885"/>
                  <a:pt x="1147960" y="4015960"/>
                </a:cubicBezTo>
                <a:cubicBezTo>
                  <a:pt x="1147960" y="4015960"/>
                  <a:pt x="1147960" y="4015960"/>
                  <a:pt x="1147960" y="4026037"/>
                </a:cubicBezTo>
                <a:cubicBezTo>
                  <a:pt x="1147960" y="4026037"/>
                  <a:pt x="1147960" y="4026037"/>
                  <a:pt x="1092577" y="4041151"/>
                </a:cubicBezTo>
                <a:cubicBezTo>
                  <a:pt x="1092577" y="4041151"/>
                  <a:pt x="1092577" y="4041151"/>
                  <a:pt x="1082507" y="4046190"/>
                </a:cubicBezTo>
                <a:cubicBezTo>
                  <a:pt x="1077472" y="4041151"/>
                  <a:pt x="1057333" y="4046190"/>
                  <a:pt x="1001948" y="4076418"/>
                </a:cubicBezTo>
                <a:cubicBezTo>
                  <a:pt x="1001948" y="4076418"/>
                  <a:pt x="1001948" y="4076418"/>
                  <a:pt x="991879" y="4076418"/>
                </a:cubicBezTo>
                <a:cubicBezTo>
                  <a:pt x="991879" y="4076418"/>
                  <a:pt x="991879" y="4076418"/>
                  <a:pt x="981809" y="4071379"/>
                </a:cubicBezTo>
                <a:cubicBezTo>
                  <a:pt x="981809" y="4071379"/>
                  <a:pt x="981809" y="4071379"/>
                  <a:pt x="1006984" y="4066342"/>
                </a:cubicBezTo>
                <a:cubicBezTo>
                  <a:pt x="1006984" y="4066342"/>
                  <a:pt x="1006984" y="4066342"/>
                  <a:pt x="1037192" y="4041151"/>
                </a:cubicBezTo>
                <a:cubicBezTo>
                  <a:pt x="1037192" y="4041151"/>
                  <a:pt x="1037192" y="4041151"/>
                  <a:pt x="1037192" y="4010922"/>
                </a:cubicBezTo>
                <a:cubicBezTo>
                  <a:pt x="1037192" y="4010922"/>
                  <a:pt x="1037192" y="4010922"/>
                  <a:pt x="1057333" y="4015960"/>
                </a:cubicBezTo>
                <a:cubicBezTo>
                  <a:pt x="1057333" y="4015960"/>
                  <a:pt x="1057333" y="4015960"/>
                  <a:pt x="1072436" y="4000846"/>
                </a:cubicBezTo>
                <a:cubicBezTo>
                  <a:pt x="1072436" y="4000846"/>
                  <a:pt x="1072436" y="4000846"/>
                  <a:pt x="1057333" y="3985732"/>
                </a:cubicBezTo>
                <a:cubicBezTo>
                  <a:pt x="1057333" y="3985732"/>
                  <a:pt x="1057333" y="3985732"/>
                  <a:pt x="1032158" y="3980694"/>
                </a:cubicBezTo>
                <a:cubicBezTo>
                  <a:pt x="1032158" y="3980694"/>
                  <a:pt x="1032158" y="3980694"/>
                  <a:pt x="971738" y="4000846"/>
                </a:cubicBezTo>
                <a:cubicBezTo>
                  <a:pt x="971738" y="4000846"/>
                  <a:pt x="971738" y="4000846"/>
                  <a:pt x="951599" y="4020999"/>
                </a:cubicBezTo>
                <a:cubicBezTo>
                  <a:pt x="936494" y="4020999"/>
                  <a:pt x="996913" y="3985732"/>
                  <a:pt x="926424" y="4026037"/>
                </a:cubicBezTo>
                <a:cubicBezTo>
                  <a:pt x="926424" y="4026037"/>
                  <a:pt x="926424" y="4026037"/>
                  <a:pt x="941530" y="4005885"/>
                </a:cubicBezTo>
                <a:cubicBezTo>
                  <a:pt x="941530" y="4005885"/>
                  <a:pt x="941530" y="4005885"/>
                  <a:pt x="971738" y="3985732"/>
                </a:cubicBezTo>
                <a:cubicBezTo>
                  <a:pt x="971738" y="3985732"/>
                  <a:pt x="971738" y="3985732"/>
                  <a:pt x="971738" y="3975655"/>
                </a:cubicBezTo>
                <a:cubicBezTo>
                  <a:pt x="971738" y="3975655"/>
                  <a:pt x="971738" y="3975655"/>
                  <a:pt x="941530" y="3980694"/>
                </a:cubicBezTo>
                <a:cubicBezTo>
                  <a:pt x="941530" y="3980694"/>
                  <a:pt x="941530" y="3980694"/>
                  <a:pt x="891180" y="4036113"/>
                </a:cubicBezTo>
                <a:cubicBezTo>
                  <a:pt x="891180" y="4036113"/>
                  <a:pt x="891180" y="4036113"/>
                  <a:pt x="921389" y="4031074"/>
                </a:cubicBezTo>
                <a:cubicBezTo>
                  <a:pt x="921389" y="4031074"/>
                  <a:pt x="921389" y="4031074"/>
                  <a:pt x="886145" y="4061304"/>
                </a:cubicBezTo>
                <a:cubicBezTo>
                  <a:pt x="886145" y="4061304"/>
                  <a:pt x="886145" y="4061304"/>
                  <a:pt x="886145" y="4046190"/>
                </a:cubicBezTo>
                <a:cubicBezTo>
                  <a:pt x="886145" y="4046190"/>
                  <a:pt x="886145" y="4046190"/>
                  <a:pt x="871040" y="4056265"/>
                </a:cubicBezTo>
                <a:cubicBezTo>
                  <a:pt x="871040" y="4056265"/>
                  <a:pt x="871040" y="4056265"/>
                  <a:pt x="840831" y="4056265"/>
                </a:cubicBezTo>
                <a:cubicBezTo>
                  <a:pt x="840831" y="4056265"/>
                  <a:pt x="840831" y="4056265"/>
                  <a:pt x="810621" y="4086495"/>
                </a:cubicBezTo>
                <a:cubicBezTo>
                  <a:pt x="810621" y="4086495"/>
                  <a:pt x="810621" y="4086495"/>
                  <a:pt x="770342" y="4076418"/>
                </a:cubicBezTo>
                <a:cubicBezTo>
                  <a:pt x="770342" y="4076418"/>
                  <a:pt x="770342" y="4076418"/>
                  <a:pt x="760272" y="4066342"/>
                </a:cubicBezTo>
                <a:cubicBezTo>
                  <a:pt x="760272" y="4066342"/>
                  <a:pt x="760272" y="4066342"/>
                  <a:pt x="765308" y="4051227"/>
                </a:cubicBezTo>
                <a:cubicBezTo>
                  <a:pt x="765308" y="4051227"/>
                  <a:pt x="765308" y="4051227"/>
                  <a:pt x="750202" y="4031074"/>
                </a:cubicBezTo>
                <a:cubicBezTo>
                  <a:pt x="765308" y="4031074"/>
                  <a:pt x="775377" y="4020999"/>
                  <a:pt x="780413" y="4015960"/>
                </a:cubicBezTo>
                <a:cubicBezTo>
                  <a:pt x="780413" y="4015960"/>
                  <a:pt x="780413" y="4015960"/>
                  <a:pt x="765308" y="4015960"/>
                </a:cubicBezTo>
                <a:cubicBezTo>
                  <a:pt x="765308" y="4015960"/>
                  <a:pt x="765308" y="4015960"/>
                  <a:pt x="815657" y="3950464"/>
                </a:cubicBezTo>
                <a:cubicBezTo>
                  <a:pt x="815657" y="3950464"/>
                  <a:pt x="815657" y="3950464"/>
                  <a:pt x="795516" y="3950464"/>
                </a:cubicBezTo>
                <a:cubicBezTo>
                  <a:pt x="805587" y="3950464"/>
                  <a:pt x="780413" y="3965578"/>
                  <a:pt x="800552" y="3940389"/>
                </a:cubicBezTo>
                <a:cubicBezTo>
                  <a:pt x="800552" y="3940389"/>
                  <a:pt x="800552" y="3940389"/>
                  <a:pt x="785447" y="3940389"/>
                </a:cubicBezTo>
                <a:cubicBezTo>
                  <a:pt x="810621" y="3910160"/>
                  <a:pt x="815657" y="3965578"/>
                  <a:pt x="830762" y="3915198"/>
                </a:cubicBezTo>
                <a:cubicBezTo>
                  <a:pt x="830762" y="3915198"/>
                  <a:pt x="830762" y="3915198"/>
                  <a:pt x="800552" y="3915198"/>
                </a:cubicBezTo>
                <a:cubicBezTo>
                  <a:pt x="800552" y="3915198"/>
                  <a:pt x="800552" y="3915198"/>
                  <a:pt x="709923" y="3985732"/>
                </a:cubicBezTo>
                <a:cubicBezTo>
                  <a:pt x="709923" y="3985732"/>
                  <a:pt x="709923" y="3985732"/>
                  <a:pt x="669644" y="4020999"/>
                </a:cubicBezTo>
                <a:cubicBezTo>
                  <a:pt x="669644" y="4020999"/>
                  <a:pt x="669644" y="4026037"/>
                  <a:pt x="674679" y="4031074"/>
                </a:cubicBezTo>
                <a:cubicBezTo>
                  <a:pt x="674679" y="4031074"/>
                  <a:pt x="674679" y="4031074"/>
                  <a:pt x="649505" y="4026037"/>
                </a:cubicBezTo>
                <a:cubicBezTo>
                  <a:pt x="649505" y="4026037"/>
                  <a:pt x="649505" y="4026037"/>
                  <a:pt x="689784" y="3985732"/>
                </a:cubicBezTo>
                <a:cubicBezTo>
                  <a:pt x="689784" y="3985732"/>
                  <a:pt x="689784" y="3985732"/>
                  <a:pt x="684749" y="3980694"/>
                </a:cubicBezTo>
                <a:cubicBezTo>
                  <a:pt x="684749" y="3980694"/>
                  <a:pt x="684749" y="3980694"/>
                  <a:pt x="709923" y="3950464"/>
                </a:cubicBezTo>
                <a:cubicBezTo>
                  <a:pt x="709923" y="3950464"/>
                  <a:pt x="709923" y="3950464"/>
                  <a:pt x="699854" y="3950464"/>
                </a:cubicBezTo>
                <a:cubicBezTo>
                  <a:pt x="709923" y="3965578"/>
                  <a:pt x="669644" y="3935350"/>
                  <a:pt x="674679" y="3980694"/>
                </a:cubicBezTo>
                <a:cubicBezTo>
                  <a:pt x="674679" y="3980694"/>
                  <a:pt x="674679" y="3980694"/>
                  <a:pt x="664610" y="3990769"/>
                </a:cubicBezTo>
                <a:cubicBezTo>
                  <a:pt x="664610" y="3990769"/>
                  <a:pt x="664610" y="3990769"/>
                  <a:pt x="649505" y="3980694"/>
                </a:cubicBezTo>
                <a:cubicBezTo>
                  <a:pt x="649505" y="3980694"/>
                  <a:pt x="649505" y="3980694"/>
                  <a:pt x="614260" y="3990769"/>
                </a:cubicBezTo>
                <a:cubicBezTo>
                  <a:pt x="614260" y="3990769"/>
                  <a:pt x="614260" y="3990769"/>
                  <a:pt x="579016" y="3950464"/>
                </a:cubicBezTo>
                <a:cubicBezTo>
                  <a:pt x="579016" y="3950464"/>
                  <a:pt x="579016" y="3950464"/>
                  <a:pt x="599155" y="3915198"/>
                </a:cubicBezTo>
                <a:cubicBezTo>
                  <a:pt x="599155" y="3915198"/>
                  <a:pt x="599155" y="3915198"/>
                  <a:pt x="573981" y="3900084"/>
                </a:cubicBezTo>
                <a:cubicBezTo>
                  <a:pt x="573981" y="3900084"/>
                  <a:pt x="573981" y="3900084"/>
                  <a:pt x="609225" y="3884969"/>
                </a:cubicBezTo>
                <a:cubicBezTo>
                  <a:pt x="609225" y="3884969"/>
                  <a:pt x="609225" y="3884969"/>
                  <a:pt x="604189" y="3864816"/>
                </a:cubicBezTo>
                <a:cubicBezTo>
                  <a:pt x="604189" y="3864816"/>
                  <a:pt x="604189" y="3864816"/>
                  <a:pt x="624330" y="3864816"/>
                </a:cubicBezTo>
                <a:cubicBezTo>
                  <a:pt x="624330" y="3864816"/>
                  <a:pt x="624330" y="3864816"/>
                  <a:pt x="609225" y="3839627"/>
                </a:cubicBezTo>
                <a:cubicBezTo>
                  <a:pt x="609225" y="3839627"/>
                  <a:pt x="609225" y="3839627"/>
                  <a:pt x="644469" y="3819474"/>
                </a:cubicBezTo>
                <a:cubicBezTo>
                  <a:pt x="644469" y="3819474"/>
                  <a:pt x="659574" y="3779168"/>
                  <a:pt x="599155" y="3814436"/>
                </a:cubicBezTo>
                <a:cubicBezTo>
                  <a:pt x="599155" y="3814436"/>
                  <a:pt x="599155" y="3814436"/>
                  <a:pt x="573981" y="3814436"/>
                </a:cubicBezTo>
                <a:cubicBezTo>
                  <a:pt x="573981" y="3814436"/>
                  <a:pt x="573981" y="3814436"/>
                  <a:pt x="548806" y="3849702"/>
                </a:cubicBezTo>
                <a:cubicBezTo>
                  <a:pt x="548806" y="3849702"/>
                  <a:pt x="548806" y="3849702"/>
                  <a:pt x="518596" y="3849702"/>
                </a:cubicBezTo>
                <a:cubicBezTo>
                  <a:pt x="518596" y="3849702"/>
                  <a:pt x="518596" y="3849702"/>
                  <a:pt x="543771" y="3834588"/>
                </a:cubicBezTo>
                <a:cubicBezTo>
                  <a:pt x="543771" y="3834588"/>
                  <a:pt x="543771" y="3834588"/>
                  <a:pt x="538737" y="3814436"/>
                </a:cubicBezTo>
                <a:cubicBezTo>
                  <a:pt x="543771" y="3799320"/>
                  <a:pt x="548806" y="3834588"/>
                  <a:pt x="548806" y="3809397"/>
                </a:cubicBezTo>
                <a:cubicBezTo>
                  <a:pt x="553842" y="3804359"/>
                  <a:pt x="563911" y="3804359"/>
                  <a:pt x="573981" y="3799320"/>
                </a:cubicBezTo>
                <a:cubicBezTo>
                  <a:pt x="573981" y="3799320"/>
                  <a:pt x="573981" y="3799320"/>
                  <a:pt x="584050" y="3789245"/>
                </a:cubicBezTo>
                <a:cubicBezTo>
                  <a:pt x="584050" y="3789245"/>
                  <a:pt x="584050" y="3789245"/>
                  <a:pt x="584050" y="3753978"/>
                </a:cubicBezTo>
                <a:cubicBezTo>
                  <a:pt x="584050" y="3753978"/>
                  <a:pt x="584050" y="3753978"/>
                  <a:pt x="579016" y="3753978"/>
                </a:cubicBezTo>
                <a:cubicBezTo>
                  <a:pt x="579016" y="3753978"/>
                  <a:pt x="579016" y="3753978"/>
                  <a:pt x="523632" y="3799320"/>
                </a:cubicBezTo>
                <a:cubicBezTo>
                  <a:pt x="523632" y="3799320"/>
                  <a:pt x="523632" y="3799320"/>
                  <a:pt x="513562" y="3799320"/>
                </a:cubicBezTo>
                <a:cubicBezTo>
                  <a:pt x="513562" y="3799320"/>
                  <a:pt x="513562" y="3799320"/>
                  <a:pt x="513562" y="3789245"/>
                </a:cubicBezTo>
                <a:cubicBezTo>
                  <a:pt x="513562" y="3789245"/>
                  <a:pt x="513562" y="3789245"/>
                  <a:pt x="533701" y="3784206"/>
                </a:cubicBezTo>
                <a:cubicBezTo>
                  <a:pt x="533701" y="3784206"/>
                  <a:pt x="533701" y="3784206"/>
                  <a:pt x="538737" y="3753978"/>
                </a:cubicBezTo>
                <a:cubicBezTo>
                  <a:pt x="538737" y="3753978"/>
                  <a:pt x="538737" y="3753978"/>
                  <a:pt x="563911" y="3738863"/>
                </a:cubicBezTo>
                <a:cubicBezTo>
                  <a:pt x="563911" y="3738863"/>
                  <a:pt x="563911" y="3738863"/>
                  <a:pt x="553842" y="3703597"/>
                </a:cubicBezTo>
                <a:cubicBezTo>
                  <a:pt x="553842" y="3703597"/>
                  <a:pt x="553842" y="3703597"/>
                  <a:pt x="563911" y="3688483"/>
                </a:cubicBezTo>
                <a:cubicBezTo>
                  <a:pt x="563911" y="3688483"/>
                  <a:pt x="568945" y="3688483"/>
                  <a:pt x="568945" y="3688483"/>
                </a:cubicBezTo>
                <a:cubicBezTo>
                  <a:pt x="568945" y="3688483"/>
                  <a:pt x="568945" y="3688483"/>
                  <a:pt x="579016" y="3683444"/>
                </a:cubicBezTo>
                <a:cubicBezTo>
                  <a:pt x="579016" y="3683444"/>
                  <a:pt x="579016" y="3683444"/>
                  <a:pt x="563911" y="3673369"/>
                </a:cubicBezTo>
                <a:cubicBezTo>
                  <a:pt x="563911" y="3673369"/>
                  <a:pt x="563911" y="3673369"/>
                  <a:pt x="558876" y="3663292"/>
                </a:cubicBezTo>
                <a:cubicBezTo>
                  <a:pt x="558876" y="3663292"/>
                  <a:pt x="558876" y="3663292"/>
                  <a:pt x="513562" y="3693521"/>
                </a:cubicBezTo>
                <a:cubicBezTo>
                  <a:pt x="528666" y="3713674"/>
                  <a:pt x="483352" y="3688483"/>
                  <a:pt x="488388" y="3738863"/>
                </a:cubicBezTo>
                <a:cubicBezTo>
                  <a:pt x="488388" y="3738863"/>
                  <a:pt x="488388" y="3738863"/>
                  <a:pt x="473283" y="3743901"/>
                </a:cubicBezTo>
                <a:cubicBezTo>
                  <a:pt x="473283" y="3743901"/>
                  <a:pt x="473283" y="3743901"/>
                  <a:pt x="488388" y="3774131"/>
                </a:cubicBezTo>
                <a:cubicBezTo>
                  <a:pt x="488388" y="3774131"/>
                  <a:pt x="488388" y="3774131"/>
                  <a:pt x="478318" y="3799320"/>
                </a:cubicBezTo>
                <a:cubicBezTo>
                  <a:pt x="478318" y="3799320"/>
                  <a:pt x="478318" y="3799320"/>
                  <a:pt x="493422" y="3799320"/>
                </a:cubicBezTo>
                <a:cubicBezTo>
                  <a:pt x="493422" y="3799320"/>
                  <a:pt x="493422" y="3804359"/>
                  <a:pt x="493422" y="3804359"/>
                </a:cubicBezTo>
                <a:cubicBezTo>
                  <a:pt x="483352" y="3804359"/>
                  <a:pt x="478318" y="3809397"/>
                  <a:pt x="468247" y="3814436"/>
                </a:cubicBezTo>
                <a:cubicBezTo>
                  <a:pt x="463213" y="3809397"/>
                  <a:pt x="458178" y="3809397"/>
                  <a:pt x="453142" y="3809397"/>
                </a:cubicBezTo>
                <a:cubicBezTo>
                  <a:pt x="453142" y="3809397"/>
                  <a:pt x="453142" y="3809397"/>
                  <a:pt x="473283" y="3779168"/>
                </a:cubicBezTo>
                <a:cubicBezTo>
                  <a:pt x="473283" y="3779168"/>
                  <a:pt x="473283" y="3779168"/>
                  <a:pt x="463213" y="3779168"/>
                </a:cubicBezTo>
                <a:cubicBezTo>
                  <a:pt x="463213" y="3779168"/>
                  <a:pt x="463213" y="3779168"/>
                  <a:pt x="443072" y="3794283"/>
                </a:cubicBezTo>
                <a:cubicBezTo>
                  <a:pt x="443072" y="3794283"/>
                  <a:pt x="443072" y="3794283"/>
                  <a:pt x="448108" y="3753978"/>
                </a:cubicBezTo>
                <a:cubicBezTo>
                  <a:pt x="448108" y="3753978"/>
                  <a:pt x="448108" y="3753978"/>
                  <a:pt x="468247" y="3748940"/>
                </a:cubicBezTo>
                <a:cubicBezTo>
                  <a:pt x="468247" y="3748940"/>
                  <a:pt x="468247" y="3748940"/>
                  <a:pt x="453142" y="3738863"/>
                </a:cubicBezTo>
                <a:cubicBezTo>
                  <a:pt x="453142" y="3738863"/>
                  <a:pt x="453142" y="3738863"/>
                  <a:pt x="453142" y="3703597"/>
                </a:cubicBezTo>
                <a:cubicBezTo>
                  <a:pt x="453142" y="3703597"/>
                  <a:pt x="453142" y="3703597"/>
                  <a:pt x="387690" y="3733826"/>
                </a:cubicBezTo>
                <a:cubicBezTo>
                  <a:pt x="387690" y="3733826"/>
                  <a:pt x="387690" y="3733826"/>
                  <a:pt x="352445" y="3764054"/>
                </a:cubicBezTo>
                <a:cubicBezTo>
                  <a:pt x="352445" y="3764054"/>
                  <a:pt x="352445" y="3764054"/>
                  <a:pt x="347410" y="3764054"/>
                </a:cubicBezTo>
                <a:cubicBezTo>
                  <a:pt x="347410" y="3764054"/>
                  <a:pt x="347410" y="3764054"/>
                  <a:pt x="337340" y="3774131"/>
                </a:cubicBezTo>
                <a:cubicBezTo>
                  <a:pt x="337340" y="3774131"/>
                  <a:pt x="337340" y="3774131"/>
                  <a:pt x="337340" y="3779168"/>
                </a:cubicBezTo>
                <a:cubicBezTo>
                  <a:pt x="337340" y="3779168"/>
                  <a:pt x="337340" y="3779168"/>
                  <a:pt x="347410" y="3789245"/>
                </a:cubicBezTo>
                <a:cubicBezTo>
                  <a:pt x="352445" y="3779168"/>
                  <a:pt x="367549" y="3779168"/>
                  <a:pt x="382654" y="3779168"/>
                </a:cubicBezTo>
                <a:cubicBezTo>
                  <a:pt x="382654" y="3779168"/>
                  <a:pt x="382654" y="3779168"/>
                  <a:pt x="337340" y="3804359"/>
                </a:cubicBezTo>
                <a:cubicBezTo>
                  <a:pt x="337340" y="3804359"/>
                  <a:pt x="337340" y="3804359"/>
                  <a:pt x="337340" y="3799320"/>
                </a:cubicBezTo>
                <a:cubicBezTo>
                  <a:pt x="337340" y="3799320"/>
                  <a:pt x="337340" y="3799320"/>
                  <a:pt x="286991" y="3814436"/>
                </a:cubicBezTo>
                <a:cubicBezTo>
                  <a:pt x="286991" y="3814436"/>
                  <a:pt x="286991" y="3814436"/>
                  <a:pt x="302095" y="3784206"/>
                </a:cubicBezTo>
                <a:cubicBezTo>
                  <a:pt x="302095" y="3784206"/>
                  <a:pt x="302095" y="3784206"/>
                  <a:pt x="312166" y="3774131"/>
                </a:cubicBezTo>
                <a:cubicBezTo>
                  <a:pt x="312166" y="3774131"/>
                  <a:pt x="312166" y="3774131"/>
                  <a:pt x="307130" y="3764054"/>
                </a:cubicBezTo>
                <a:cubicBezTo>
                  <a:pt x="307130" y="3764054"/>
                  <a:pt x="307130" y="3764054"/>
                  <a:pt x="327271" y="3733826"/>
                </a:cubicBezTo>
                <a:cubicBezTo>
                  <a:pt x="317200" y="3733826"/>
                  <a:pt x="312166" y="3728788"/>
                  <a:pt x="307130" y="3708635"/>
                </a:cubicBezTo>
                <a:cubicBezTo>
                  <a:pt x="307130" y="3708635"/>
                  <a:pt x="307130" y="3708635"/>
                  <a:pt x="317200" y="3698558"/>
                </a:cubicBezTo>
                <a:cubicBezTo>
                  <a:pt x="317200" y="3698558"/>
                  <a:pt x="317200" y="3698558"/>
                  <a:pt x="317200" y="3688483"/>
                </a:cubicBezTo>
                <a:cubicBezTo>
                  <a:pt x="281956" y="3668330"/>
                  <a:pt x="307130" y="3738863"/>
                  <a:pt x="281956" y="3673369"/>
                </a:cubicBezTo>
                <a:cubicBezTo>
                  <a:pt x="281956" y="3673369"/>
                  <a:pt x="281956" y="3673369"/>
                  <a:pt x="312166" y="3668330"/>
                </a:cubicBezTo>
                <a:cubicBezTo>
                  <a:pt x="312166" y="3668330"/>
                  <a:pt x="312166" y="3668330"/>
                  <a:pt x="317200" y="3658253"/>
                </a:cubicBezTo>
                <a:cubicBezTo>
                  <a:pt x="302095" y="3643139"/>
                  <a:pt x="266851" y="3713674"/>
                  <a:pt x="302095" y="3628025"/>
                </a:cubicBezTo>
                <a:cubicBezTo>
                  <a:pt x="302095" y="3628025"/>
                  <a:pt x="302095" y="3628025"/>
                  <a:pt x="317200" y="3607873"/>
                </a:cubicBezTo>
                <a:cubicBezTo>
                  <a:pt x="312166" y="3607873"/>
                  <a:pt x="307130" y="3597796"/>
                  <a:pt x="307130" y="3572605"/>
                </a:cubicBezTo>
                <a:cubicBezTo>
                  <a:pt x="307130" y="3572605"/>
                  <a:pt x="307130" y="3572605"/>
                  <a:pt x="312166" y="3567568"/>
                </a:cubicBezTo>
                <a:cubicBezTo>
                  <a:pt x="312166" y="3567568"/>
                  <a:pt x="312166" y="3567568"/>
                  <a:pt x="281956" y="3552453"/>
                </a:cubicBezTo>
                <a:cubicBezTo>
                  <a:pt x="281956" y="3552453"/>
                  <a:pt x="281956" y="3552453"/>
                  <a:pt x="327271" y="3547416"/>
                </a:cubicBezTo>
                <a:cubicBezTo>
                  <a:pt x="327271" y="3547416"/>
                  <a:pt x="327271" y="3547416"/>
                  <a:pt x="332305" y="3547416"/>
                </a:cubicBezTo>
                <a:cubicBezTo>
                  <a:pt x="332305" y="3547416"/>
                  <a:pt x="332305" y="3547416"/>
                  <a:pt x="322235" y="3537339"/>
                </a:cubicBezTo>
                <a:cubicBezTo>
                  <a:pt x="322235" y="3542377"/>
                  <a:pt x="307130" y="3552453"/>
                  <a:pt x="327271" y="3527263"/>
                </a:cubicBezTo>
                <a:cubicBezTo>
                  <a:pt x="327271" y="3527263"/>
                  <a:pt x="327271" y="3527263"/>
                  <a:pt x="302095" y="3527263"/>
                </a:cubicBezTo>
                <a:cubicBezTo>
                  <a:pt x="302095" y="3527263"/>
                  <a:pt x="302095" y="3527263"/>
                  <a:pt x="312166" y="3512148"/>
                </a:cubicBezTo>
                <a:cubicBezTo>
                  <a:pt x="312166" y="3512148"/>
                  <a:pt x="312166" y="3512148"/>
                  <a:pt x="327271" y="3522225"/>
                </a:cubicBezTo>
                <a:cubicBezTo>
                  <a:pt x="327271" y="3522225"/>
                  <a:pt x="327271" y="3522225"/>
                  <a:pt x="387690" y="3476881"/>
                </a:cubicBezTo>
                <a:cubicBezTo>
                  <a:pt x="387690" y="3476881"/>
                  <a:pt x="387690" y="3476881"/>
                  <a:pt x="332305" y="3471843"/>
                </a:cubicBezTo>
                <a:cubicBezTo>
                  <a:pt x="332305" y="3471843"/>
                  <a:pt x="332305" y="3471843"/>
                  <a:pt x="332305" y="3461767"/>
                </a:cubicBezTo>
                <a:cubicBezTo>
                  <a:pt x="332305" y="3461767"/>
                  <a:pt x="332305" y="3461767"/>
                  <a:pt x="362515" y="3461767"/>
                </a:cubicBezTo>
                <a:cubicBezTo>
                  <a:pt x="362515" y="3461767"/>
                  <a:pt x="362515" y="3461767"/>
                  <a:pt x="357479" y="3421462"/>
                </a:cubicBezTo>
                <a:cubicBezTo>
                  <a:pt x="357479" y="3421462"/>
                  <a:pt x="357479" y="3421462"/>
                  <a:pt x="382654" y="3411385"/>
                </a:cubicBezTo>
                <a:cubicBezTo>
                  <a:pt x="387690" y="3406347"/>
                  <a:pt x="397759" y="3431538"/>
                  <a:pt x="387690" y="3401310"/>
                </a:cubicBezTo>
                <a:cubicBezTo>
                  <a:pt x="387690" y="3401310"/>
                  <a:pt x="387690" y="3401310"/>
                  <a:pt x="317200" y="3411385"/>
                </a:cubicBezTo>
                <a:cubicBezTo>
                  <a:pt x="322235" y="3426499"/>
                  <a:pt x="297061" y="3421462"/>
                  <a:pt x="286991" y="3421462"/>
                </a:cubicBezTo>
                <a:cubicBezTo>
                  <a:pt x="286991" y="3421462"/>
                  <a:pt x="286991" y="3421462"/>
                  <a:pt x="271886" y="3436576"/>
                </a:cubicBezTo>
                <a:cubicBezTo>
                  <a:pt x="271886" y="3436576"/>
                  <a:pt x="271886" y="3436576"/>
                  <a:pt x="241676" y="3426499"/>
                </a:cubicBezTo>
                <a:cubicBezTo>
                  <a:pt x="241676" y="3426499"/>
                  <a:pt x="241676" y="3426499"/>
                  <a:pt x="211468" y="3461767"/>
                </a:cubicBezTo>
                <a:cubicBezTo>
                  <a:pt x="211468" y="3461767"/>
                  <a:pt x="211468" y="3461767"/>
                  <a:pt x="201398" y="3451690"/>
                </a:cubicBezTo>
                <a:cubicBezTo>
                  <a:pt x="201398" y="3451690"/>
                  <a:pt x="201398" y="3451690"/>
                  <a:pt x="186293" y="3471843"/>
                </a:cubicBezTo>
                <a:cubicBezTo>
                  <a:pt x="186293" y="3471843"/>
                  <a:pt x="186293" y="3471843"/>
                  <a:pt x="161118" y="3481920"/>
                </a:cubicBezTo>
                <a:cubicBezTo>
                  <a:pt x="151047" y="3491995"/>
                  <a:pt x="135944" y="3507111"/>
                  <a:pt x="105734" y="3532300"/>
                </a:cubicBezTo>
                <a:cubicBezTo>
                  <a:pt x="105734" y="3532300"/>
                  <a:pt x="105734" y="3532300"/>
                  <a:pt x="100700" y="3512148"/>
                </a:cubicBezTo>
                <a:cubicBezTo>
                  <a:pt x="100700" y="3512148"/>
                  <a:pt x="100700" y="3512148"/>
                  <a:pt x="105734" y="3497034"/>
                </a:cubicBezTo>
                <a:cubicBezTo>
                  <a:pt x="105734" y="3497034"/>
                  <a:pt x="105734" y="3497034"/>
                  <a:pt x="90629" y="3491995"/>
                </a:cubicBezTo>
                <a:cubicBezTo>
                  <a:pt x="100700" y="3481920"/>
                  <a:pt x="120839" y="3461767"/>
                  <a:pt x="130909" y="3481920"/>
                </a:cubicBezTo>
                <a:cubicBezTo>
                  <a:pt x="130909" y="3481920"/>
                  <a:pt x="130909" y="3481920"/>
                  <a:pt x="181258" y="3461767"/>
                </a:cubicBezTo>
                <a:cubicBezTo>
                  <a:pt x="181258" y="3461767"/>
                  <a:pt x="181258" y="3461767"/>
                  <a:pt x="156083" y="3441615"/>
                </a:cubicBezTo>
                <a:cubicBezTo>
                  <a:pt x="156083" y="3441615"/>
                  <a:pt x="156083" y="3441615"/>
                  <a:pt x="156083" y="3401310"/>
                </a:cubicBezTo>
                <a:cubicBezTo>
                  <a:pt x="156083" y="3401310"/>
                  <a:pt x="156083" y="3401310"/>
                  <a:pt x="186293" y="3401310"/>
                </a:cubicBezTo>
                <a:cubicBezTo>
                  <a:pt x="186293" y="3401310"/>
                  <a:pt x="186293" y="3401310"/>
                  <a:pt x="196363" y="3391233"/>
                </a:cubicBezTo>
                <a:cubicBezTo>
                  <a:pt x="196363" y="3391233"/>
                  <a:pt x="196363" y="3391233"/>
                  <a:pt x="196363" y="3376119"/>
                </a:cubicBezTo>
                <a:cubicBezTo>
                  <a:pt x="176223" y="3376119"/>
                  <a:pt x="251747" y="3340853"/>
                  <a:pt x="206432" y="3355967"/>
                </a:cubicBezTo>
                <a:cubicBezTo>
                  <a:pt x="206432" y="3355967"/>
                  <a:pt x="206432" y="3355967"/>
                  <a:pt x="211468" y="3350928"/>
                </a:cubicBezTo>
                <a:cubicBezTo>
                  <a:pt x="211468" y="3350928"/>
                  <a:pt x="211468" y="3350928"/>
                  <a:pt x="211468" y="3325737"/>
                </a:cubicBezTo>
                <a:cubicBezTo>
                  <a:pt x="216502" y="3315662"/>
                  <a:pt x="246712" y="3340853"/>
                  <a:pt x="231607" y="3305585"/>
                </a:cubicBezTo>
                <a:cubicBezTo>
                  <a:pt x="231607" y="3305585"/>
                  <a:pt x="231607" y="3305585"/>
                  <a:pt x="231607" y="3295509"/>
                </a:cubicBezTo>
                <a:cubicBezTo>
                  <a:pt x="231607" y="3295509"/>
                  <a:pt x="231607" y="3295509"/>
                  <a:pt x="206432" y="3295509"/>
                </a:cubicBezTo>
                <a:cubicBezTo>
                  <a:pt x="206432" y="3295509"/>
                  <a:pt x="206432" y="3295509"/>
                  <a:pt x="236642" y="3265280"/>
                </a:cubicBezTo>
                <a:cubicBezTo>
                  <a:pt x="236642" y="3265280"/>
                  <a:pt x="236642" y="3265280"/>
                  <a:pt x="231607" y="3260241"/>
                </a:cubicBezTo>
                <a:cubicBezTo>
                  <a:pt x="231607" y="3260241"/>
                  <a:pt x="231607" y="3260241"/>
                  <a:pt x="246712" y="3250166"/>
                </a:cubicBezTo>
                <a:cubicBezTo>
                  <a:pt x="246712" y="3235052"/>
                  <a:pt x="196363" y="3310623"/>
                  <a:pt x="246712" y="3214899"/>
                </a:cubicBezTo>
                <a:cubicBezTo>
                  <a:pt x="246712" y="3214899"/>
                  <a:pt x="246712" y="3214899"/>
                  <a:pt x="246712" y="3184670"/>
                </a:cubicBezTo>
                <a:cubicBezTo>
                  <a:pt x="246712" y="3184670"/>
                  <a:pt x="246712" y="3184670"/>
                  <a:pt x="206432" y="3184670"/>
                </a:cubicBezTo>
                <a:cubicBezTo>
                  <a:pt x="206432" y="3184670"/>
                  <a:pt x="206432" y="3184670"/>
                  <a:pt x="221537" y="3214899"/>
                </a:cubicBezTo>
                <a:cubicBezTo>
                  <a:pt x="221537" y="3214899"/>
                  <a:pt x="221537" y="3214899"/>
                  <a:pt x="216502" y="3224975"/>
                </a:cubicBezTo>
                <a:cubicBezTo>
                  <a:pt x="216502" y="3224975"/>
                  <a:pt x="216502" y="3224975"/>
                  <a:pt x="181258" y="3209861"/>
                </a:cubicBezTo>
                <a:cubicBezTo>
                  <a:pt x="181258" y="3209861"/>
                  <a:pt x="181258" y="3209861"/>
                  <a:pt x="176223" y="3219936"/>
                </a:cubicBezTo>
                <a:cubicBezTo>
                  <a:pt x="176223" y="3219936"/>
                  <a:pt x="176223" y="3219936"/>
                  <a:pt x="176223" y="3194747"/>
                </a:cubicBezTo>
                <a:cubicBezTo>
                  <a:pt x="181258" y="3194747"/>
                  <a:pt x="181258" y="3224975"/>
                  <a:pt x="186293" y="3189709"/>
                </a:cubicBezTo>
                <a:cubicBezTo>
                  <a:pt x="186293" y="3189709"/>
                  <a:pt x="186293" y="3189709"/>
                  <a:pt x="151047" y="3169556"/>
                </a:cubicBezTo>
                <a:cubicBezTo>
                  <a:pt x="151047" y="3169556"/>
                  <a:pt x="151047" y="3169556"/>
                  <a:pt x="151047" y="3174595"/>
                </a:cubicBezTo>
                <a:cubicBezTo>
                  <a:pt x="146014" y="3169556"/>
                  <a:pt x="135944" y="3179632"/>
                  <a:pt x="130909" y="3209861"/>
                </a:cubicBezTo>
                <a:cubicBezTo>
                  <a:pt x="130909" y="3209861"/>
                  <a:pt x="130909" y="3209861"/>
                  <a:pt x="105734" y="3214899"/>
                </a:cubicBezTo>
                <a:cubicBezTo>
                  <a:pt x="105734" y="3214899"/>
                  <a:pt x="105734" y="3214899"/>
                  <a:pt x="125875" y="3224975"/>
                </a:cubicBezTo>
                <a:cubicBezTo>
                  <a:pt x="125875" y="3224975"/>
                  <a:pt x="125875" y="3224975"/>
                  <a:pt x="115804" y="3260241"/>
                </a:cubicBezTo>
                <a:cubicBezTo>
                  <a:pt x="115804" y="3265280"/>
                  <a:pt x="120839" y="3265280"/>
                  <a:pt x="130909" y="3265280"/>
                </a:cubicBezTo>
                <a:cubicBezTo>
                  <a:pt x="125875" y="3265280"/>
                  <a:pt x="125875" y="3270318"/>
                  <a:pt x="120839" y="3270318"/>
                </a:cubicBezTo>
                <a:cubicBezTo>
                  <a:pt x="120839" y="3270318"/>
                  <a:pt x="115804" y="3265280"/>
                  <a:pt x="115804" y="3265280"/>
                </a:cubicBezTo>
                <a:cubicBezTo>
                  <a:pt x="115804" y="3265280"/>
                  <a:pt x="115804" y="3265280"/>
                  <a:pt x="110770" y="3275357"/>
                </a:cubicBezTo>
                <a:cubicBezTo>
                  <a:pt x="110770" y="3275357"/>
                  <a:pt x="110770" y="3275357"/>
                  <a:pt x="105734" y="3290471"/>
                </a:cubicBezTo>
                <a:cubicBezTo>
                  <a:pt x="105734" y="3290471"/>
                  <a:pt x="105734" y="3290471"/>
                  <a:pt x="80560" y="3315662"/>
                </a:cubicBezTo>
                <a:cubicBezTo>
                  <a:pt x="80560" y="3315662"/>
                  <a:pt x="80560" y="3315662"/>
                  <a:pt x="80560" y="3330776"/>
                </a:cubicBezTo>
                <a:cubicBezTo>
                  <a:pt x="80560" y="3330776"/>
                  <a:pt x="80560" y="3330776"/>
                  <a:pt x="60420" y="3340853"/>
                </a:cubicBezTo>
                <a:cubicBezTo>
                  <a:pt x="60420" y="3340853"/>
                  <a:pt x="60420" y="3340853"/>
                  <a:pt x="65454" y="3345890"/>
                </a:cubicBezTo>
                <a:cubicBezTo>
                  <a:pt x="65454" y="3345890"/>
                  <a:pt x="65454" y="3345890"/>
                  <a:pt x="45315" y="3355967"/>
                </a:cubicBezTo>
                <a:cubicBezTo>
                  <a:pt x="45315" y="3355967"/>
                  <a:pt x="45315" y="3355967"/>
                  <a:pt x="35246" y="3350928"/>
                </a:cubicBezTo>
                <a:cubicBezTo>
                  <a:pt x="35246" y="3350928"/>
                  <a:pt x="35246" y="3350928"/>
                  <a:pt x="25176" y="3345890"/>
                </a:cubicBezTo>
                <a:cubicBezTo>
                  <a:pt x="25176" y="3345890"/>
                  <a:pt x="25176" y="3345890"/>
                  <a:pt x="25176" y="3335814"/>
                </a:cubicBezTo>
                <a:cubicBezTo>
                  <a:pt x="25176" y="3335814"/>
                  <a:pt x="25176" y="3335814"/>
                  <a:pt x="40280" y="3325737"/>
                </a:cubicBezTo>
                <a:cubicBezTo>
                  <a:pt x="40280" y="3325737"/>
                  <a:pt x="40280" y="3325737"/>
                  <a:pt x="10071" y="3310623"/>
                </a:cubicBezTo>
                <a:cubicBezTo>
                  <a:pt x="10071" y="3310623"/>
                  <a:pt x="10071" y="3310623"/>
                  <a:pt x="0" y="3285432"/>
                </a:cubicBezTo>
                <a:cubicBezTo>
                  <a:pt x="35246" y="3295509"/>
                  <a:pt x="-20139" y="3250166"/>
                  <a:pt x="30210" y="3285432"/>
                </a:cubicBezTo>
                <a:cubicBezTo>
                  <a:pt x="30210" y="3285432"/>
                  <a:pt x="30210" y="3285432"/>
                  <a:pt x="65454" y="3285432"/>
                </a:cubicBezTo>
                <a:cubicBezTo>
                  <a:pt x="65454" y="3285432"/>
                  <a:pt x="65454" y="3285432"/>
                  <a:pt x="65454" y="3250166"/>
                </a:cubicBezTo>
                <a:cubicBezTo>
                  <a:pt x="65454" y="3250166"/>
                  <a:pt x="65454" y="3250166"/>
                  <a:pt x="85595" y="3224975"/>
                </a:cubicBezTo>
                <a:cubicBezTo>
                  <a:pt x="85595" y="3224975"/>
                  <a:pt x="85595" y="3224975"/>
                  <a:pt x="50351" y="3194747"/>
                </a:cubicBezTo>
                <a:cubicBezTo>
                  <a:pt x="50351" y="3194747"/>
                  <a:pt x="50351" y="3194747"/>
                  <a:pt x="75524" y="3174595"/>
                </a:cubicBezTo>
                <a:cubicBezTo>
                  <a:pt x="75524" y="3174595"/>
                  <a:pt x="75524" y="3174595"/>
                  <a:pt x="85595" y="3189709"/>
                </a:cubicBezTo>
                <a:cubicBezTo>
                  <a:pt x="85595" y="3189709"/>
                  <a:pt x="85595" y="3189709"/>
                  <a:pt x="130909" y="3159479"/>
                </a:cubicBezTo>
                <a:cubicBezTo>
                  <a:pt x="130909" y="3159479"/>
                  <a:pt x="130909" y="3159479"/>
                  <a:pt x="135944" y="3159479"/>
                </a:cubicBezTo>
                <a:cubicBezTo>
                  <a:pt x="135944" y="3159479"/>
                  <a:pt x="135944" y="3159479"/>
                  <a:pt x="135944" y="3139327"/>
                </a:cubicBezTo>
                <a:cubicBezTo>
                  <a:pt x="135944" y="3139327"/>
                  <a:pt x="140978" y="3124213"/>
                  <a:pt x="146014" y="3149404"/>
                </a:cubicBezTo>
                <a:cubicBezTo>
                  <a:pt x="146014" y="3149404"/>
                  <a:pt x="146014" y="3149404"/>
                  <a:pt x="156083" y="3124213"/>
                </a:cubicBezTo>
                <a:cubicBezTo>
                  <a:pt x="156083" y="3124213"/>
                  <a:pt x="156083" y="3124213"/>
                  <a:pt x="171188" y="3124213"/>
                </a:cubicBezTo>
                <a:cubicBezTo>
                  <a:pt x="171188" y="3124213"/>
                  <a:pt x="171188" y="3124213"/>
                  <a:pt x="166153" y="3109099"/>
                </a:cubicBezTo>
                <a:cubicBezTo>
                  <a:pt x="166153" y="3109099"/>
                  <a:pt x="166153" y="3109099"/>
                  <a:pt x="130909" y="3119174"/>
                </a:cubicBezTo>
                <a:cubicBezTo>
                  <a:pt x="130909" y="3119174"/>
                  <a:pt x="130909" y="3119174"/>
                  <a:pt x="125875" y="3124213"/>
                </a:cubicBezTo>
                <a:cubicBezTo>
                  <a:pt x="125875" y="3124213"/>
                  <a:pt x="125875" y="3124213"/>
                  <a:pt x="105734" y="3124213"/>
                </a:cubicBezTo>
                <a:cubicBezTo>
                  <a:pt x="105734" y="3124213"/>
                  <a:pt x="105734" y="3124213"/>
                  <a:pt x="80560" y="3159479"/>
                </a:cubicBezTo>
                <a:cubicBezTo>
                  <a:pt x="80560" y="3149404"/>
                  <a:pt x="80560" y="3134290"/>
                  <a:pt x="80560" y="3119174"/>
                </a:cubicBezTo>
                <a:cubicBezTo>
                  <a:pt x="80560" y="3119174"/>
                  <a:pt x="80560" y="3119174"/>
                  <a:pt x="130909" y="3104060"/>
                </a:cubicBezTo>
                <a:cubicBezTo>
                  <a:pt x="130909" y="3104060"/>
                  <a:pt x="130909" y="3104060"/>
                  <a:pt x="166153" y="3078869"/>
                </a:cubicBezTo>
                <a:cubicBezTo>
                  <a:pt x="166153" y="3078869"/>
                  <a:pt x="166153" y="3078869"/>
                  <a:pt x="186293" y="3078869"/>
                </a:cubicBezTo>
                <a:cubicBezTo>
                  <a:pt x="181258" y="3063755"/>
                  <a:pt x="216502" y="3078869"/>
                  <a:pt x="191327" y="3053678"/>
                </a:cubicBezTo>
                <a:cubicBezTo>
                  <a:pt x="191327" y="3053678"/>
                  <a:pt x="191327" y="3053678"/>
                  <a:pt x="176223" y="3048641"/>
                </a:cubicBezTo>
                <a:cubicBezTo>
                  <a:pt x="171188" y="3048641"/>
                  <a:pt x="161118" y="3053678"/>
                  <a:pt x="146014" y="3058717"/>
                </a:cubicBezTo>
                <a:cubicBezTo>
                  <a:pt x="146014" y="3058717"/>
                  <a:pt x="146014" y="3058717"/>
                  <a:pt x="181258" y="3033526"/>
                </a:cubicBezTo>
                <a:cubicBezTo>
                  <a:pt x="186293" y="3028489"/>
                  <a:pt x="191327" y="3038564"/>
                  <a:pt x="196363" y="3033526"/>
                </a:cubicBezTo>
                <a:cubicBezTo>
                  <a:pt x="196363" y="3033526"/>
                  <a:pt x="196363" y="3033526"/>
                  <a:pt x="196363" y="3023451"/>
                </a:cubicBezTo>
                <a:cubicBezTo>
                  <a:pt x="196363" y="3023451"/>
                  <a:pt x="196363" y="3023451"/>
                  <a:pt x="161118" y="3013374"/>
                </a:cubicBezTo>
                <a:cubicBezTo>
                  <a:pt x="161118" y="3013374"/>
                  <a:pt x="161118" y="3013374"/>
                  <a:pt x="196363" y="2998260"/>
                </a:cubicBezTo>
                <a:cubicBezTo>
                  <a:pt x="211468" y="2975589"/>
                  <a:pt x="235068" y="3001094"/>
                  <a:pt x="243800" y="2987633"/>
                </a:cubicBezTo>
                <a:lnTo>
                  <a:pt x="243802" y="2987632"/>
                </a:lnTo>
                <a:lnTo>
                  <a:pt x="241676" y="2998260"/>
                </a:lnTo>
                <a:cubicBezTo>
                  <a:pt x="241676" y="2998260"/>
                  <a:pt x="241676" y="2998260"/>
                  <a:pt x="266851" y="2998260"/>
                </a:cubicBezTo>
                <a:cubicBezTo>
                  <a:pt x="266851" y="2998260"/>
                  <a:pt x="266851" y="2998260"/>
                  <a:pt x="307130" y="2983146"/>
                </a:cubicBezTo>
                <a:cubicBezTo>
                  <a:pt x="307130" y="2983146"/>
                  <a:pt x="307130" y="2983146"/>
                  <a:pt x="332305" y="2942841"/>
                </a:cubicBezTo>
                <a:cubicBezTo>
                  <a:pt x="332305" y="2942841"/>
                  <a:pt x="332305" y="2942841"/>
                  <a:pt x="362515" y="2922688"/>
                </a:cubicBezTo>
                <a:cubicBezTo>
                  <a:pt x="362515" y="2922688"/>
                  <a:pt x="362515" y="2922688"/>
                  <a:pt x="392724" y="2892459"/>
                </a:cubicBezTo>
                <a:cubicBezTo>
                  <a:pt x="392724" y="2892459"/>
                  <a:pt x="392724" y="2892459"/>
                  <a:pt x="387690" y="2887420"/>
                </a:cubicBezTo>
                <a:cubicBezTo>
                  <a:pt x="412864" y="2892459"/>
                  <a:pt x="417898" y="2867268"/>
                  <a:pt x="422934" y="2882383"/>
                </a:cubicBezTo>
                <a:cubicBezTo>
                  <a:pt x="422934" y="2882383"/>
                  <a:pt x="422934" y="2882383"/>
                  <a:pt x="438039" y="2872306"/>
                </a:cubicBezTo>
                <a:cubicBezTo>
                  <a:pt x="438039" y="2872306"/>
                  <a:pt x="438039" y="2872306"/>
                  <a:pt x="412864" y="2852154"/>
                </a:cubicBezTo>
                <a:cubicBezTo>
                  <a:pt x="412864" y="2852154"/>
                  <a:pt x="412864" y="2852154"/>
                  <a:pt x="377619" y="2862231"/>
                </a:cubicBezTo>
                <a:cubicBezTo>
                  <a:pt x="377619" y="2857192"/>
                  <a:pt x="377619" y="2847115"/>
                  <a:pt x="377619" y="2837040"/>
                </a:cubicBezTo>
                <a:cubicBezTo>
                  <a:pt x="377619" y="2837040"/>
                  <a:pt x="377619" y="2837040"/>
                  <a:pt x="322235" y="2821926"/>
                </a:cubicBezTo>
                <a:cubicBezTo>
                  <a:pt x="322235" y="2821926"/>
                  <a:pt x="322235" y="2821926"/>
                  <a:pt x="337340" y="2801774"/>
                </a:cubicBezTo>
                <a:cubicBezTo>
                  <a:pt x="337340" y="2801774"/>
                  <a:pt x="337340" y="2801774"/>
                  <a:pt x="332305" y="2791697"/>
                </a:cubicBezTo>
                <a:cubicBezTo>
                  <a:pt x="332305" y="2791697"/>
                  <a:pt x="332305" y="2791697"/>
                  <a:pt x="327271" y="2781621"/>
                </a:cubicBezTo>
                <a:cubicBezTo>
                  <a:pt x="327271" y="2781621"/>
                  <a:pt x="327271" y="2781621"/>
                  <a:pt x="302095" y="2786658"/>
                </a:cubicBezTo>
                <a:cubicBezTo>
                  <a:pt x="302095" y="2786658"/>
                  <a:pt x="302095" y="2786658"/>
                  <a:pt x="286991" y="2786658"/>
                </a:cubicBezTo>
                <a:cubicBezTo>
                  <a:pt x="286991" y="2786658"/>
                  <a:pt x="286991" y="2786658"/>
                  <a:pt x="332305" y="2736278"/>
                </a:cubicBezTo>
                <a:cubicBezTo>
                  <a:pt x="332305" y="2736278"/>
                  <a:pt x="332305" y="2736278"/>
                  <a:pt x="322235" y="2731239"/>
                </a:cubicBezTo>
                <a:cubicBezTo>
                  <a:pt x="317200" y="2731239"/>
                  <a:pt x="302095" y="2731239"/>
                  <a:pt x="276922" y="2726201"/>
                </a:cubicBezTo>
                <a:cubicBezTo>
                  <a:pt x="276922" y="2726201"/>
                  <a:pt x="276922" y="2726201"/>
                  <a:pt x="276922" y="2716125"/>
                </a:cubicBezTo>
                <a:cubicBezTo>
                  <a:pt x="276922" y="2716125"/>
                  <a:pt x="276922" y="2716125"/>
                  <a:pt x="246712" y="2706048"/>
                </a:cubicBezTo>
                <a:cubicBezTo>
                  <a:pt x="246712" y="2706048"/>
                  <a:pt x="246712" y="2706048"/>
                  <a:pt x="231607" y="2711087"/>
                </a:cubicBezTo>
                <a:cubicBezTo>
                  <a:pt x="221537" y="2711087"/>
                  <a:pt x="231607" y="2701010"/>
                  <a:pt x="231607" y="2695973"/>
                </a:cubicBezTo>
                <a:cubicBezTo>
                  <a:pt x="231607" y="2695973"/>
                  <a:pt x="231607" y="2695973"/>
                  <a:pt x="246712" y="2680857"/>
                </a:cubicBezTo>
                <a:cubicBezTo>
                  <a:pt x="246712" y="2680857"/>
                  <a:pt x="246712" y="2680857"/>
                  <a:pt x="261817" y="2690934"/>
                </a:cubicBezTo>
                <a:cubicBezTo>
                  <a:pt x="261817" y="2690934"/>
                  <a:pt x="261817" y="2690934"/>
                  <a:pt x="286991" y="2690934"/>
                </a:cubicBezTo>
                <a:cubicBezTo>
                  <a:pt x="286991" y="2690934"/>
                  <a:pt x="286991" y="2690934"/>
                  <a:pt x="317200" y="2645591"/>
                </a:cubicBezTo>
                <a:cubicBezTo>
                  <a:pt x="317200" y="2645591"/>
                  <a:pt x="317200" y="2645591"/>
                  <a:pt x="392724" y="2595211"/>
                </a:cubicBezTo>
                <a:cubicBezTo>
                  <a:pt x="392724" y="2590172"/>
                  <a:pt x="407829" y="2590172"/>
                  <a:pt x="387690" y="2585134"/>
                </a:cubicBezTo>
                <a:cubicBezTo>
                  <a:pt x="387690" y="2585134"/>
                  <a:pt x="387690" y="2585134"/>
                  <a:pt x="362515" y="2595211"/>
                </a:cubicBezTo>
                <a:cubicBezTo>
                  <a:pt x="362515" y="2595211"/>
                  <a:pt x="362515" y="2595211"/>
                  <a:pt x="352445" y="2585134"/>
                </a:cubicBezTo>
                <a:cubicBezTo>
                  <a:pt x="352445" y="2585134"/>
                  <a:pt x="352445" y="2585134"/>
                  <a:pt x="362515" y="2575057"/>
                </a:cubicBezTo>
                <a:cubicBezTo>
                  <a:pt x="362515" y="2575057"/>
                  <a:pt x="362515" y="2575057"/>
                  <a:pt x="342374" y="2529715"/>
                </a:cubicBezTo>
                <a:cubicBezTo>
                  <a:pt x="342374" y="2529715"/>
                  <a:pt x="342374" y="2529715"/>
                  <a:pt x="332305" y="2519638"/>
                </a:cubicBezTo>
                <a:cubicBezTo>
                  <a:pt x="332305" y="2519638"/>
                  <a:pt x="332305" y="2519638"/>
                  <a:pt x="322235" y="2529715"/>
                </a:cubicBezTo>
                <a:cubicBezTo>
                  <a:pt x="322235" y="2529715"/>
                  <a:pt x="322235" y="2529715"/>
                  <a:pt x="317200" y="2524676"/>
                </a:cubicBezTo>
                <a:cubicBezTo>
                  <a:pt x="317200" y="2524676"/>
                  <a:pt x="317200" y="2524676"/>
                  <a:pt x="322235" y="2509563"/>
                </a:cubicBezTo>
                <a:cubicBezTo>
                  <a:pt x="322235" y="2509563"/>
                  <a:pt x="322235" y="2509563"/>
                  <a:pt x="286991" y="2514599"/>
                </a:cubicBezTo>
                <a:cubicBezTo>
                  <a:pt x="286991" y="2514599"/>
                  <a:pt x="286991" y="2514599"/>
                  <a:pt x="271886" y="2529715"/>
                </a:cubicBezTo>
                <a:cubicBezTo>
                  <a:pt x="271886" y="2529715"/>
                  <a:pt x="271886" y="2529715"/>
                  <a:pt x="266851" y="2559943"/>
                </a:cubicBezTo>
                <a:cubicBezTo>
                  <a:pt x="266851" y="2559943"/>
                  <a:pt x="266851" y="2559943"/>
                  <a:pt x="281956" y="2570020"/>
                </a:cubicBezTo>
                <a:cubicBezTo>
                  <a:pt x="281956" y="2570020"/>
                  <a:pt x="281956" y="2570020"/>
                  <a:pt x="271886" y="2580095"/>
                </a:cubicBezTo>
                <a:cubicBezTo>
                  <a:pt x="271886" y="2580095"/>
                  <a:pt x="271886" y="2580095"/>
                  <a:pt x="281956" y="2590172"/>
                </a:cubicBezTo>
                <a:cubicBezTo>
                  <a:pt x="271886" y="2580095"/>
                  <a:pt x="241676" y="2595211"/>
                  <a:pt x="246712" y="2570020"/>
                </a:cubicBezTo>
                <a:cubicBezTo>
                  <a:pt x="226571" y="2544829"/>
                  <a:pt x="297061" y="2570020"/>
                  <a:pt x="241676" y="2534752"/>
                </a:cubicBezTo>
                <a:cubicBezTo>
                  <a:pt x="241676" y="2534752"/>
                  <a:pt x="241676" y="2534752"/>
                  <a:pt x="241676" y="2519638"/>
                </a:cubicBezTo>
                <a:cubicBezTo>
                  <a:pt x="251747" y="2504524"/>
                  <a:pt x="271886" y="2529715"/>
                  <a:pt x="266851" y="2499486"/>
                </a:cubicBezTo>
                <a:cubicBezTo>
                  <a:pt x="266851" y="2499486"/>
                  <a:pt x="266851" y="2499486"/>
                  <a:pt x="251747" y="2499486"/>
                </a:cubicBezTo>
                <a:cubicBezTo>
                  <a:pt x="251747" y="2499486"/>
                  <a:pt x="251747" y="2499486"/>
                  <a:pt x="246712" y="2484372"/>
                </a:cubicBezTo>
                <a:cubicBezTo>
                  <a:pt x="246712" y="2484372"/>
                  <a:pt x="246712" y="2484372"/>
                  <a:pt x="286991" y="2469257"/>
                </a:cubicBezTo>
                <a:cubicBezTo>
                  <a:pt x="302095" y="2428953"/>
                  <a:pt x="317200" y="2413837"/>
                  <a:pt x="372585" y="2408800"/>
                </a:cubicBezTo>
                <a:cubicBezTo>
                  <a:pt x="372585" y="2408800"/>
                  <a:pt x="372585" y="2408800"/>
                  <a:pt x="397759" y="2388646"/>
                </a:cubicBezTo>
                <a:cubicBezTo>
                  <a:pt x="397759" y="2388646"/>
                  <a:pt x="397759" y="2388646"/>
                  <a:pt x="417898" y="2388646"/>
                </a:cubicBezTo>
                <a:cubicBezTo>
                  <a:pt x="417898" y="2388646"/>
                  <a:pt x="417898" y="2388646"/>
                  <a:pt x="422934" y="2373532"/>
                </a:cubicBezTo>
                <a:cubicBezTo>
                  <a:pt x="422934" y="2373532"/>
                  <a:pt x="422934" y="2373532"/>
                  <a:pt x="468247" y="2353380"/>
                </a:cubicBezTo>
                <a:cubicBezTo>
                  <a:pt x="468247" y="2353380"/>
                  <a:pt x="468247" y="2353380"/>
                  <a:pt x="553842" y="2297961"/>
                </a:cubicBezTo>
                <a:cubicBezTo>
                  <a:pt x="553842" y="2297961"/>
                  <a:pt x="553842" y="2297961"/>
                  <a:pt x="563911" y="2272770"/>
                </a:cubicBezTo>
                <a:cubicBezTo>
                  <a:pt x="563911" y="2272770"/>
                  <a:pt x="563911" y="2272770"/>
                  <a:pt x="584050" y="2282847"/>
                </a:cubicBezTo>
                <a:cubicBezTo>
                  <a:pt x="589086" y="2282847"/>
                  <a:pt x="594120" y="2302999"/>
                  <a:pt x="599155" y="2277808"/>
                </a:cubicBezTo>
                <a:cubicBezTo>
                  <a:pt x="599155" y="2277808"/>
                  <a:pt x="599155" y="2277808"/>
                  <a:pt x="594120" y="2272770"/>
                </a:cubicBezTo>
                <a:cubicBezTo>
                  <a:pt x="594120" y="2272770"/>
                  <a:pt x="594120" y="2272770"/>
                  <a:pt x="639435" y="2257656"/>
                </a:cubicBezTo>
                <a:cubicBezTo>
                  <a:pt x="639435" y="2257656"/>
                  <a:pt x="639435" y="2257656"/>
                  <a:pt x="624330" y="2242542"/>
                </a:cubicBezTo>
                <a:cubicBezTo>
                  <a:pt x="624330" y="2242542"/>
                  <a:pt x="624330" y="2242542"/>
                  <a:pt x="654540" y="2237504"/>
                </a:cubicBezTo>
                <a:cubicBezTo>
                  <a:pt x="654540" y="2237504"/>
                  <a:pt x="654540" y="2237504"/>
                  <a:pt x="644469" y="2222388"/>
                </a:cubicBezTo>
                <a:cubicBezTo>
                  <a:pt x="644469" y="2222388"/>
                  <a:pt x="644469" y="2222388"/>
                  <a:pt x="664610" y="2207274"/>
                </a:cubicBezTo>
                <a:cubicBezTo>
                  <a:pt x="664610" y="2207274"/>
                  <a:pt x="664610" y="2207274"/>
                  <a:pt x="679713" y="2217351"/>
                </a:cubicBezTo>
                <a:cubicBezTo>
                  <a:pt x="679713" y="2217351"/>
                  <a:pt x="679713" y="2217351"/>
                  <a:pt x="679713" y="2192160"/>
                </a:cubicBezTo>
                <a:cubicBezTo>
                  <a:pt x="679713" y="2192160"/>
                  <a:pt x="679713" y="2192160"/>
                  <a:pt x="684749" y="2202236"/>
                </a:cubicBezTo>
                <a:cubicBezTo>
                  <a:pt x="684749" y="2202236"/>
                  <a:pt x="684749" y="2202236"/>
                  <a:pt x="699854" y="2202236"/>
                </a:cubicBezTo>
                <a:cubicBezTo>
                  <a:pt x="699854" y="2202236"/>
                  <a:pt x="699854" y="2202236"/>
                  <a:pt x="760272" y="2182084"/>
                </a:cubicBezTo>
                <a:cubicBezTo>
                  <a:pt x="760272" y="2182084"/>
                  <a:pt x="760272" y="2182084"/>
                  <a:pt x="780413" y="2166970"/>
                </a:cubicBezTo>
                <a:cubicBezTo>
                  <a:pt x="780413" y="2166970"/>
                  <a:pt x="780413" y="2166970"/>
                  <a:pt x="840831" y="2141780"/>
                </a:cubicBezTo>
                <a:cubicBezTo>
                  <a:pt x="840831" y="2141780"/>
                  <a:pt x="840831" y="2141780"/>
                  <a:pt x="835796" y="2131703"/>
                </a:cubicBezTo>
                <a:cubicBezTo>
                  <a:pt x="835796" y="2131703"/>
                  <a:pt x="835796" y="2131703"/>
                  <a:pt x="850901" y="2136741"/>
                </a:cubicBezTo>
                <a:cubicBezTo>
                  <a:pt x="886145" y="2096436"/>
                  <a:pt x="866006" y="2166970"/>
                  <a:pt x="906285" y="2106512"/>
                </a:cubicBezTo>
                <a:cubicBezTo>
                  <a:pt x="906285" y="2106512"/>
                  <a:pt x="906285" y="2106512"/>
                  <a:pt x="845865" y="2106512"/>
                </a:cubicBezTo>
                <a:cubicBezTo>
                  <a:pt x="845865" y="2106512"/>
                  <a:pt x="845865" y="2106512"/>
                  <a:pt x="850901" y="2096436"/>
                </a:cubicBezTo>
                <a:cubicBezTo>
                  <a:pt x="850901" y="2096436"/>
                  <a:pt x="850901" y="2096436"/>
                  <a:pt x="891180" y="2091398"/>
                </a:cubicBezTo>
                <a:cubicBezTo>
                  <a:pt x="891180" y="2091398"/>
                  <a:pt x="891180" y="2091398"/>
                  <a:pt x="926424" y="2091398"/>
                </a:cubicBezTo>
                <a:cubicBezTo>
                  <a:pt x="926424" y="2091398"/>
                  <a:pt x="926424" y="2091398"/>
                  <a:pt x="1001948" y="2061169"/>
                </a:cubicBezTo>
                <a:cubicBezTo>
                  <a:pt x="1001948" y="2061169"/>
                  <a:pt x="1001948" y="2061169"/>
                  <a:pt x="1052297" y="2046055"/>
                </a:cubicBezTo>
                <a:cubicBezTo>
                  <a:pt x="1052297" y="2046055"/>
                  <a:pt x="1052297" y="2046055"/>
                  <a:pt x="1067402" y="2025902"/>
                </a:cubicBezTo>
                <a:cubicBezTo>
                  <a:pt x="1067402" y="2025902"/>
                  <a:pt x="1067402" y="2025902"/>
                  <a:pt x="1057333" y="1990636"/>
                </a:cubicBezTo>
                <a:cubicBezTo>
                  <a:pt x="1057333" y="1990636"/>
                  <a:pt x="1057333" y="1990636"/>
                  <a:pt x="1082507" y="1995673"/>
                </a:cubicBezTo>
                <a:cubicBezTo>
                  <a:pt x="1082507" y="1995673"/>
                  <a:pt x="1082507" y="1995673"/>
                  <a:pt x="1077472" y="2005750"/>
                </a:cubicBezTo>
                <a:cubicBezTo>
                  <a:pt x="1077472" y="2005750"/>
                  <a:pt x="1077472" y="2005750"/>
                  <a:pt x="1092577" y="2015827"/>
                </a:cubicBezTo>
                <a:cubicBezTo>
                  <a:pt x="1102646" y="2020864"/>
                  <a:pt x="1107682" y="2005750"/>
                  <a:pt x="1112716" y="2005750"/>
                </a:cubicBezTo>
                <a:cubicBezTo>
                  <a:pt x="1072436" y="1980559"/>
                  <a:pt x="1178170" y="1995673"/>
                  <a:pt x="1092577" y="1980559"/>
                </a:cubicBezTo>
                <a:cubicBezTo>
                  <a:pt x="1092577" y="1980559"/>
                  <a:pt x="1092577" y="1980559"/>
                  <a:pt x="1122785" y="1985597"/>
                </a:cubicBezTo>
                <a:cubicBezTo>
                  <a:pt x="1122785" y="1985597"/>
                  <a:pt x="1122785" y="1985597"/>
                  <a:pt x="1117751" y="1975520"/>
                </a:cubicBezTo>
                <a:cubicBezTo>
                  <a:pt x="1117751" y="1975520"/>
                  <a:pt x="1117751" y="1975520"/>
                  <a:pt x="1147960" y="1990636"/>
                </a:cubicBezTo>
                <a:cubicBezTo>
                  <a:pt x="1163065" y="1995673"/>
                  <a:pt x="1158031" y="1975520"/>
                  <a:pt x="1183204" y="1975520"/>
                </a:cubicBezTo>
                <a:cubicBezTo>
                  <a:pt x="1183204" y="1975520"/>
                  <a:pt x="1183204" y="1975520"/>
                  <a:pt x="1152995" y="1965445"/>
                </a:cubicBezTo>
                <a:cubicBezTo>
                  <a:pt x="1152995" y="1965445"/>
                  <a:pt x="1152995" y="1965445"/>
                  <a:pt x="1077472" y="1960406"/>
                </a:cubicBezTo>
                <a:cubicBezTo>
                  <a:pt x="1077472" y="1960406"/>
                  <a:pt x="1077472" y="1960406"/>
                  <a:pt x="1042228" y="1940254"/>
                </a:cubicBezTo>
                <a:cubicBezTo>
                  <a:pt x="1042228" y="1940254"/>
                  <a:pt x="1042228" y="1940254"/>
                  <a:pt x="981809" y="1950331"/>
                </a:cubicBezTo>
                <a:cubicBezTo>
                  <a:pt x="981809" y="1950331"/>
                  <a:pt x="981809" y="1950331"/>
                  <a:pt x="961669" y="1940254"/>
                </a:cubicBezTo>
                <a:cubicBezTo>
                  <a:pt x="961669" y="1940254"/>
                  <a:pt x="961669" y="1940254"/>
                  <a:pt x="951599" y="1950331"/>
                </a:cubicBezTo>
                <a:cubicBezTo>
                  <a:pt x="951599" y="1950331"/>
                  <a:pt x="951599" y="1950331"/>
                  <a:pt x="951599" y="1940254"/>
                </a:cubicBezTo>
                <a:cubicBezTo>
                  <a:pt x="951599" y="1940254"/>
                  <a:pt x="951599" y="1940254"/>
                  <a:pt x="931460" y="1940254"/>
                </a:cubicBezTo>
                <a:cubicBezTo>
                  <a:pt x="931460" y="1940254"/>
                  <a:pt x="931460" y="1940254"/>
                  <a:pt x="946564" y="1925140"/>
                </a:cubicBezTo>
                <a:cubicBezTo>
                  <a:pt x="946564" y="1925140"/>
                  <a:pt x="946564" y="1925140"/>
                  <a:pt x="891180" y="1915065"/>
                </a:cubicBezTo>
                <a:cubicBezTo>
                  <a:pt x="891180" y="1915065"/>
                  <a:pt x="891180" y="1915065"/>
                  <a:pt x="830762" y="1940254"/>
                </a:cubicBezTo>
                <a:cubicBezTo>
                  <a:pt x="830762" y="1940254"/>
                  <a:pt x="830762" y="1940254"/>
                  <a:pt x="810621" y="1930178"/>
                </a:cubicBezTo>
                <a:cubicBezTo>
                  <a:pt x="810621" y="1930178"/>
                  <a:pt x="810621" y="1930178"/>
                  <a:pt x="790482" y="1950331"/>
                </a:cubicBezTo>
                <a:cubicBezTo>
                  <a:pt x="790482" y="1950331"/>
                  <a:pt x="790482" y="1950331"/>
                  <a:pt x="755238" y="1950331"/>
                </a:cubicBezTo>
                <a:cubicBezTo>
                  <a:pt x="755238" y="1950331"/>
                  <a:pt x="755238" y="1950331"/>
                  <a:pt x="699854" y="2005750"/>
                </a:cubicBezTo>
                <a:cubicBezTo>
                  <a:pt x="699854" y="2005750"/>
                  <a:pt x="699854" y="2005750"/>
                  <a:pt x="709923" y="2010788"/>
                </a:cubicBezTo>
                <a:cubicBezTo>
                  <a:pt x="709923" y="2010788"/>
                  <a:pt x="709923" y="2010788"/>
                  <a:pt x="745167" y="2005750"/>
                </a:cubicBezTo>
                <a:cubicBezTo>
                  <a:pt x="745167" y="2005750"/>
                  <a:pt x="745167" y="2005750"/>
                  <a:pt x="750202" y="2020864"/>
                </a:cubicBezTo>
                <a:cubicBezTo>
                  <a:pt x="750202" y="2020864"/>
                  <a:pt x="750202" y="2020864"/>
                  <a:pt x="785447" y="2041016"/>
                </a:cubicBezTo>
                <a:cubicBezTo>
                  <a:pt x="785447" y="2041016"/>
                  <a:pt x="785447" y="2041016"/>
                  <a:pt x="775377" y="2041016"/>
                </a:cubicBezTo>
                <a:cubicBezTo>
                  <a:pt x="775377" y="2041016"/>
                  <a:pt x="775377" y="2041016"/>
                  <a:pt x="735097" y="2020864"/>
                </a:cubicBezTo>
                <a:cubicBezTo>
                  <a:pt x="735097" y="2020864"/>
                  <a:pt x="735097" y="2020864"/>
                  <a:pt x="725028" y="2025902"/>
                </a:cubicBezTo>
                <a:cubicBezTo>
                  <a:pt x="725028" y="2025902"/>
                  <a:pt x="725028" y="2025902"/>
                  <a:pt x="725028" y="2035978"/>
                </a:cubicBezTo>
                <a:cubicBezTo>
                  <a:pt x="725028" y="2035978"/>
                  <a:pt x="725028" y="2035978"/>
                  <a:pt x="719993" y="2020864"/>
                </a:cubicBezTo>
                <a:cubicBezTo>
                  <a:pt x="719993" y="2020864"/>
                  <a:pt x="719993" y="2020864"/>
                  <a:pt x="709923" y="2020864"/>
                </a:cubicBezTo>
                <a:cubicBezTo>
                  <a:pt x="709923" y="2020864"/>
                  <a:pt x="709923" y="2020864"/>
                  <a:pt x="699854" y="2010788"/>
                </a:cubicBezTo>
                <a:cubicBezTo>
                  <a:pt x="699854" y="2010788"/>
                  <a:pt x="699854" y="2010788"/>
                  <a:pt x="649505" y="2015827"/>
                </a:cubicBezTo>
                <a:cubicBezTo>
                  <a:pt x="649505" y="2015827"/>
                  <a:pt x="649505" y="2015827"/>
                  <a:pt x="619294" y="2030941"/>
                </a:cubicBezTo>
                <a:cubicBezTo>
                  <a:pt x="609225" y="2030941"/>
                  <a:pt x="604189" y="2030941"/>
                  <a:pt x="589086" y="2030941"/>
                </a:cubicBezTo>
                <a:cubicBezTo>
                  <a:pt x="584050" y="2061169"/>
                  <a:pt x="644469" y="2010788"/>
                  <a:pt x="599155" y="2061169"/>
                </a:cubicBezTo>
                <a:cubicBezTo>
                  <a:pt x="599155" y="2061169"/>
                  <a:pt x="599155" y="2061169"/>
                  <a:pt x="563911" y="2051093"/>
                </a:cubicBezTo>
                <a:cubicBezTo>
                  <a:pt x="563911" y="2051093"/>
                  <a:pt x="563911" y="2051093"/>
                  <a:pt x="563911" y="2041016"/>
                </a:cubicBezTo>
                <a:cubicBezTo>
                  <a:pt x="563911" y="2041016"/>
                  <a:pt x="563911" y="2041016"/>
                  <a:pt x="493422" y="2066207"/>
                </a:cubicBezTo>
                <a:cubicBezTo>
                  <a:pt x="493422" y="2066207"/>
                  <a:pt x="493422" y="2066207"/>
                  <a:pt x="508527" y="2076284"/>
                </a:cubicBezTo>
                <a:cubicBezTo>
                  <a:pt x="508527" y="2076284"/>
                  <a:pt x="508527" y="2076284"/>
                  <a:pt x="483352" y="2081321"/>
                </a:cubicBezTo>
                <a:cubicBezTo>
                  <a:pt x="483352" y="2081321"/>
                  <a:pt x="483352" y="2081321"/>
                  <a:pt x="488388" y="2091398"/>
                </a:cubicBezTo>
                <a:cubicBezTo>
                  <a:pt x="488388" y="2091398"/>
                  <a:pt x="488388" y="2091398"/>
                  <a:pt x="453142" y="2106512"/>
                </a:cubicBezTo>
                <a:cubicBezTo>
                  <a:pt x="448108" y="2116589"/>
                  <a:pt x="438039" y="2146817"/>
                  <a:pt x="417898" y="2136741"/>
                </a:cubicBezTo>
                <a:cubicBezTo>
                  <a:pt x="417898" y="2141780"/>
                  <a:pt x="448108" y="2136741"/>
                  <a:pt x="417898" y="2151856"/>
                </a:cubicBezTo>
                <a:cubicBezTo>
                  <a:pt x="417898" y="2151856"/>
                  <a:pt x="417898" y="2151856"/>
                  <a:pt x="427969" y="2151856"/>
                </a:cubicBezTo>
                <a:cubicBezTo>
                  <a:pt x="427969" y="2156894"/>
                  <a:pt x="443072" y="2136741"/>
                  <a:pt x="422934" y="2161931"/>
                </a:cubicBezTo>
                <a:cubicBezTo>
                  <a:pt x="422934" y="2161931"/>
                  <a:pt x="422934" y="2161931"/>
                  <a:pt x="407829" y="2151856"/>
                </a:cubicBezTo>
                <a:cubicBezTo>
                  <a:pt x="402795" y="2161931"/>
                  <a:pt x="387690" y="2172008"/>
                  <a:pt x="337340" y="2187122"/>
                </a:cubicBezTo>
                <a:cubicBezTo>
                  <a:pt x="337340" y="2187122"/>
                  <a:pt x="337340" y="2187122"/>
                  <a:pt x="307130" y="2187122"/>
                </a:cubicBezTo>
                <a:cubicBezTo>
                  <a:pt x="307130" y="2187122"/>
                  <a:pt x="307130" y="2187122"/>
                  <a:pt x="312166" y="2177047"/>
                </a:cubicBezTo>
                <a:cubicBezTo>
                  <a:pt x="312166" y="2177047"/>
                  <a:pt x="312166" y="2177047"/>
                  <a:pt x="292025" y="2151856"/>
                </a:cubicBezTo>
                <a:cubicBezTo>
                  <a:pt x="292025" y="2151856"/>
                  <a:pt x="292025" y="2151856"/>
                  <a:pt x="322235" y="2151856"/>
                </a:cubicBezTo>
                <a:cubicBezTo>
                  <a:pt x="322235" y="2151856"/>
                  <a:pt x="322235" y="2151856"/>
                  <a:pt x="352445" y="2126664"/>
                </a:cubicBezTo>
                <a:cubicBezTo>
                  <a:pt x="352445" y="2126664"/>
                  <a:pt x="352445" y="2126664"/>
                  <a:pt x="307130" y="2096436"/>
                </a:cubicBezTo>
                <a:cubicBezTo>
                  <a:pt x="307130" y="2096436"/>
                  <a:pt x="307130" y="2096436"/>
                  <a:pt x="281956" y="2096436"/>
                </a:cubicBezTo>
                <a:cubicBezTo>
                  <a:pt x="281956" y="2096436"/>
                  <a:pt x="281956" y="2096436"/>
                  <a:pt x="286991" y="2086360"/>
                </a:cubicBezTo>
                <a:cubicBezTo>
                  <a:pt x="286991" y="2086360"/>
                  <a:pt x="286991" y="2086360"/>
                  <a:pt x="322235" y="2096436"/>
                </a:cubicBezTo>
                <a:cubicBezTo>
                  <a:pt x="322235" y="2096436"/>
                  <a:pt x="322235" y="2096436"/>
                  <a:pt x="312166" y="2061169"/>
                </a:cubicBezTo>
                <a:cubicBezTo>
                  <a:pt x="312166" y="2061169"/>
                  <a:pt x="312166" y="2061169"/>
                  <a:pt x="367549" y="2041016"/>
                </a:cubicBezTo>
                <a:cubicBezTo>
                  <a:pt x="367549" y="2041016"/>
                  <a:pt x="367549" y="2041016"/>
                  <a:pt x="367549" y="2056132"/>
                </a:cubicBezTo>
                <a:cubicBezTo>
                  <a:pt x="367549" y="2056132"/>
                  <a:pt x="367549" y="2056132"/>
                  <a:pt x="382654" y="2056132"/>
                </a:cubicBezTo>
                <a:cubicBezTo>
                  <a:pt x="382654" y="2056132"/>
                  <a:pt x="382654" y="2056132"/>
                  <a:pt x="362515" y="2066207"/>
                </a:cubicBezTo>
                <a:cubicBezTo>
                  <a:pt x="362515" y="2066207"/>
                  <a:pt x="362515" y="2066207"/>
                  <a:pt x="382654" y="2071246"/>
                </a:cubicBezTo>
                <a:cubicBezTo>
                  <a:pt x="382654" y="2071246"/>
                  <a:pt x="382654" y="2071246"/>
                  <a:pt x="392724" y="2066207"/>
                </a:cubicBezTo>
                <a:cubicBezTo>
                  <a:pt x="392724" y="2066207"/>
                  <a:pt x="392724" y="2066207"/>
                  <a:pt x="392724" y="2061169"/>
                </a:cubicBezTo>
                <a:cubicBezTo>
                  <a:pt x="392724" y="2061169"/>
                  <a:pt x="392724" y="2061169"/>
                  <a:pt x="422934" y="2086360"/>
                </a:cubicBezTo>
                <a:cubicBezTo>
                  <a:pt x="422934" y="2086360"/>
                  <a:pt x="422934" y="2086360"/>
                  <a:pt x="468247" y="2061169"/>
                </a:cubicBezTo>
                <a:cubicBezTo>
                  <a:pt x="468247" y="2061169"/>
                  <a:pt x="468247" y="2061169"/>
                  <a:pt x="448108" y="2025902"/>
                </a:cubicBezTo>
                <a:cubicBezTo>
                  <a:pt x="448108" y="2025902"/>
                  <a:pt x="448108" y="2025902"/>
                  <a:pt x="468247" y="2015827"/>
                </a:cubicBezTo>
                <a:cubicBezTo>
                  <a:pt x="478318" y="2010788"/>
                  <a:pt x="412864" y="2051093"/>
                  <a:pt x="493422" y="2020864"/>
                </a:cubicBezTo>
                <a:cubicBezTo>
                  <a:pt x="493422" y="2020864"/>
                  <a:pt x="493422" y="2020864"/>
                  <a:pt x="478318" y="2005750"/>
                </a:cubicBezTo>
                <a:cubicBezTo>
                  <a:pt x="478318" y="2005750"/>
                  <a:pt x="478318" y="2005750"/>
                  <a:pt x="513562" y="2000711"/>
                </a:cubicBezTo>
                <a:cubicBezTo>
                  <a:pt x="513562" y="2000711"/>
                  <a:pt x="513562" y="2000711"/>
                  <a:pt x="498457" y="1985597"/>
                </a:cubicBezTo>
                <a:cubicBezTo>
                  <a:pt x="498457" y="1985597"/>
                  <a:pt x="498457" y="1985597"/>
                  <a:pt x="483352" y="1990636"/>
                </a:cubicBezTo>
                <a:cubicBezTo>
                  <a:pt x="478318" y="1995673"/>
                  <a:pt x="473283" y="2000711"/>
                  <a:pt x="478318" y="1990636"/>
                </a:cubicBezTo>
                <a:cubicBezTo>
                  <a:pt x="478318" y="1990636"/>
                  <a:pt x="478318" y="1990636"/>
                  <a:pt x="463213" y="1990636"/>
                </a:cubicBezTo>
                <a:cubicBezTo>
                  <a:pt x="463213" y="1990636"/>
                  <a:pt x="463213" y="1990636"/>
                  <a:pt x="473283" y="1980559"/>
                </a:cubicBezTo>
                <a:cubicBezTo>
                  <a:pt x="473283" y="1980559"/>
                  <a:pt x="473283" y="1980559"/>
                  <a:pt x="483352" y="1980559"/>
                </a:cubicBezTo>
                <a:cubicBezTo>
                  <a:pt x="483352" y="1970483"/>
                  <a:pt x="488388" y="1965445"/>
                  <a:pt x="493422" y="1950331"/>
                </a:cubicBezTo>
                <a:cubicBezTo>
                  <a:pt x="493422" y="1950331"/>
                  <a:pt x="493422" y="1950331"/>
                  <a:pt x="513562" y="1940254"/>
                </a:cubicBezTo>
                <a:cubicBezTo>
                  <a:pt x="518596" y="1955368"/>
                  <a:pt x="463213" y="1970483"/>
                  <a:pt x="508527" y="1975520"/>
                </a:cubicBezTo>
                <a:cubicBezTo>
                  <a:pt x="498457" y="1980559"/>
                  <a:pt x="493422" y="1995673"/>
                  <a:pt x="548806" y="1975520"/>
                </a:cubicBezTo>
                <a:cubicBezTo>
                  <a:pt x="548806" y="1975520"/>
                  <a:pt x="548806" y="1975520"/>
                  <a:pt x="553842" y="1965445"/>
                </a:cubicBezTo>
                <a:cubicBezTo>
                  <a:pt x="553842" y="1965445"/>
                  <a:pt x="553842" y="1965445"/>
                  <a:pt x="548806" y="1950331"/>
                </a:cubicBezTo>
                <a:cubicBezTo>
                  <a:pt x="548806" y="1950331"/>
                  <a:pt x="548806" y="1950331"/>
                  <a:pt x="573981" y="1940254"/>
                </a:cubicBezTo>
                <a:cubicBezTo>
                  <a:pt x="563911" y="1940254"/>
                  <a:pt x="563911" y="1935215"/>
                  <a:pt x="579016" y="1935215"/>
                </a:cubicBezTo>
                <a:cubicBezTo>
                  <a:pt x="584050" y="1935215"/>
                  <a:pt x="589086" y="1930178"/>
                  <a:pt x="594120" y="1925140"/>
                </a:cubicBezTo>
                <a:cubicBezTo>
                  <a:pt x="599155" y="1930178"/>
                  <a:pt x="599155" y="1935215"/>
                  <a:pt x="594120" y="1940254"/>
                </a:cubicBezTo>
                <a:cubicBezTo>
                  <a:pt x="604189" y="1940254"/>
                  <a:pt x="619294" y="1940254"/>
                  <a:pt x="634399" y="1940254"/>
                </a:cubicBezTo>
                <a:cubicBezTo>
                  <a:pt x="634399" y="1940254"/>
                  <a:pt x="634399" y="1940254"/>
                  <a:pt x="644469" y="1930178"/>
                </a:cubicBezTo>
                <a:cubicBezTo>
                  <a:pt x="644469" y="1930178"/>
                  <a:pt x="644469" y="1930178"/>
                  <a:pt x="614260" y="1915065"/>
                </a:cubicBezTo>
                <a:cubicBezTo>
                  <a:pt x="614260" y="1915065"/>
                  <a:pt x="614260" y="1915065"/>
                  <a:pt x="594120" y="1904988"/>
                </a:cubicBezTo>
                <a:cubicBezTo>
                  <a:pt x="594120" y="1904988"/>
                  <a:pt x="594120" y="1904988"/>
                  <a:pt x="594120" y="1894911"/>
                </a:cubicBezTo>
                <a:cubicBezTo>
                  <a:pt x="594120" y="1894911"/>
                  <a:pt x="594120" y="1894911"/>
                  <a:pt x="584050" y="1889872"/>
                </a:cubicBezTo>
                <a:cubicBezTo>
                  <a:pt x="584050" y="1889872"/>
                  <a:pt x="584050" y="1889872"/>
                  <a:pt x="609225" y="1869720"/>
                </a:cubicBezTo>
                <a:cubicBezTo>
                  <a:pt x="609225" y="1869720"/>
                  <a:pt x="609225" y="1869720"/>
                  <a:pt x="624330" y="1899949"/>
                </a:cubicBezTo>
                <a:cubicBezTo>
                  <a:pt x="629365" y="1904988"/>
                  <a:pt x="624330" y="1904988"/>
                  <a:pt x="619294" y="1910026"/>
                </a:cubicBezTo>
                <a:cubicBezTo>
                  <a:pt x="629365" y="1904988"/>
                  <a:pt x="639435" y="1899949"/>
                  <a:pt x="659574" y="1889872"/>
                </a:cubicBezTo>
                <a:cubicBezTo>
                  <a:pt x="659574" y="1889872"/>
                  <a:pt x="659574" y="1889872"/>
                  <a:pt x="634399" y="1874758"/>
                </a:cubicBezTo>
                <a:cubicBezTo>
                  <a:pt x="639435" y="1874758"/>
                  <a:pt x="649505" y="1874758"/>
                  <a:pt x="659574" y="1869720"/>
                </a:cubicBezTo>
                <a:cubicBezTo>
                  <a:pt x="659574" y="1869720"/>
                  <a:pt x="659574" y="1869720"/>
                  <a:pt x="649505" y="1854606"/>
                </a:cubicBezTo>
                <a:cubicBezTo>
                  <a:pt x="649505" y="1854606"/>
                  <a:pt x="649505" y="1854606"/>
                  <a:pt x="624330" y="1849567"/>
                </a:cubicBezTo>
                <a:cubicBezTo>
                  <a:pt x="624330" y="1849567"/>
                  <a:pt x="624330" y="1849567"/>
                  <a:pt x="639435" y="1819339"/>
                </a:cubicBezTo>
                <a:cubicBezTo>
                  <a:pt x="639435" y="1819339"/>
                  <a:pt x="639435" y="1819339"/>
                  <a:pt x="659574" y="1814301"/>
                </a:cubicBezTo>
                <a:cubicBezTo>
                  <a:pt x="659574" y="1814301"/>
                  <a:pt x="659574" y="1814301"/>
                  <a:pt x="669644" y="1814301"/>
                </a:cubicBezTo>
                <a:cubicBezTo>
                  <a:pt x="669644" y="1804225"/>
                  <a:pt x="669644" y="1804225"/>
                  <a:pt x="664610" y="1809262"/>
                </a:cubicBezTo>
                <a:cubicBezTo>
                  <a:pt x="669644" y="1804225"/>
                  <a:pt x="674679" y="1799187"/>
                  <a:pt x="679713" y="1789111"/>
                </a:cubicBezTo>
                <a:cubicBezTo>
                  <a:pt x="719993" y="1768957"/>
                  <a:pt x="679713" y="1844530"/>
                  <a:pt x="719993" y="1784073"/>
                </a:cubicBezTo>
                <a:cubicBezTo>
                  <a:pt x="719993" y="1784073"/>
                  <a:pt x="719993" y="1784073"/>
                  <a:pt x="740133" y="1789111"/>
                </a:cubicBezTo>
                <a:cubicBezTo>
                  <a:pt x="740133" y="1789111"/>
                  <a:pt x="740133" y="1789111"/>
                  <a:pt x="770342" y="1779034"/>
                </a:cubicBezTo>
                <a:cubicBezTo>
                  <a:pt x="760272" y="1789111"/>
                  <a:pt x="709923" y="1819339"/>
                  <a:pt x="805587" y="1773996"/>
                </a:cubicBezTo>
                <a:cubicBezTo>
                  <a:pt x="810621" y="1773996"/>
                  <a:pt x="815657" y="1773996"/>
                  <a:pt x="820691" y="1773996"/>
                </a:cubicBezTo>
                <a:cubicBezTo>
                  <a:pt x="820691" y="1773996"/>
                  <a:pt x="820691" y="1773996"/>
                  <a:pt x="845865" y="1743768"/>
                </a:cubicBezTo>
                <a:cubicBezTo>
                  <a:pt x="845865" y="1743768"/>
                  <a:pt x="845865" y="1743768"/>
                  <a:pt x="830762" y="1728653"/>
                </a:cubicBezTo>
                <a:cubicBezTo>
                  <a:pt x="810621" y="1733691"/>
                  <a:pt x="830762" y="1763920"/>
                  <a:pt x="795516" y="1743768"/>
                </a:cubicBezTo>
                <a:cubicBezTo>
                  <a:pt x="795516" y="1743768"/>
                  <a:pt x="795516" y="1743768"/>
                  <a:pt x="795516" y="1728653"/>
                </a:cubicBezTo>
                <a:cubicBezTo>
                  <a:pt x="795516" y="1728653"/>
                  <a:pt x="795516" y="1728653"/>
                  <a:pt x="830762" y="1723616"/>
                </a:cubicBezTo>
                <a:cubicBezTo>
                  <a:pt x="830762" y="1723616"/>
                  <a:pt x="830762" y="1723616"/>
                  <a:pt x="825726" y="1718577"/>
                </a:cubicBezTo>
                <a:cubicBezTo>
                  <a:pt x="825726" y="1718577"/>
                  <a:pt x="825726" y="1718577"/>
                  <a:pt x="830762" y="1713539"/>
                </a:cubicBezTo>
                <a:cubicBezTo>
                  <a:pt x="830762" y="1713539"/>
                  <a:pt x="830762" y="1713539"/>
                  <a:pt x="881111" y="1728653"/>
                </a:cubicBezTo>
                <a:cubicBezTo>
                  <a:pt x="881111" y="1728653"/>
                  <a:pt x="881111" y="1728653"/>
                  <a:pt x="881111" y="1708500"/>
                </a:cubicBezTo>
                <a:cubicBezTo>
                  <a:pt x="881111" y="1708500"/>
                  <a:pt x="881111" y="1708500"/>
                  <a:pt x="886145" y="1708500"/>
                </a:cubicBezTo>
                <a:cubicBezTo>
                  <a:pt x="886145" y="1708500"/>
                  <a:pt x="886145" y="1708500"/>
                  <a:pt x="986843" y="1673234"/>
                </a:cubicBezTo>
                <a:cubicBezTo>
                  <a:pt x="986843" y="1673234"/>
                  <a:pt x="986843" y="1673234"/>
                  <a:pt x="1001948" y="1673234"/>
                </a:cubicBezTo>
                <a:cubicBezTo>
                  <a:pt x="1001948" y="1673234"/>
                  <a:pt x="1001948" y="1673234"/>
                  <a:pt x="1012018" y="1663158"/>
                </a:cubicBezTo>
                <a:cubicBezTo>
                  <a:pt x="1012018" y="1663158"/>
                  <a:pt x="1012018" y="1663158"/>
                  <a:pt x="931460" y="1653081"/>
                </a:cubicBezTo>
                <a:cubicBezTo>
                  <a:pt x="931460" y="1653081"/>
                  <a:pt x="931460" y="1653081"/>
                  <a:pt x="951599" y="1643004"/>
                </a:cubicBezTo>
                <a:cubicBezTo>
                  <a:pt x="951599" y="1643004"/>
                  <a:pt x="951599" y="1643004"/>
                  <a:pt x="926424" y="1637967"/>
                </a:cubicBezTo>
                <a:cubicBezTo>
                  <a:pt x="926424" y="1637967"/>
                  <a:pt x="926424" y="1637967"/>
                  <a:pt x="936494" y="1622852"/>
                </a:cubicBezTo>
                <a:cubicBezTo>
                  <a:pt x="936494" y="1622852"/>
                  <a:pt x="936494" y="1622852"/>
                  <a:pt x="1001948" y="1602699"/>
                </a:cubicBezTo>
                <a:cubicBezTo>
                  <a:pt x="1001948" y="1602699"/>
                  <a:pt x="1001948" y="1602699"/>
                  <a:pt x="1001948" y="1577510"/>
                </a:cubicBezTo>
                <a:cubicBezTo>
                  <a:pt x="1001948" y="1572471"/>
                  <a:pt x="1006984" y="1572471"/>
                  <a:pt x="1012018" y="1572471"/>
                </a:cubicBezTo>
                <a:cubicBezTo>
                  <a:pt x="1012018" y="1572471"/>
                  <a:pt x="1012018" y="1572471"/>
                  <a:pt x="1001948" y="1567433"/>
                </a:cubicBezTo>
                <a:cubicBezTo>
                  <a:pt x="941530" y="1587585"/>
                  <a:pt x="986843" y="1627890"/>
                  <a:pt x="860970" y="1632929"/>
                </a:cubicBezTo>
                <a:cubicBezTo>
                  <a:pt x="855936" y="1637967"/>
                  <a:pt x="850901" y="1648043"/>
                  <a:pt x="845865" y="1658120"/>
                </a:cubicBezTo>
                <a:cubicBezTo>
                  <a:pt x="845865" y="1658120"/>
                  <a:pt x="845865" y="1658120"/>
                  <a:pt x="876075" y="1668195"/>
                </a:cubicBezTo>
                <a:cubicBezTo>
                  <a:pt x="876075" y="1668195"/>
                  <a:pt x="876075" y="1668195"/>
                  <a:pt x="886145" y="1658120"/>
                </a:cubicBezTo>
                <a:cubicBezTo>
                  <a:pt x="886145" y="1658120"/>
                  <a:pt x="881111" y="1668195"/>
                  <a:pt x="881111" y="1673234"/>
                </a:cubicBezTo>
                <a:cubicBezTo>
                  <a:pt x="881111" y="1673234"/>
                  <a:pt x="881111" y="1673234"/>
                  <a:pt x="866006" y="1678272"/>
                </a:cubicBezTo>
                <a:cubicBezTo>
                  <a:pt x="866006" y="1678272"/>
                  <a:pt x="866006" y="1678272"/>
                  <a:pt x="845865" y="1678272"/>
                </a:cubicBezTo>
                <a:cubicBezTo>
                  <a:pt x="845865" y="1678272"/>
                  <a:pt x="845865" y="1678272"/>
                  <a:pt x="866006" y="1693386"/>
                </a:cubicBezTo>
                <a:cubicBezTo>
                  <a:pt x="855936" y="1688348"/>
                  <a:pt x="835796" y="1743768"/>
                  <a:pt x="840831" y="1683311"/>
                </a:cubicBezTo>
                <a:cubicBezTo>
                  <a:pt x="840831" y="1683311"/>
                  <a:pt x="840831" y="1683311"/>
                  <a:pt x="780413" y="1703463"/>
                </a:cubicBezTo>
                <a:cubicBezTo>
                  <a:pt x="780413" y="1703463"/>
                  <a:pt x="760272" y="1718577"/>
                  <a:pt x="780413" y="1698425"/>
                </a:cubicBezTo>
                <a:cubicBezTo>
                  <a:pt x="780413" y="1698425"/>
                  <a:pt x="780413" y="1698425"/>
                  <a:pt x="775377" y="1688348"/>
                </a:cubicBezTo>
                <a:cubicBezTo>
                  <a:pt x="775377" y="1688348"/>
                  <a:pt x="775377" y="1688348"/>
                  <a:pt x="755238" y="1708500"/>
                </a:cubicBezTo>
                <a:cubicBezTo>
                  <a:pt x="755238" y="1708500"/>
                  <a:pt x="755238" y="1708500"/>
                  <a:pt x="760272" y="1713539"/>
                </a:cubicBezTo>
                <a:cubicBezTo>
                  <a:pt x="760272" y="1713539"/>
                  <a:pt x="760272" y="1713539"/>
                  <a:pt x="750202" y="1728653"/>
                </a:cubicBezTo>
                <a:cubicBezTo>
                  <a:pt x="750202" y="1728653"/>
                  <a:pt x="750202" y="1728653"/>
                  <a:pt x="719993" y="1728653"/>
                </a:cubicBezTo>
                <a:cubicBezTo>
                  <a:pt x="719993" y="1728653"/>
                  <a:pt x="719993" y="1728653"/>
                  <a:pt x="719993" y="1738730"/>
                </a:cubicBezTo>
                <a:cubicBezTo>
                  <a:pt x="719993" y="1738730"/>
                  <a:pt x="719993" y="1738730"/>
                  <a:pt x="709923" y="1733691"/>
                </a:cubicBezTo>
                <a:cubicBezTo>
                  <a:pt x="709923" y="1733691"/>
                  <a:pt x="709923" y="1733691"/>
                  <a:pt x="679713" y="1743768"/>
                </a:cubicBezTo>
                <a:cubicBezTo>
                  <a:pt x="679713" y="1743768"/>
                  <a:pt x="679713" y="1743768"/>
                  <a:pt x="679713" y="1753843"/>
                </a:cubicBezTo>
                <a:cubicBezTo>
                  <a:pt x="679713" y="1753843"/>
                  <a:pt x="679713" y="1753843"/>
                  <a:pt x="664610" y="1753843"/>
                </a:cubicBezTo>
                <a:cubicBezTo>
                  <a:pt x="664610" y="1753843"/>
                  <a:pt x="664610" y="1753843"/>
                  <a:pt x="584050" y="1789111"/>
                </a:cubicBezTo>
                <a:cubicBezTo>
                  <a:pt x="584050" y="1789111"/>
                  <a:pt x="584050" y="1789111"/>
                  <a:pt x="563911" y="1789111"/>
                </a:cubicBezTo>
                <a:cubicBezTo>
                  <a:pt x="563911" y="1789111"/>
                  <a:pt x="563911" y="1789111"/>
                  <a:pt x="543771" y="1794148"/>
                </a:cubicBezTo>
                <a:cubicBezTo>
                  <a:pt x="543771" y="1794148"/>
                  <a:pt x="543771" y="1794148"/>
                  <a:pt x="584050" y="1768957"/>
                </a:cubicBezTo>
                <a:cubicBezTo>
                  <a:pt x="584050" y="1768957"/>
                  <a:pt x="584050" y="1768957"/>
                  <a:pt x="528666" y="1773996"/>
                </a:cubicBezTo>
                <a:cubicBezTo>
                  <a:pt x="528666" y="1773996"/>
                  <a:pt x="528666" y="1773996"/>
                  <a:pt x="528666" y="1799187"/>
                </a:cubicBezTo>
                <a:cubicBezTo>
                  <a:pt x="528666" y="1799187"/>
                  <a:pt x="528666" y="1799187"/>
                  <a:pt x="488388" y="1794148"/>
                </a:cubicBezTo>
                <a:cubicBezTo>
                  <a:pt x="503493" y="1804225"/>
                  <a:pt x="478318" y="1804225"/>
                  <a:pt x="483352" y="1814301"/>
                </a:cubicBezTo>
                <a:cubicBezTo>
                  <a:pt x="483352" y="1814301"/>
                  <a:pt x="483352" y="1814301"/>
                  <a:pt x="513562" y="1809262"/>
                </a:cubicBezTo>
                <a:cubicBezTo>
                  <a:pt x="513562" y="1809262"/>
                  <a:pt x="513562" y="1809262"/>
                  <a:pt x="468247" y="1829416"/>
                </a:cubicBezTo>
                <a:cubicBezTo>
                  <a:pt x="468247" y="1829416"/>
                  <a:pt x="468247" y="1829416"/>
                  <a:pt x="483352" y="1839492"/>
                </a:cubicBezTo>
                <a:cubicBezTo>
                  <a:pt x="483352" y="1839492"/>
                  <a:pt x="483352" y="1839492"/>
                  <a:pt x="503493" y="1829416"/>
                </a:cubicBezTo>
                <a:cubicBezTo>
                  <a:pt x="503493" y="1829416"/>
                  <a:pt x="503493" y="1829416"/>
                  <a:pt x="533701" y="1829416"/>
                </a:cubicBezTo>
                <a:cubicBezTo>
                  <a:pt x="533701" y="1829416"/>
                  <a:pt x="533701" y="1829416"/>
                  <a:pt x="493422" y="1854606"/>
                </a:cubicBezTo>
                <a:cubicBezTo>
                  <a:pt x="493422" y="1854606"/>
                  <a:pt x="493422" y="1854606"/>
                  <a:pt x="483352" y="1864683"/>
                </a:cubicBezTo>
                <a:cubicBezTo>
                  <a:pt x="483352" y="1864683"/>
                  <a:pt x="483352" y="1864683"/>
                  <a:pt x="518596" y="1874758"/>
                </a:cubicBezTo>
                <a:cubicBezTo>
                  <a:pt x="518596" y="1874758"/>
                  <a:pt x="518596" y="1874758"/>
                  <a:pt x="579016" y="1849567"/>
                </a:cubicBezTo>
                <a:cubicBezTo>
                  <a:pt x="579016" y="1849567"/>
                  <a:pt x="579016" y="1849567"/>
                  <a:pt x="508527" y="1894911"/>
                </a:cubicBezTo>
                <a:cubicBezTo>
                  <a:pt x="508527" y="1894911"/>
                  <a:pt x="508527" y="1894911"/>
                  <a:pt x="493422" y="1879797"/>
                </a:cubicBezTo>
                <a:cubicBezTo>
                  <a:pt x="493422" y="1879797"/>
                  <a:pt x="493422" y="1879797"/>
                  <a:pt x="458178" y="1864683"/>
                </a:cubicBezTo>
                <a:cubicBezTo>
                  <a:pt x="458178" y="1864683"/>
                  <a:pt x="458178" y="1864683"/>
                  <a:pt x="433003" y="1889872"/>
                </a:cubicBezTo>
                <a:cubicBezTo>
                  <a:pt x="438039" y="1889872"/>
                  <a:pt x="427969" y="1894911"/>
                  <a:pt x="427969" y="1894911"/>
                </a:cubicBezTo>
                <a:cubicBezTo>
                  <a:pt x="427969" y="1894911"/>
                  <a:pt x="427969" y="1894911"/>
                  <a:pt x="392724" y="1889872"/>
                </a:cubicBezTo>
                <a:cubicBezTo>
                  <a:pt x="392724" y="1889872"/>
                  <a:pt x="392724" y="1889872"/>
                  <a:pt x="357479" y="1884835"/>
                </a:cubicBezTo>
                <a:cubicBezTo>
                  <a:pt x="357479" y="1884835"/>
                  <a:pt x="357479" y="1884835"/>
                  <a:pt x="347410" y="1879797"/>
                </a:cubicBezTo>
                <a:cubicBezTo>
                  <a:pt x="347410" y="1879797"/>
                  <a:pt x="347410" y="1879797"/>
                  <a:pt x="327271" y="1889872"/>
                </a:cubicBezTo>
                <a:cubicBezTo>
                  <a:pt x="327271" y="1889872"/>
                  <a:pt x="327271" y="1889872"/>
                  <a:pt x="332305" y="1899949"/>
                </a:cubicBezTo>
                <a:cubicBezTo>
                  <a:pt x="332305" y="1899949"/>
                  <a:pt x="332305" y="1899949"/>
                  <a:pt x="307130" y="1920101"/>
                </a:cubicBezTo>
                <a:cubicBezTo>
                  <a:pt x="307130" y="1920101"/>
                  <a:pt x="307130" y="1920101"/>
                  <a:pt x="286991" y="1899949"/>
                </a:cubicBezTo>
                <a:cubicBezTo>
                  <a:pt x="286991" y="1920101"/>
                  <a:pt x="276922" y="1920101"/>
                  <a:pt x="271886" y="1915065"/>
                </a:cubicBezTo>
                <a:cubicBezTo>
                  <a:pt x="271886" y="1910026"/>
                  <a:pt x="271886" y="1910026"/>
                  <a:pt x="271886" y="1904988"/>
                </a:cubicBezTo>
                <a:cubicBezTo>
                  <a:pt x="271886" y="1904988"/>
                  <a:pt x="271886" y="1904988"/>
                  <a:pt x="241676" y="1899949"/>
                </a:cubicBezTo>
                <a:cubicBezTo>
                  <a:pt x="241676" y="1899949"/>
                  <a:pt x="241676" y="1899949"/>
                  <a:pt x="246712" y="1889872"/>
                </a:cubicBezTo>
                <a:cubicBezTo>
                  <a:pt x="246712" y="1889872"/>
                  <a:pt x="246712" y="1889872"/>
                  <a:pt x="266851" y="1884835"/>
                </a:cubicBezTo>
                <a:cubicBezTo>
                  <a:pt x="266851" y="1884835"/>
                  <a:pt x="266851" y="1884835"/>
                  <a:pt x="266851" y="1879797"/>
                </a:cubicBezTo>
                <a:cubicBezTo>
                  <a:pt x="266851" y="1879797"/>
                  <a:pt x="266851" y="1879797"/>
                  <a:pt x="281956" y="1869720"/>
                </a:cubicBezTo>
                <a:cubicBezTo>
                  <a:pt x="281956" y="1869720"/>
                  <a:pt x="281956" y="1869720"/>
                  <a:pt x="266851" y="1854606"/>
                </a:cubicBezTo>
                <a:cubicBezTo>
                  <a:pt x="266851" y="1854606"/>
                  <a:pt x="266851" y="1854606"/>
                  <a:pt x="276922" y="1839492"/>
                </a:cubicBezTo>
                <a:cubicBezTo>
                  <a:pt x="276922" y="1839492"/>
                  <a:pt x="276922" y="1839492"/>
                  <a:pt x="261817" y="1824378"/>
                </a:cubicBezTo>
                <a:cubicBezTo>
                  <a:pt x="261817" y="1824378"/>
                  <a:pt x="261817" y="1824378"/>
                  <a:pt x="236642" y="1834453"/>
                </a:cubicBezTo>
                <a:cubicBezTo>
                  <a:pt x="236642" y="1834453"/>
                  <a:pt x="236642" y="1834453"/>
                  <a:pt x="241676" y="1794148"/>
                </a:cubicBezTo>
                <a:cubicBezTo>
                  <a:pt x="241676" y="1794148"/>
                  <a:pt x="241676" y="1794148"/>
                  <a:pt x="226571" y="1799187"/>
                </a:cubicBezTo>
                <a:cubicBezTo>
                  <a:pt x="211468" y="1789111"/>
                  <a:pt x="276922" y="1799187"/>
                  <a:pt x="201398" y="1789111"/>
                </a:cubicBezTo>
                <a:cubicBezTo>
                  <a:pt x="201398" y="1789111"/>
                  <a:pt x="201398" y="1789111"/>
                  <a:pt x="196363" y="1789111"/>
                </a:cubicBezTo>
                <a:cubicBezTo>
                  <a:pt x="196363" y="1789111"/>
                  <a:pt x="196363" y="1789111"/>
                  <a:pt x="206432" y="1773996"/>
                </a:cubicBezTo>
                <a:cubicBezTo>
                  <a:pt x="206432" y="1773996"/>
                  <a:pt x="206432" y="1773996"/>
                  <a:pt x="196363" y="1768957"/>
                </a:cubicBezTo>
                <a:cubicBezTo>
                  <a:pt x="196363" y="1768957"/>
                  <a:pt x="196363" y="1768957"/>
                  <a:pt x="176223" y="1773996"/>
                </a:cubicBezTo>
                <a:cubicBezTo>
                  <a:pt x="186293" y="1753843"/>
                  <a:pt x="166153" y="1763920"/>
                  <a:pt x="156083" y="1748805"/>
                </a:cubicBezTo>
                <a:cubicBezTo>
                  <a:pt x="156083" y="1748805"/>
                  <a:pt x="156083" y="1748805"/>
                  <a:pt x="176223" y="1738730"/>
                </a:cubicBezTo>
                <a:cubicBezTo>
                  <a:pt x="171188" y="1733691"/>
                  <a:pt x="171188" y="1708500"/>
                  <a:pt x="135944" y="1733691"/>
                </a:cubicBezTo>
                <a:cubicBezTo>
                  <a:pt x="135944" y="1733691"/>
                  <a:pt x="135944" y="1733691"/>
                  <a:pt x="90629" y="1693386"/>
                </a:cubicBezTo>
                <a:cubicBezTo>
                  <a:pt x="90629" y="1693386"/>
                  <a:pt x="90629" y="1693386"/>
                  <a:pt x="60420" y="1718577"/>
                </a:cubicBezTo>
                <a:cubicBezTo>
                  <a:pt x="60420" y="1718577"/>
                  <a:pt x="60420" y="1718577"/>
                  <a:pt x="55385" y="1738730"/>
                </a:cubicBezTo>
                <a:cubicBezTo>
                  <a:pt x="55385" y="1738730"/>
                  <a:pt x="55385" y="1738730"/>
                  <a:pt x="45315" y="1738730"/>
                </a:cubicBezTo>
                <a:cubicBezTo>
                  <a:pt x="45315" y="1738730"/>
                  <a:pt x="45315" y="1738730"/>
                  <a:pt x="60420" y="1703463"/>
                </a:cubicBezTo>
                <a:cubicBezTo>
                  <a:pt x="60420" y="1703463"/>
                  <a:pt x="60420" y="1703463"/>
                  <a:pt x="10071" y="1683311"/>
                </a:cubicBezTo>
                <a:cubicBezTo>
                  <a:pt x="10071" y="1683311"/>
                  <a:pt x="10071" y="1683311"/>
                  <a:pt x="15105" y="1648043"/>
                </a:cubicBezTo>
                <a:cubicBezTo>
                  <a:pt x="15105" y="1648043"/>
                  <a:pt x="15105" y="1648043"/>
                  <a:pt x="25176" y="1643004"/>
                </a:cubicBezTo>
                <a:cubicBezTo>
                  <a:pt x="25176" y="1643004"/>
                  <a:pt x="25176" y="1643004"/>
                  <a:pt x="15105" y="1653081"/>
                </a:cubicBezTo>
                <a:cubicBezTo>
                  <a:pt x="15105" y="1653081"/>
                  <a:pt x="15105" y="1653081"/>
                  <a:pt x="30210" y="1668195"/>
                </a:cubicBezTo>
                <a:cubicBezTo>
                  <a:pt x="30210" y="1668195"/>
                  <a:pt x="30210" y="1668195"/>
                  <a:pt x="65454" y="1663158"/>
                </a:cubicBezTo>
                <a:cubicBezTo>
                  <a:pt x="65454" y="1663158"/>
                  <a:pt x="65454" y="1663158"/>
                  <a:pt x="75524" y="1648043"/>
                </a:cubicBezTo>
                <a:cubicBezTo>
                  <a:pt x="75524" y="1648043"/>
                  <a:pt x="75524" y="1648043"/>
                  <a:pt x="10071" y="1602699"/>
                </a:cubicBezTo>
                <a:cubicBezTo>
                  <a:pt x="10071" y="1602699"/>
                  <a:pt x="10071" y="1602699"/>
                  <a:pt x="10071" y="1547281"/>
                </a:cubicBezTo>
                <a:cubicBezTo>
                  <a:pt x="10071" y="1547281"/>
                  <a:pt x="10071" y="1547281"/>
                  <a:pt x="20141" y="1542242"/>
                </a:cubicBezTo>
                <a:cubicBezTo>
                  <a:pt x="20141" y="1542242"/>
                  <a:pt x="20141" y="1542242"/>
                  <a:pt x="25176" y="1557358"/>
                </a:cubicBezTo>
                <a:cubicBezTo>
                  <a:pt x="25176" y="1557358"/>
                  <a:pt x="25176" y="1557358"/>
                  <a:pt x="45315" y="1552319"/>
                </a:cubicBezTo>
                <a:cubicBezTo>
                  <a:pt x="45315" y="1552319"/>
                  <a:pt x="45315" y="1552319"/>
                  <a:pt x="45315" y="1542242"/>
                </a:cubicBezTo>
                <a:cubicBezTo>
                  <a:pt x="45315" y="1542242"/>
                  <a:pt x="45315" y="1542242"/>
                  <a:pt x="45315" y="1527128"/>
                </a:cubicBezTo>
                <a:cubicBezTo>
                  <a:pt x="45315" y="1527128"/>
                  <a:pt x="45315" y="1527128"/>
                  <a:pt x="65454" y="1537205"/>
                </a:cubicBezTo>
                <a:cubicBezTo>
                  <a:pt x="65454" y="1537205"/>
                  <a:pt x="65454" y="1537205"/>
                  <a:pt x="55385" y="1562395"/>
                </a:cubicBezTo>
                <a:cubicBezTo>
                  <a:pt x="55385" y="1562395"/>
                  <a:pt x="55385" y="1562395"/>
                  <a:pt x="75524" y="1602699"/>
                </a:cubicBezTo>
                <a:cubicBezTo>
                  <a:pt x="75524" y="1602699"/>
                  <a:pt x="75524" y="1602699"/>
                  <a:pt x="80560" y="1643004"/>
                </a:cubicBezTo>
                <a:cubicBezTo>
                  <a:pt x="80560" y="1643004"/>
                  <a:pt x="80560" y="1643004"/>
                  <a:pt x="85595" y="1648043"/>
                </a:cubicBezTo>
                <a:cubicBezTo>
                  <a:pt x="85595" y="1648043"/>
                  <a:pt x="85595" y="1648043"/>
                  <a:pt x="130909" y="1612776"/>
                </a:cubicBezTo>
                <a:cubicBezTo>
                  <a:pt x="130909" y="1602699"/>
                  <a:pt x="110770" y="1607738"/>
                  <a:pt x="125875" y="1597662"/>
                </a:cubicBezTo>
                <a:cubicBezTo>
                  <a:pt x="125875" y="1597662"/>
                  <a:pt x="125875" y="1597662"/>
                  <a:pt x="191327" y="1572471"/>
                </a:cubicBezTo>
                <a:cubicBezTo>
                  <a:pt x="191327" y="1572471"/>
                  <a:pt x="191327" y="1572471"/>
                  <a:pt x="206432" y="1562395"/>
                </a:cubicBezTo>
                <a:cubicBezTo>
                  <a:pt x="206432" y="1562395"/>
                  <a:pt x="206432" y="1562395"/>
                  <a:pt x="206432" y="1557358"/>
                </a:cubicBezTo>
                <a:cubicBezTo>
                  <a:pt x="206432" y="1557358"/>
                  <a:pt x="206432" y="1557358"/>
                  <a:pt x="236642" y="1532167"/>
                </a:cubicBezTo>
                <a:cubicBezTo>
                  <a:pt x="236642" y="1532167"/>
                  <a:pt x="236642" y="1532167"/>
                  <a:pt x="261817" y="1547281"/>
                </a:cubicBezTo>
                <a:cubicBezTo>
                  <a:pt x="261817" y="1547281"/>
                  <a:pt x="261817" y="1547281"/>
                  <a:pt x="266851" y="1547281"/>
                </a:cubicBezTo>
                <a:cubicBezTo>
                  <a:pt x="266851" y="1547281"/>
                  <a:pt x="266851" y="1547281"/>
                  <a:pt x="266851" y="1527128"/>
                </a:cubicBezTo>
                <a:cubicBezTo>
                  <a:pt x="266851" y="1527128"/>
                  <a:pt x="266851" y="1527128"/>
                  <a:pt x="312166" y="1512014"/>
                </a:cubicBezTo>
                <a:cubicBezTo>
                  <a:pt x="312166" y="1512014"/>
                  <a:pt x="312166" y="1512014"/>
                  <a:pt x="302095" y="1501937"/>
                </a:cubicBezTo>
                <a:cubicBezTo>
                  <a:pt x="337340" y="1506976"/>
                  <a:pt x="266851" y="1466671"/>
                  <a:pt x="342374" y="1501937"/>
                </a:cubicBezTo>
                <a:cubicBezTo>
                  <a:pt x="342374" y="1501937"/>
                  <a:pt x="342374" y="1501937"/>
                  <a:pt x="362515" y="1522090"/>
                </a:cubicBezTo>
                <a:cubicBezTo>
                  <a:pt x="362515" y="1522090"/>
                  <a:pt x="362515" y="1522090"/>
                  <a:pt x="367549" y="1522090"/>
                </a:cubicBezTo>
                <a:cubicBezTo>
                  <a:pt x="367549" y="1522090"/>
                  <a:pt x="367549" y="1522090"/>
                  <a:pt x="397759" y="1537205"/>
                </a:cubicBezTo>
                <a:cubicBezTo>
                  <a:pt x="397759" y="1537205"/>
                  <a:pt x="397759" y="1537205"/>
                  <a:pt x="402795" y="1522090"/>
                </a:cubicBezTo>
                <a:cubicBezTo>
                  <a:pt x="402795" y="1522090"/>
                  <a:pt x="402795" y="1522090"/>
                  <a:pt x="387690" y="1512014"/>
                </a:cubicBezTo>
                <a:cubicBezTo>
                  <a:pt x="387690" y="1512014"/>
                  <a:pt x="387690" y="1512014"/>
                  <a:pt x="407829" y="1491862"/>
                </a:cubicBezTo>
                <a:cubicBezTo>
                  <a:pt x="407829" y="1491862"/>
                  <a:pt x="407829" y="1491862"/>
                  <a:pt x="422934" y="1517053"/>
                </a:cubicBezTo>
                <a:cubicBezTo>
                  <a:pt x="422934" y="1517053"/>
                  <a:pt x="422934" y="1517053"/>
                  <a:pt x="433003" y="1512014"/>
                </a:cubicBezTo>
                <a:cubicBezTo>
                  <a:pt x="433003" y="1512014"/>
                  <a:pt x="433003" y="1512014"/>
                  <a:pt x="453142" y="1527128"/>
                </a:cubicBezTo>
                <a:cubicBezTo>
                  <a:pt x="463213" y="1517053"/>
                  <a:pt x="473283" y="1542242"/>
                  <a:pt x="478318" y="1512014"/>
                </a:cubicBezTo>
                <a:cubicBezTo>
                  <a:pt x="478318" y="1512014"/>
                  <a:pt x="478318" y="1512014"/>
                  <a:pt x="448108" y="1501937"/>
                </a:cubicBezTo>
                <a:cubicBezTo>
                  <a:pt x="448108" y="1501937"/>
                  <a:pt x="448108" y="1501937"/>
                  <a:pt x="407829" y="1471709"/>
                </a:cubicBezTo>
                <a:cubicBezTo>
                  <a:pt x="407829" y="1471709"/>
                  <a:pt x="412864" y="1466671"/>
                  <a:pt x="407829" y="1466671"/>
                </a:cubicBezTo>
                <a:cubicBezTo>
                  <a:pt x="402795" y="1471709"/>
                  <a:pt x="402795" y="1471709"/>
                  <a:pt x="397759" y="1471709"/>
                </a:cubicBezTo>
                <a:cubicBezTo>
                  <a:pt x="397759" y="1471709"/>
                  <a:pt x="397759" y="1471709"/>
                  <a:pt x="402795" y="1461632"/>
                </a:cubicBezTo>
                <a:cubicBezTo>
                  <a:pt x="402795" y="1461632"/>
                  <a:pt x="402795" y="1461632"/>
                  <a:pt x="443072" y="1466671"/>
                </a:cubicBezTo>
                <a:cubicBezTo>
                  <a:pt x="443072" y="1466671"/>
                  <a:pt x="443072" y="1466671"/>
                  <a:pt x="488388" y="1476748"/>
                </a:cubicBezTo>
                <a:cubicBezTo>
                  <a:pt x="488388" y="1476748"/>
                  <a:pt x="488388" y="1476748"/>
                  <a:pt x="493422" y="1476748"/>
                </a:cubicBezTo>
                <a:cubicBezTo>
                  <a:pt x="493422" y="1476748"/>
                  <a:pt x="493422" y="1476748"/>
                  <a:pt x="493422" y="1461632"/>
                </a:cubicBezTo>
                <a:cubicBezTo>
                  <a:pt x="493422" y="1461632"/>
                  <a:pt x="493422" y="1461632"/>
                  <a:pt x="503493" y="1466671"/>
                </a:cubicBezTo>
                <a:cubicBezTo>
                  <a:pt x="503493" y="1466671"/>
                  <a:pt x="503493" y="1466671"/>
                  <a:pt x="523632" y="1461632"/>
                </a:cubicBezTo>
                <a:cubicBezTo>
                  <a:pt x="523632" y="1461632"/>
                  <a:pt x="523632" y="1461632"/>
                  <a:pt x="518596" y="1436443"/>
                </a:cubicBezTo>
                <a:cubicBezTo>
                  <a:pt x="518596" y="1436443"/>
                  <a:pt x="518596" y="1436443"/>
                  <a:pt x="523632" y="1426366"/>
                </a:cubicBezTo>
                <a:cubicBezTo>
                  <a:pt x="523632" y="1426366"/>
                  <a:pt x="523632" y="1426366"/>
                  <a:pt x="498457" y="1411252"/>
                </a:cubicBezTo>
                <a:cubicBezTo>
                  <a:pt x="498457" y="1411252"/>
                  <a:pt x="498457" y="1411252"/>
                  <a:pt x="493422" y="1436443"/>
                </a:cubicBezTo>
                <a:cubicBezTo>
                  <a:pt x="493422" y="1436443"/>
                  <a:pt x="493422" y="1436443"/>
                  <a:pt x="458178" y="1426366"/>
                </a:cubicBezTo>
                <a:cubicBezTo>
                  <a:pt x="458178" y="1426366"/>
                  <a:pt x="458178" y="1426366"/>
                  <a:pt x="468247" y="1401175"/>
                </a:cubicBezTo>
                <a:cubicBezTo>
                  <a:pt x="493422" y="1406213"/>
                  <a:pt x="528666" y="1381023"/>
                  <a:pt x="543771" y="1401175"/>
                </a:cubicBezTo>
                <a:cubicBezTo>
                  <a:pt x="543771" y="1401175"/>
                  <a:pt x="543771" y="1401175"/>
                  <a:pt x="533701" y="1411252"/>
                </a:cubicBezTo>
                <a:cubicBezTo>
                  <a:pt x="533701" y="1411252"/>
                  <a:pt x="533701" y="1411252"/>
                  <a:pt x="543771" y="1416289"/>
                </a:cubicBezTo>
                <a:cubicBezTo>
                  <a:pt x="543771" y="1416289"/>
                  <a:pt x="543771" y="1416289"/>
                  <a:pt x="553842" y="1411252"/>
                </a:cubicBezTo>
                <a:cubicBezTo>
                  <a:pt x="553842" y="1411252"/>
                  <a:pt x="553842" y="1411252"/>
                  <a:pt x="533701" y="1426366"/>
                </a:cubicBezTo>
                <a:cubicBezTo>
                  <a:pt x="533701" y="1426366"/>
                  <a:pt x="533701" y="1426366"/>
                  <a:pt x="568945" y="1421327"/>
                </a:cubicBezTo>
                <a:cubicBezTo>
                  <a:pt x="568945" y="1421327"/>
                  <a:pt x="568945" y="1421327"/>
                  <a:pt x="579016" y="1406213"/>
                </a:cubicBezTo>
                <a:cubicBezTo>
                  <a:pt x="579016" y="1406213"/>
                  <a:pt x="579016" y="1406213"/>
                  <a:pt x="654540" y="1391099"/>
                </a:cubicBezTo>
                <a:cubicBezTo>
                  <a:pt x="654540" y="1391099"/>
                  <a:pt x="654540" y="1391099"/>
                  <a:pt x="684749" y="1375984"/>
                </a:cubicBezTo>
                <a:cubicBezTo>
                  <a:pt x="684749" y="1375984"/>
                  <a:pt x="684749" y="1375984"/>
                  <a:pt x="730064" y="1360870"/>
                </a:cubicBezTo>
                <a:cubicBezTo>
                  <a:pt x="730064" y="1360870"/>
                  <a:pt x="730064" y="1360870"/>
                  <a:pt x="750202" y="1360870"/>
                </a:cubicBezTo>
                <a:cubicBezTo>
                  <a:pt x="755238" y="1360870"/>
                  <a:pt x="760272" y="1360870"/>
                  <a:pt x="780413" y="1355832"/>
                </a:cubicBezTo>
                <a:cubicBezTo>
                  <a:pt x="780413" y="1355832"/>
                  <a:pt x="780413" y="1355832"/>
                  <a:pt x="770342" y="1370947"/>
                </a:cubicBezTo>
                <a:cubicBezTo>
                  <a:pt x="770342" y="1370947"/>
                  <a:pt x="770342" y="1370947"/>
                  <a:pt x="805587" y="1381023"/>
                </a:cubicBezTo>
                <a:cubicBezTo>
                  <a:pt x="805587" y="1381023"/>
                  <a:pt x="805587" y="1381023"/>
                  <a:pt x="810621" y="1381023"/>
                </a:cubicBezTo>
                <a:cubicBezTo>
                  <a:pt x="805587" y="1386061"/>
                  <a:pt x="805587" y="1386061"/>
                  <a:pt x="805587" y="1391099"/>
                </a:cubicBezTo>
                <a:cubicBezTo>
                  <a:pt x="805587" y="1391099"/>
                  <a:pt x="805587" y="1391099"/>
                  <a:pt x="850901" y="1381023"/>
                </a:cubicBezTo>
                <a:cubicBezTo>
                  <a:pt x="855936" y="1381023"/>
                  <a:pt x="881111" y="1375984"/>
                  <a:pt x="850901" y="1360870"/>
                </a:cubicBezTo>
                <a:cubicBezTo>
                  <a:pt x="850901" y="1360870"/>
                  <a:pt x="850901" y="1360870"/>
                  <a:pt x="805587" y="1360870"/>
                </a:cubicBezTo>
                <a:cubicBezTo>
                  <a:pt x="805587" y="1360870"/>
                  <a:pt x="805587" y="1360870"/>
                  <a:pt x="760272" y="1320565"/>
                </a:cubicBezTo>
                <a:cubicBezTo>
                  <a:pt x="760272" y="1320565"/>
                  <a:pt x="760272" y="1320565"/>
                  <a:pt x="750202" y="1320565"/>
                </a:cubicBezTo>
                <a:cubicBezTo>
                  <a:pt x="750202" y="1320565"/>
                  <a:pt x="750202" y="1320565"/>
                  <a:pt x="735097" y="1350795"/>
                </a:cubicBezTo>
                <a:cubicBezTo>
                  <a:pt x="735097" y="1350795"/>
                  <a:pt x="735097" y="1350795"/>
                  <a:pt x="699854" y="1330642"/>
                </a:cubicBezTo>
                <a:cubicBezTo>
                  <a:pt x="699854" y="1330642"/>
                  <a:pt x="699854" y="1330642"/>
                  <a:pt x="674679" y="1350795"/>
                </a:cubicBezTo>
                <a:cubicBezTo>
                  <a:pt x="674679" y="1350795"/>
                  <a:pt x="674679" y="1350795"/>
                  <a:pt x="669644" y="1345756"/>
                </a:cubicBezTo>
                <a:cubicBezTo>
                  <a:pt x="669644" y="1340718"/>
                  <a:pt x="664610" y="1335679"/>
                  <a:pt x="629365" y="1345756"/>
                </a:cubicBezTo>
                <a:cubicBezTo>
                  <a:pt x="629365" y="1345756"/>
                  <a:pt x="629365" y="1345756"/>
                  <a:pt x="629365" y="1365909"/>
                </a:cubicBezTo>
                <a:cubicBezTo>
                  <a:pt x="629365" y="1365909"/>
                  <a:pt x="629365" y="1365909"/>
                  <a:pt x="609225" y="1360870"/>
                </a:cubicBezTo>
                <a:cubicBezTo>
                  <a:pt x="609225" y="1360870"/>
                  <a:pt x="609225" y="1360870"/>
                  <a:pt x="599155" y="1365909"/>
                </a:cubicBezTo>
                <a:cubicBezTo>
                  <a:pt x="599155" y="1365909"/>
                  <a:pt x="599155" y="1365909"/>
                  <a:pt x="594120" y="1391099"/>
                </a:cubicBezTo>
                <a:cubicBezTo>
                  <a:pt x="594120" y="1391099"/>
                  <a:pt x="594120" y="1391099"/>
                  <a:pt x="568945" y="1391099"/>
                </a:cubicBezTo>
                <a:cubicBezTo>
                  <a:pt x="568945" y="1391099"/>
                  <a:pt x="568945" y="1391099"/>
                  <a:pt x="584050" y="1375984"/>
                </a:cubicBezTo>
                <a:cubicBezTo>
                  <a:pt x="581533" y="1374726"/>
                  <a:pt x="583422" y="1373151"/>
                  <a:pt x="586569" y="1371733"/>
                </a:cubicBezTo>
                <a:lnTo>
                  <a:pt x="594808" y="1369029"/>
                </a:lnTo>
                <a:lnTo>
                  <a:pt x="595378" y="1368899"/>
                </a:lnTo>
                <a:cubicBezTo>
                  <a:pt x="599785" y="1367797"/>
                  <a:pt x="599155" y="1367797"/>
                  <a:pt x="596638" y="1368427"/>
                </a:cubicBezTo>
                <a:lnTo>
                  <a:pt x="594808" y="1369029"/>
                </a:lnTo>
                <a:lnTo>
                  <a:pt x="563911" y="1375984"/>
                </a:lnTo>
                <a:cubicBezTo>
                  <a:pt x="563911" y="1375984"/>
                  <a:pt x="563911" y="1375984"/>
                  <a:pt x="589086" y="1350795"/>
                </a:cubicBezTo>
                <a:cubicBezTo>
                  <a:pt x="589086" y="1350795"/>
                  <a:pt x="589086" y="1350795"/>
                  <a:pt x="584050" y="1350795"/>
                </a:cubicBezTo>
                <a:cubicBezTo>
                  <a:pt x="584050" y="1350795"/>
                  <a:pt x="584050" y="1350795"/>
                  <a:pt x="624330" y="1325604"/>
                </a:cubicBezTo>
                <a:cubicBezTo>
                  <a:pt x="624330" y="1325604"/>
                  <a:pt x="624330" y="1325604"/>
                  <a:pt x="659574" y="1305451"/>
                </a:cubicBezTo>
                <a:cubicBezTo>
                  <a:pt x="659574" y="1305451"/>
                  <a:pt x="659574" y="1305451"/>
                  <a:pt x="664610" y="1305451"/>
                </a:cubicBezTo>
                <a:cubicBezTo>
                  <a:pt x="679713" y="1300413"/>
                  <a:pt x="699854" y="1290336"/>
                  <a:pt x="730064" y="1270183"/>
                </a:cubicBezTo>
                <a:cubicBezTo>
                  <a:pt x="730064" y="1270183"/>
                  <a:pt x="730064" y="1270183"/>
                  <a:pt x="755238" y="1270183"/>
                </a:cubicBezTo>
                <a:cubicBezTo>
                  <a:pt x="755238" y="1270183"/>
                  <a:pt x="760272" y="1270183"/>
                  <a:pt x="775377" y="1270183"/>
                </a:cubicBezTo>
                <a:cubicBezTo>
                  <a:pt x="775377" y="1270183"/>
                  <a:pt x="775377" y="1270183"/>
                  <a:pt x="775377" y="1250032"/>
                </a:cubicBezTo>
                <a:cubicBezTo>
                  <a:pt x="785447" y="1255069"/>
                  <a:pt x="775377" y="1204689"/>
                  <a:pt x="810621" y="1234917"/>
                </a:cubicBezTo>
                <a:cubicBezTo>
                  <a:pt x="810621" y="1234917"/>
                  <a:pt x="810621" y="1234917"/>
                  <a:pt x="840831" y="1224841"/>
                </a:cubicBezTo>
                <a:cubicBezTo>
                  <a:pt x="840831" y="1224841"/>
                  <a:pt x="840831" y="1224841"/>
                  <a:pt x="855936" y="1194612"/>
                </a:cubicBezTo>
                <a:cubicBezTo>
                  <a:pt x="855936" y="1194612"/>
                  <a:pt x="855936" y="1194612"/>
                  <a:pt x="871040" y="1204689"/>
                </a:cubicBezTo>
                <a:cubicBezTo>
                  <a:pt x="886145" y="1199651"/>
                  <a:pt x="926424" y="1174460"/>
                  <a:pt x="936494" y="1199651"/>
                </a:cubicBezTo>
                <a:cubicBezTo>
                  <a:pt x="941530" y="1199651"/>
                  <a:pt x="946564" y="1194612"/>
                  <a:pt x="956635" y="1189574"/>
                </a:cubicBezTo>
                <a:cubicBezTo>
                  <a:pt x="956635" y="1189574"/>
                  <a:pt x="956635" y="1189574"/>
                  <a:pt x="961669" y="1194612"/>
                </a:cubicBezTo>
                <a:cubicBezTo>
                  <a:pt x="961669" y="1194612"/>
                  <a:pt x="961669" y="1194612"/>
                  <a:pt x="996913" y="1179498"/>
                </a:cubicBezTo>
                <a:cubicBezTo>
                  <a:pt x="996913" y="1179498"/>
                  <a:pt x="996913" y="1179498"/>
                  <a:pt x="961669" y="1174460"/>
                </a:cubicBezTo>
                <a:cubicBezTo>
                  <a:pt x="961669" y="1174460"/>
                  <a:pt x="961669" y="1174460"/>
                  <a:pt x="921389" y="1184537"/>
                </a:cubicBezTo>
                <a:cubicBezTo>
                  <a:pt x="921389" y="1184537"/>
                  <a:pt x="921389" y="1184537"/>
                  <a:pt x="941530" y="1169421"/>
                </a:cubicBezTo>
                <a:cubicBezTo>
                  <a:pt x="941530" y="1169421"/>
                  <a:pt x="941530" y="1169421"/>
                  <a:pt x="936494" y="1164384"/>
                </a:cubicBezTo>
                <a:cubicBezTo>
                  <a:pt x="936494" y="1164384"/>
                  <a:pt x="936494" y="1164384"/>
                  <a:pt x="961669" y="1134155"/>
                </a:cubicBezTo>
                <a:cubicBezTo>
                  <a:pt x="961669" y="1134155"/>
                  <a:pt x="961669" y="1134155"/>
                  <a:pt x="961669" y="1139193"/>
                </a:cubicBezTo>
                <a:cubicBezTo>
                  <a:pt x="961669" y="1139193"/>
                  <a:pt x="961669" y="1139193"/>
                  <a:pt x="971738" y="1139193"/>
                </a:cubicBezTo>
                <a:cubicBezTo>
                  <a:pt x="961669" y="1139193"/>
                  <a:pt x="961669" y="1144230"/>
                  <a:pt x="1006984" y="1144230"/>
                </a:cubicBezTo>
                <a:cubicBezTo>
                  <a:pt x="1006984" y="1144230"/>
                  <a:pt x="1006984" y="1144230"/>
                  <a:pt x="1001948" y="1119041"/>
                </a:cubicBezTo>
                <a:cubicBezTo>
                  <a:pt x="1001948" y="1119041"/>
                  <a:pt x="1001948" y="1119041"/>
                  <a:pt x="1042228" y="1098888"/>
                </a:cubicBezTo>
                <a:cubicBezTo>
                  <a:pt x="1057333" y="1098888"/>
                  <a:pt x="991879" y="1134155"/>
                  <a:pt x="1072436" y="1088811"/>
                </a:cubicBezTo>
                <a:cubicBezTo>
                  <a:pt x="1072436" y="1088811"/>
                  <a:pt x="1072436" y="1088811"/>
                  <a:pt x="1087541" y="1088811"/>
                </a:cubicBezTo>
                <a:cubicBezTo>
                  <a:pt x="1087541" y="1088811"/>
                  <a:pt x="1087541" y="1088811"/>
                  <a:pt x="1112716" y="1048506"/>
                </a:cubicBezTo>
                <a:cubicBezTo>
                  <a:pt x="1112716" y="1048506"/>
                  <a:pt x="1112716" y="1048506"/>
                  <a:pt x="1112716" y="1043468"/>
                </a:cubicBezTo>
                <a:cubicBezTo>
                  <a:pt x="1112716" y="1043468"/>
                  <a:pt x="1112716" y="1043468"/>
                  <a:pt x="1102646" y="1043468"/>
                </a:cubicBezTo>
                <a:cubicBezTo>
                  <a:pt x="1102646" y="1043468"/>
                  <a:pt x="1107682" y="1038431"/>
                  <a:pt x="1112716" y="1033392"/>
                </a:cubicBezTo>
                <a:cubicBezTo>
                  <a:pt x="1112716" y="1033392"/>
                  <a:pt x="1112716" y="1033392"/>
                  <a:pt x="1072436" y="1043468"/>
                </a:cubicBezTo>
                <a:cubicBezTo>
                  <a:pt x="1072436" y="1043468"/>
                  <a:pt x="1072436" y="1043468"/>
                  <a:pt x="1057333" y="1058583"/>
                </a:cubicBezTo>
                <a:cubicBezTo>
                  <a:pt x="1057333" y="1058583"/>
                  <a:pt x="1057333" y="1058583"/>
                  <a:pt x="1042228" y="1058583"/>
                </a:cubicBezTo>
                <a:cubicBezTo>
                  <a:pt x="1042228" y="1058583"/>
                  <a:pt x="1042228" y="1058583"/>
                  <a:pt x="1037192" y="1053545"/>
                </a:cubicBezTo>
                <a:cubicBezTo>
                  <a:pt x="1037192" y="1053545"/>
                  <a:pt x="1037192" y="1053545"/>
                  <a:pt x="1077472" y="1028354"/>
                </a:cubicBezTo>
                <a:cubicBezTo>
                  <a:pt x="1077472" y="1028354"/>
                  <a:pt x="1077472" y="1028354"/>
                  <a:pt x="1122785" y="1023316"/>
                </a:cubicBezTo>
                <a:cubicBezTo>
                  <a:pt x="1122785" y="1023316"/>
                  <a:pt x="1122785" y="1023316"/>
                  <a:pt x="1147960" y="998126"/>
                </a:cubicBezTo>
                <a:cubicBezTo>
                  <a:pt x="1147960" y="998126"/>
                  <a:pt x="1147960" y="998126"/>
                  <a:pt x="1183204" y="993088"/>
                </a:cubicBezTo>
                <a:cubicBezTo>
                  <a:pt x="1183204" y="993088"/>
                  <a:pt x="1183204" y="993088"/>
                  <a:pt x="1188239" y="983011"/>
                </a:cubicBezTo>
                <a:cubicBezTo>
                  <a:pt x="1188239" y="983011"/>
                  <a:pt x="1188239" y="983011"/>
                  <a:pt x="1168100" y="983011"/>
                </a:cubicBezTo>
                <a:cubicBezTo>
                  <a:pt x="1168100" y="983011"/>
                  <a:pt x="1168100" y="983011"/>
                  <a:pt x="1218449" y="942706"/>
                </a:cubicBezTo>
                <a:cubicBezTo>
                  <a:pt x="1218449" y="942706"/>
                  <a:pt x="1218449" y="942706"/>
                  <a:pt x="1228519" y="947744"/>
                </a:cubicBezTo>
                <a:cubicBezTo>
                  <a:pt x="1223484" y="952783"/>
                  <a:pt x="1218449" y="957820"/>
                  <a:pt x="1243624" y="947744"/>
                </a:cubicBezTo>
                <a:cubicBezTo>
                  <a:pt x="1238589" y="947744"/>
                  <a:pt x="1238589" y="947744"/>
                  <a:pt x="1233555" y="942706"/>
                </a:cubicBezTo>
                <a:cubicBezTo>
                  <a:pt x="1223484" y="942706"/>
                  <a:pt x="1213414" y="932630"/>
                  <a:pt x="1203344" y="922553"/>
                </a:cubicBezTo>
                <a:cubicBezTo>
                  <a:pt x="1198309" y="927592"/>
                  <a:pt x="1168100" y="942706"/>
                  <a:pt x="1142926" y="952783"/>
                </a:cubicBezTo>
                <a:cubicBezTo>
                  <a:pt x="1137890" y="947744"/>
                  <a:pt x="1137890" y="947744"/>
                  <a:pt x="1137890" y="942706"/>
                </a:cubicBezTo>
                <a:cubicBezTo>
                  <a:pt x="1137890" y="942706"/>
                  <a:pt x="1137890" y="942706"/>
                  <a:pt x="1122785" y="957820"/>
                </a:cubicBezTo>
                <a:cubicBezTo>
                  <a:pt x="1122785" y="957820"/>
                  <a:pt x="1122785" y="957820"/>
                  <a:pt x="1077472" y="983011"/>
                </a:cubicBezTo>
                <a:cubicBezTo>
                  <a:pt x="1077472" y="983011"/>
                  <a:pt x="1077472" y="983011"/>
                  <a:pt x="1062367" y="993088"/>
                </a:cubicBezTo>
                <a:cubicBezTo>
                  <a:pt x="1062367" y="993088"/>
                  <a:pt x="1062367" y="993088"/>
                  <a:pt x="1062367" y="983011"/>
                </a:cubicBezTo>
                <a:cubicBezTo>
                  <a:pt x="1062367" y="983011"/>
                  <a:pt x="1062367" y="983011"/>
                  <a:pt x="1037192" y="967897"/>
                </a:cubicBezTo>
                <a:cubicBezTo>
                  <a:pt x="1037192" y="967897"/>
                  <a:pt x="1037192" y="967897"/>
                  <a:pt x="1037192" y="947744"/>
                </a:cubicBezTo>
                <a:cubicBezTo>
                  <a:pt x="1037192" y="947744"/>
                  <a:pt x="1037192" y="947744"/>
                  <a:pt x="981809" y="917515"/>
                </a:cubicBezTo>
                <a:cubicBezTo>
                  <a:pt x="981809" y="917515"/>
                  <a:pt x="981809" y="917515"/>
                  <a:pt x="966704" y="917515"/>
                </a:cubicBezTo>
                <a:cubicBezTo>
                  <a:pt x="966704" y="917515"/>
                  <a:pt x="966704" y="917515"/>
                  <a:pt x="976774" y="937667"/>
                </a:cubicBezTo>
                <a:cubicBezTo>
                  <a:pt x="976774" y="937667"/>
                  <a:pt x="976774" y="937667"/>
                  <a:pt x="941530" y="932630"/>
                </a:cubicBezTo>
                <a:cubicBezTo>
                  <a:pt x="941530" y="932630"/>
                  <a:pt x="941530" y="932630"/>
                  <a:pt x="956635" y="912478"/>
                </a:cubicBezTo>
                <a:cubicBezTo>
                  <a:pt x="951599" y="897364"/>
                  <a:pt x="906285" y="988049"/>
                  <a:pt x="961669" y="882248"/>
                </a:cubicBezTo>
                <a:cubicBezTo>
                  <a:pt x="961669" y="882248"/>
                  <a:pt x="961669" y="882248"/>
                  <a:pt x="926424" y="882248"/>
                </a:cubicBezTo>
                <a:cubicBezTo>
                  <a:pt x="926424" y="882248"/>
                  <a:pt x="926424" y="882248"/>
                  <a:pt x="936494" y="897364"/>
                </a:cubicBezTo>
                <a:cubicBezTo>
                  <a:pt x="936494" y="897364"/>
                  <a:pt x="936494" y="897364"/>
                  <a:pt x="921389" y="937667"/>
                </a:cubicBezTo>
                <a:cubicBezTo>
                  <a:pt x="921389" y="937667"/>
                  <a:pt x="921389" y="937667"/>
                  <a:pt x="876075" y="932630"/>
                </a:cubicBezTo>
                <a:cubicBezTo>
                  <a:pt x="876075" y="932630"/>
                  <a:pt x="876075" y="932630"/>
                  <a:pt x="886145" y="917515"/>
                </a:cubicBezTo>
                <a:cubicBezTo>
                  <a:pt x="886145" y="917515"/>
                  <a:pt x="886145" y="917515"/>
                  <a:pt x="916355" y="897364"/>
                </a:cubicBezTo>
                <a:cubicBezTo>
                  <a:pt x="916355" y="897364"/>
                  <a:pt x="916355" y="897364"/>
                  <a:pt x="926424" y="887287"/>
                </a:cubicBezTo>
                <a:cubicBezTo>
                  <a:pt x="926424" y="887287"/>
                  <a:pt x="926424" y="887287"/>
                  <a:pt x="916355" y="877210"/>
                </a:cubicBezTo>
                <a:cubicBezTo>
                  <a:pt x="906285" y="892325"/>
                  <a:pt x="886145" y="892325"/>
                  <a:pt x="876075" y="892325"/>
                </a:cubicBezTo>
                <a:cubicBezTo>
                  <a:pt x="876075" y="892325"/>
                  <a:pt x="876075" y="892325"/>
                  <a:pt x="911319" y="877210"/>
                </a:cubicBezTo>
                <a:cubicBezTo>
                  <a:pt x="911319" y="877210"/>
                  <a:pt x="911319" y="877210"/>
                  <a:pt x="891180" y="862096"/>
                </a:cubicBezTo>
                <a:cubicBezTo>
                  <a:pt x="891180" y="862096"/>
                  <a:pt x="891180" y="862096"/>
                  <a:pt x="926424" y="846982"/>
                </a:cubicBezTo>
                <a:cubicBezTo>
                  <a:pt x="926424" y="846982"/>
                  <a:pt x="926424" y="846982"/>
                  <a:pt x="936494" y="841944"/>
                </a:cubicBezTo>
                <a:cubicBezTo>
                  <a:pt x="936494" y="841944"/>
                  <a:pt x="936494" y="841944"/>
                  <a:pt x="896214" y="831868"/>
                </a:cubicBezTo>
                <a:cubicBezTo>
                  <a:pt x="896214" y="831868"/>
                  <a:pt x="896214" y="831868"/>
                  <a:pt x="936494" y="816753"/>
                </a:cubicBezTo>
                <a:cubicBezTo>
                  <a:pt x="936494" y="816753"/>
                  <a:pt x="936494" y="816753"/>
                  <a:pt x="976774" y="791562"/>
                </a:cubicBezTo>
                <a:cubicBezTo>
                  <a:pt x="976774" y="791562"/>
                  <a:pt x="976774" y="791562"/>
                  <a:pt x="991879" y="796600"/>
                </a:cubicBezTo>
                <a:cubicBezTo>
                  <a:pt x="991879" y="796600"/>
                  <a:pt x="991879" y="796600"/>
                  <a:pt x="996913" y="791562"/>
                </a:cubicBezTo>
                <a:cubicBezTo>
                  <a:pt x="1001948" y="791562"/>
                  <a:pt x="1001948" y="781486"/>
                  <a:pt x="1001948" y="766372"/>
                </a:cubicBezTo>
                <a:cubicBezTo>
                  <a:pt x="1001948" y="766372"/>
                  <a:pt x="1001948" y="766372"/>
                  <a:pt x="1062367" y="736143"/>
                </a:cubicBezTo>
                <a:cubicBezTo>
                  <a:pt x="1062367" y="736143"/>
                  <a:pt x="1062367" y="736143"/>
                  <a:pt x="1097611" y="756295"/>
                </a:cubicBezTo>
                <a:cubicBezTo>
                  <a:pt x="1097611" y="756295"/>
                  <a:pt x="1097611" y="756295"/>
                  <a:pt x="1137890" y="756295"/>
                </a:cubicBezTo>
                <a:cubicBezTo>
                  <a:pt x="1137890" y="756295"/>
                  <a:pt x="1137890" y="756295"/>
                  <a:pt x="1142926" y="736143"/>
                </a:cubicBezTo>
                <a:cubicBezTo>
                  <a:pt x="1142926" y="736143"/>
                  <a:pt x="1142926" y="736143"/>
                  <a:pt x="1168100" y="736143"/>
                </a:cubicBezTo>
                <a:cubicBezTo>
                  <a:pt x="1168100" y="736143"/>
                  <a:pt x="1168100" y="736143"/>
                  <a:pt x="1163065" y="721029"/>
                </a:cubicBezTo>
                <a:cubicBezTo>
                  <a:pt x="1163065" y="721029"/>
                  <a:pt x="1163065" y="721029"/>
                  <a:pt x="1152995" y="705915"/>
                </a:cubicBezTo>
                <a:cubicBezTo>
                  <a:pt x="1152995" y="705915"/>
                  <a:pt x="1152995" y="705915"/>
                  <a:pt x="1117751" y="700876"/>
                </a:cubicBezTo>
                <a:cubicBezTo>
                  <a:pt x="1117751" y="700876"/>
                  <a:pt x="1117751" y="700876"/>
                  <a:pt x="1117751" y="710952"/>
                </a:cubicBezTo>
                <a:cubicBezTo>
                  <a:pt x="1117751" y="710952"/>
                  <a:pt x="1117751" y="710952"/>
                  <a:pt x="1097611" y="710952"/>
                </a:cubicBezTo>
                <a:cubicBezTo>
                  <a:pt x="1097611" y="710952"/>
                  <a:pt x="1097611" y="710952"/>
                  <a:pt x="1097611" y="721029"/>
                </a:cubicBezTo>
                <a:cubicBezTo>
                  <a:pt x="1097611" y="721029"/>
                  <a:pt x="1097611" y="721029"/>
                  <a:pt x="1052297" y="731104"/>
                </a:cubicBezTo>
                <a:cubicBezTo>
                  <a:pt x="1052297" y="726067"/>
                  <a:pt x="1052297" y="726067"/>
                  <a:pt x="1052297" y="726067"/>
                </a:cubicBezTo>
                <a:cubicBezTo>
                  <a:pt x="1052297" y="726067"/>
                  <a:pt x="1047262" y="726067"/>
                  <a:pt x="1042228" y="726067"/>
                </a:cubicBezTo>
                <a:cubicBezTo>
                  <a:pt x="1042228" y="726067"/>
                  <a:pt x="1042228" y="726067"/>
                  <a:pt x="1087541" y="695838"/>
                </a:cubicBezTo>
                <a:cubicBezTo>
                  <a:pt x="1087541" y="695838"/>
                  <a:pt x="1087541" y="695838"/>
                  <a:pt x="1062367" y="690800"/>
                </a:cubicBezTo>
                <a:cubicBezTo>
                  <a:pt x="1067402" y="685763"/>
                  <a:pt x="1102646" y="665610"/>
                  <a:pt x="1042228" y="695838"/>
                </a:cubicBezTo>
                <a:cubicBezTo>
                  <a:pt x="1042228" y="695838"/>
                  <a:pt x="1042228" y="695838"/>
                  <a:pt x="1022087" y="680724"/>
                </a:cubicBezTo>
                <a:cubicBezTo>
                  <a:pt x="1022087" y="680724"/>
                  <a:pt x="1022087" y="680724"/>
                  <a:pt x="1006984" y="680724"/>
                </a:cubicBezTo>
                <a:cubicBezTo>
                  <a:pt x="1006984" y="680724"/>
                  <a:pt x="1006984" y="680724"/>
                  <a:pt x="1001948" y="700876"/>
                </a:cubicBezTo>
                <a:cubicBezTo>
                  <a:pt x="1001948" y="700876"/>
                  <a:pt x="1001948" y="700876"/>
                  <a:pt x="976774" y="705915"/>
                </a:cubicBezTo>
                <a:cubicBezTo>
                  <a:pt x="976774" y="705915"/>
                  <a:pt x="976774" y="705915"/>
                  <a:pt x="981809" y="721029"/>
                </a:cubicBezTo>
                <a:cubicBezTo>
                  <a:pt x="981809" y="721029"/>
                  <a:pt x="981809" y="721029"/>
                  <a:pt x="951599" y="705915"/>
                </a:cubicBezTo>
                <a:cubicBezTo>
                  <a:pt x="951599" y="705915"/>
                  <a:pt x="951599" y="705915"/>
                  <a:pt x="941530" y="710952"/>
                </a:cubicBezTo>
                <a:cubicBezTo>
                  <a:pt x="941530" y="710952"/>
                  <a:pt x="941530" y="710952"/>
                  <a:pt x="911319" y="690800"/>
                </a:cubicBezTo>
                <a:cubicBezTo>
                  <a:pt x="911319" y="690800"/>
                  <a:pt x="911319" y="690800"/>
                  <a:pt x="911319" y="705915"/>
                </a:cubicBezTo>
                <a:cubicBezTo>
                  <a:pt x="886145" y="690800"/>
                  <a:pt x="956635" y="665610"/>
                  <a:pt x="876075" y="695838"/>
                </a:cubicBezTo>
                <a:cubicBezTo>
                  <a:pt x="876075" y="695838"/>
                  <a:pt x="876075" y="695838"/>
                  <a:pt x="871040" y="670647"/>
                </a:cubicBezTo>
                <a:cubicBezTo>
                  <a:pt x="871040" y="670647"/>
                  <a:pt x="871040" y="670647"/>
                  <a:pt x="810621" y="660572"/>
                </a:cubicBezTo>
                <a:cubicBezTo>
                  <a:pt x="810621" y="660572"/>
                  <a:pt x="810621" y="660572"/>
                  <a:pt x="790482" y="665610"/>
                </a:cubicBezTo>
                <a:cubicBezTo>
                  <a:pt x="790482" y="665610"/>
                  <a:pt x="790482" y="665610"/>
                  <a:pt x="780413" y="665610"/>
                </a:cubicBezTo>
                <a:cubicBezTo>
                  <a:pt x="830762" y="655533"/>
                  <a:pt x="699854" y="645458"/>
                  <a:pt x="825726" y="645458"/>
                </a:cubicBezTo>
                <a:cubicBezTo>
                  <a:pt x="825726" y="645458"/>
                  <a:pt x="825726" y="645458"/>
                  <a:pt x="830762" y="630342"/>
                </a:cubicBezTo>
                <a:cubicBezTo>
                  <a:pt x="830762" y="630342"/>
                  <a:pt x="830762" y="630342"/>
                  <a:pt x="850901" y="610190"/>
                </a:cubicBezTo>
                <a:cubicBezTo>
                  <a:pt x="850901" y="610190"/>
                  <a:pt x="850901" y="610190"/>
                  <a:pt x="810621" y="600114"/>
                </a:cubicBezTo>
                <a:cubicBezTo>
                  <a:pt x="810621" y="600114"/>
                  <a:pt x="810621" y="600114"/>
                  <a:pt x="850901" y="600114"/>
                </a:cubicBezTo>
                <a:cubicBezTo>
                  <a:pt x="850901" y="600114"/>
                  <a:pt x="850901" y="600114"/>
                  <a:pt x="860970" y="620267"/>
                </a:cubicBezTo>
                <a:cubicBezTo>
                  <a:pt x="860970" y="620267"/>
                  <a:pt x="860970" y="620267"/>
                  <a:pt x="876075" y="605151"/>
                </a:cubicBezTo>
                <a:cubicBezTo>
                  <a:pt x="876075" y="605151"/>
                  <a:pt x="876075" y="605151"/>
                  <a:pt x="906285" y="620267"/>
                </a:cubicBezTo>
                <a:cubicBezTo>
                  <a:pt x="906285" y="620267"/>
                  <a:pt x="906285" y="620267"/>
                  <a:pt x="921389" y="600114"/>
                </a:cubicBezTo>
                <a:cubicBezTo>
                  <a:pt x="921389" y="600114"/>
                  <a:pt x="921389" y="600114"/>
                  <a:pt x="951599" y="595076"/>
                </a:cubicBezTo>
                <a:cubicBezTo>
                  <a:pt x="951599" y="595076"/>
                  <a:pt x="951599" y="595076"/>
                  <a:pt x="961669" y="605151"/>
                </a:cubicBezTo>
                <a:cubicBezTo>
                  <a:pt x="956635" y="584999"/>
                  <a:pt x="991879" y="600114"/>
                  <a:pt x="981809" y="590037"/>
                </a:cubicBezTo>
                <a:cubicBezTo>
                  <a:pt x="981809" y="590037"/>
                  <a:pt x="981809" y="590037"/>
                  <a:pt x="991879" y="564846"/>
                </a:cubicBezTo>
                <a:cubicBezTo>
                  <a:pt x="991879" y="564846"/>
                  <a:pt x="991879" y="564846"/>
                  <a:pt x="961669" y="559809"/>
                </a:cubicBezTo>
                <a:cubicBezTo>
                  <a:pt x="961669" y="559809"/>
                  <a:pt x="961669" y="559809"/>
                  <a:pt x="961669" y="549732"/>
                </a:cubicBezTo>
                <a:cubicBezTo>
                  <a:pt x="1001948" y="559809"/>
                  <a:pt x="981809" y="539657"/>
                  <a:pt x="1017053" y="509428"/>
                </a:cubicBezTo>
                <a:cubicBezTo>
                  <a:pt x="1017053" y="509428"/>
                  <a:pt x="1017053" y="509428"/>
                  <a:pt x="1037192" y="524541"/>
                </a:cubicBezTo>
                <a:cubicBezTo>
                  <a:pt x="1032158" y="499352"/>
                  <a:pt x="1077472" y="509428"/>
                  <a:pt x="1077472" y="484236"/>
                </a:cubicBezTo>
                <a:cubicBezTo>
                  <a:pt x="1077472" y="484236"/>
                  <a:pt x="1077472" y="484236"/>
                  <a:pt x="1067402" y="454009"/>
                </a:cubicBezTo>
                <a:cubicBezTo>
                  <a:pt x="1067402" y="454009"/>
                  <a:pt x="1067402" y="454009"/>
                  <a:pt x="1097611" y="443932"/>
                </a:cubicBezTo>
                <a:cubicBezTo>
                  <a:pt x="1097611" y="443932"/>
                  <a:pt x="1097611" y="443932"/>
                  <a:pt x="1097611" y="464084"/>
                </a:cubicBezTo>
                <a:cubicBezTo>
                  <a:pt x="1097611" y="464084"/>
                  <a:pt x="1097611" y="464084"/>
                  <a:pt x="1087541" y="464084"/>
                </a:cubicBezTo>
                <a:cubicBezTo>
                  <a:pt x="1087541" y="464084"/>
                  <a:pt x="1087541" y="464084"/>
                  <a:pt x="1087541" y="469123"/>
                </a:cubicBezTo>
                <a:cubicBezTo>
                  <a:pt x="1087541" y="469123"/>
                  <a:pt x="1087541" y="469123"/>
                  <a:pt x="1097611" y="474161"/>
                </a:cubicBezTo>
                <a:cubicBezTo>
                  <a:pt x="1112716" y="479199"/>
                  <a:pt x="1107682" y="459046"/>
                  <a:pt x="1122785" y="459046"/>
                </a:cubicBezTo>
                <a:cubicBezTo>
                  <a:pt x="1122785" y="459046"/>
                  <a:pt x="1122785" y="459046"/>
                  <a:pt x="1127821" y="464084"/>
                </a:cubicBezTo>
                <a:cubicBezTo>
                  <a:pt x="1127821" y="464084"/>
                  <a:pt x="1127821" y="464084"/>
                  <a:pt x="1097611" y="494314"/>
                </a:cubicBezTo>
                <a:cubicBezTo>
                  <a:pt x="1097611" y="494314"/>
                  <a:pt x="1097611" y="494314"/>
                  <a:pt x="1077472" y="494314"/>
                </a:cubicBezTo>
                <a:cubicBezTo>
                  <a:pt x="1077472" y="494314"/>
                  <a:pt x="1077472" y="494314"/>
                  <a:pt x="1072436" y="499352"/>
                </a:cubicBezTo>
                <a:cubicBezTo>
                  <a:pt x="1072436" y="504389"/>
                  <a:pt x="1077472" y="509428"/>
                  <a:pt x="1082507" y="529580"/>
                </a:cubicBezTo>
                <a:cubicBezTo>
                  <a:pt x="1082507" y="529580"/>
                  <a:pt x="1082507" y="529580"/>
                  <a:pt x="1067402" y="529580"/>
                </a:cubicBezTo>
                <a:cubicBezTo>
                  <a:pt x="1067402" y="529580"/>
                  <a:pt x="1067402" y="529580"/>
                  <a:pt x="1057333" y="554771"/>
                </a:cubicBezTo>
                <a:cubicBezTo>
                  <a:pt x="1057333" y="554771"/>
                  <a:pt x="1057333" y="554771"/>
                  <a:pt x="1077472" y="564846"/>
                </a:cubicBezTo>
                <a:cubicBezTo>
                  <a:pt x="1077472" y="564846"/>
                  <a:pt x="1077472" y="564846"/>
                  <a:pt x="1062367" y="574923"/>
                </a:cubicBezTo>
                <a:cubicBezTo>
                  <a:pt x="1062367" y="574923"/>
                  <a:pt x="1062367" y="574923"/>
                  <a:pt x="1077472" y="579962"/>
                </a:cubicBezTo>
                <a:cubicBezTo>
                  <a:pt x="1077472" y="579962"/>
                  <a:pt x="1077472" y="579962"/>
                  <a:pt x="1127821" y="544694"/>
                </a:cubicBezTo>
                <a:cubicBezTo>
                  <a:pt x="1127821" y="544694"/>
                  <a:pt x="1127821" y="544694"/>
                  <a:pt x="1152995" y="524541"/>
                </a:cubicBezTo>
                <a:cubicBezTo>
                  <a:pt x="1158031" y="524541"/>
                  <a:pt x="1158031" y="524541"/>
                  <a:pt x="1163065" y="529580"/>
                </a:cubicBezTo>
                <a:cubicBezTo>
                  <a:pt x="1163065" y="529580"/>
                  <a:pt x="1163065" y="529580"/>
                  <a:pt x="1137890" y="554771"/>
                </a:cubicBezTo>
                <a:cubicBezTo>
                  <a:pt x="1137890" y="554771"/>
                  <a:pt x="1137890" y="554771"/>
                  <a:pt x="1163065" y="569885"/>
                </a:cubicBezTo>
                <a:cubicBezTo>
                  <a:pt x="1163065" y="569885"/>
                  <a:pt x="1163065" y="569885"/>
                  <a:pt x="1188239" y="564846"/>
                </a:cubicBezTo>
                <a:cubicBezTo>
                  <a:pt x="1188239" y="564846"/>
                  <a:pt x="1188239" y="564846"/>
                  <a:pt x="1188239" y="574923"/>
                </a:cubicBezTo>
                <a:cubicBezTo>
                  <a:pt x="1193275" y="584999"/>
                  <a:pt x="1198309" y="605151"/>
                  <a:pt x="1228519" y="549732"/>
                </a:cubicBezTo>
                <a:cubicBezTo>
                  <a:pt x="1228519" y="549732"/>
                  <a:pt x="1228519" y="549732"/>
                  <a:pt x="1258728" y="529580"/>
                </a:cubicBezTo>
                <a:cubicBezTo>
                  <a:pt x="1258728" y="529580"/>
                  <a:pt x="1258728" y="529580"/>
                  <a:pt x="1278868" y="534618"/>
                </a:cubicBezTo>
                <a:cubicBezTo>
                  <a:pt x="1283902" y="514466"/>
                  <a:pt x="1288938" y="534618"/>
                  <a:pt x="1319148" y="514466"/>
                </a:cubicBezTo>
                <a:cubicBezTo>
                  <a:pt x="1319148" y="514466"/>
                  <a:pt x="1319148" y="514466"/>
                  <a:pt x="1309078" y="504389"/>
                </a:cubicBezTo>
                <a:cubicBezTo>
                  <a:pt x="1309078" y="504389"/>
                  <a:pt x="1309078" y="504389"/>
                  <a:pt x="1263763" y="519504"/>
                </a:cubicBezTo>
                <a:cubicBezTo>
                  <a:pt x="1258728" y="519504"/>
                  <a:pt x="1299007" y="504389"/>
                  <a:pt x="1283902" y="499352"/>
                </a:cubicBezTo>
                <a:cubicBezTo>
                  <a:pt x="1283902" y="499352"/>
                  <a:pt x="1283902" y="499352"/>
                  <a:pt x="1288938" y="494314"/>
                </a:cubicBezTo>
                <a:cubicBezTo>
                  <a:pt x="1288938" y="499352"/>
                  <a:pt x="1293973" y="479199"/>
                  <a:pt x="1293973" y="504389"/>
                </a:cubicBezTo>
                <a:cubicBezTo>
                  <a:pt x="1293973" y="504389"/>
                  <a:pt x="1293973" y="504389"/>
                  <a:pt x="1319148" y="494314"/>
                </a:cubicBezTo>
                <a:cubicBezTo>
                  <a:pt x="1319148" y="494314"/>
                  <a:pt x="1319148" y="494314"/>
                  <a:pt x="1389636" y="479199"/>
                </a:cubicBezTo>
                <a:cubicBezTo>
                  <a:pt x="1389636" y="479199"/>
                  <a:pt x="1389636" y="479199"/>
                  <a:pt x="1384600" y="464084"/>
                </a:cubicBezTo>
                <a:cubicBezTo>
                  <a:pt x="1384600" y="464084"/>
                  <a:pt x="1384600" y="464084"/>
                  <a:pt x="1404741" y="469123"/>
                </a:cubicBezTo>
                <a:cubicBezTo>
                  <a:pt x="1409776" y="469123"/>
                  <a:pt x="1429916" y="448970"/>
                  <a:pt x="1434950" y="443932"/>
                </a:cubicBezTo>
                <a:cubicBezTo>
                  <a:pt x="1434950" y="443932"/>
                  <a:pt x="1434950" y="443932"/>
                  <a:pt x="1394671" y="428818"/>
                </a:cubicBezTo>
                <a:cubicBezTo>
                  <a:pt x="1394671" y="428818"/>
                  <a:pt x="1394671" y="428818"/>
                  <a:pt x="1359426" y="433856"/>
                </a:cubicBezTo>
                <a:cubicBezTo>
                  <a:pt x="1359426" y="433856"/>
                  <a:pt x="1359426" y="433856"/>
                  <a:pt x="1354392" y="438893"/>
                </a:cubicBezTo>
                <a:cubicBezTo>
                  <a:pt x="1354392" y="438893"/>
                  <a:pt x="1354392" y="438893"/>
                  <a:pt x="1354392" y="443932"/>
                </a:cubicBezTo>
                <a:cubicBezTo>
                  <a:pt x="1354392" y="443932"/>
                  <a:pt x="1354392" y="443932"/>
                  <a:pt x="1349356" y="454009"/>
                </a:cubicBezTo>
                <a:cubicBezTo>
                  <a:pt x="1349356" y="454009"/>
                  <a:pt x="1344322" y="459046"/>
                  <a:pt x="1334251" y="459046"/>
                </a:cubicBezTo>
                <a:cubicBezTo>
                  <a:pt x="1334251" y="454009"/>
                  <a:pt x="1344322" y="448970"/>
                  <a:pt x="1344322" y="443932"/>
                </a:cubicBezTo>
                <a:cubicBezTo>
                  <a:pt x="1344322" y="443932"/>
                  <a:pt x="1344322" y="443932"/>
                  <a:pt x="1288938" y="438893"/>
                </a:cubicBezTo>
                <a:cubicBezTo>
                  <a:pt x="1288938" y="438893"/>
                  <a:pt x="1288938" y="438893"/>
                  <a:pt x="1273833" y="438893"/>
                </a:cubicBezTo>
                <a:cubicBezTo>
                  <a:pt x="1273833" y="438893"/>
                  <a:pt x="1273833" y="438893"/>
                  <a:pt x="1263763" y="454009"/>
                </a:cubicBezTo>
                <a:cubicBezTo>
                  <a:pt x="1263763" y="454009"/>
                  <a:pt x="1263763" y="454009"/>
                  <a:pt x="1152995" y="469123"/>
                </a:cubicBezTo>
                <a:cubicBezTo>
                  <a:pt x="1152995" y="469123"/>
                  <a:pt x="1152995" y="469123"/>
                  <a:pt x="1137890" y="443932"/>
                </a:cubicBezTo>
                <a:cubicBezTo>
                  <a:pt x="1137890" y="443932"/>
                  <a:pt x="1137890" y="443932"/>
                  <a:pt x="1122785" y="454009"/>
                </a:cubicBezTo>
                <a:cubicBezTo>
                  <a:pt x="1122785" y="454009"/>
                  <a:pt x="1122785" y="454009"/>
                  <a:pt x="1122785" y="438893"/>
                </a:cubicBezTo>
                <a:cubicBezTo>
                  <a:pt x="1122785" y="438893"/>
                  <a:pt x="1122785" y="438893"/>
                  <a:pt x="1087541" y="428818"/>
                </a:cubicBezTo>
                <a:cubicBezTo>
                  <a:pt x="1087541" y="428818"/>
                  <a:pt x="1087541" y="428818"/>
                  <a:pt x="1047262" y="428818"/>
                </a:cubicBezTo>
                <a:cubicBezTo>
                  <a:pt x="1047262" y="428818"/>
                  <a:pt x="1047262" y="428818"/>
                  <a:pt x="1057333" y="454009"/>
                </a:cubicBezTo>
                <a:cubicBezTo>
                  <a:pt x="1057333" y="454009"/>
                  <a:pt x="1057333" y="454009"/>
                  <a:pt x="1001948" y="438893"/>
                </a:cubicBezTo>
                <a:cubicBezTo>
                  <a:pt x="1001948" y="438893"/>
                  <a:pt x="1001948" y="438893"/>
                  <a:pt x="991879" y="428818"/>
                </a:cubicBezTo>
                <a:cubicBezTo>
                  <a:pt x="991879" y="428818"/>
                  <a:pt x="991879" y="428818"/>
                  <a:pt x="1017053" y="403627"/>
                </a:cubicBezTo>
                <a:cubicBezTo>
                  <a:pt x="1017053" y="403627"/>
                  <a:pt x="1017053" y="403627"/>
                  <a:pt x="1001948" y="393551"/>
                </a:cubicBezTo>
                <a:cubicBezTo>
                  <a:pt x="1001948" y="393551"/>
                  <a:pt x="1001948" y="393551"/>
                  <a:pt x="986843" y="398588"/>
                </a:cubicBezTo>
                <a:cubicBezTo>
                  <a:pt x="986843" y="398588"/>
                  <a:pt x="986843" y="398588"/>
                  <a:pt x="981809" y="428818"/>
                </a:cubicBezTo>
                <a:cubicBezTo>
                  <a:pt x="941530" y="469123"/>
                  <a:pt x="1017053" y="408665"/>
                  <a:pt x="1006984" y="479199"/>
                </a:cubicBezTo>
                <a:cubicBezTo>
                  <a:pt x="1006984" y="479199"/>
                  <a:pt x="1006984" y="479199"/>
                  <a:pt x="966704" y="454009"/>
                </a:cubicBezTo>
                <a:cubicBezTo>
                  <a:pt x="966704" y="454009"/>
                  <a:pt x="966704" y="454009"/>
                  <a:pt x="961669" y="464084"/>
                </a:cubicBezTo>
                <a:cubicBezTo>
                  <a:pt x="961669" y="464084"/>
                  <a:pt x="961669" y="464084"/>
                  <a:pt x="951599" y="454009"/>
                </a:cubicBezTo>
                <a:cubicBezTo>
                  <a:pt x="951599" y="454009"/>
                  <a:pt x="951599" y="454009"/>
                  <a:pt x="931460" y="464084"/>
                </a:cubicBezTo>
                <a:cubicBezTo>
                  <a:pt x="931460" y="464084"/>
                  <a:pt x="931460" y="464084"/>
                  <a:pt x="886145" y="454009"/>
                </a:cubicBezTo>
                <a:cubicBezTo>
                  <a:pt x="886145" y="454009"/>
                  <a:pt x="886145" y="454009"/>
                  <a:pt x="860970" y="469123"/>
                </a:cubicBezTo>
                <a:cubicBezTo>
                  <a:pt x="860970" y="469123"/>
                  <a:pt x="860970" y="469123"/>
                  <a:pt x="850901" y="464084"/>
                </a:cubicBezTo>
                <a:cubicBezTo>
                  <a:pt x="850901" y="464084"/>
                  <a:pt x="850901" y="464084"/>
                  <a:pt x="830762" y="479199"/>
                </a:cubicBezTo>
                <a:cubicBezTo>
                  <a:pt x="830762" y="474161"/>
                  <a:pt x="830762" y="464084"/>
                  <a:pt x="815657" y="454009"/>
                </a:cubicBezTo>
                <a:cubicBezTo>
                  <a:pt x="815657" y="454009"/>
                  <a:pt x="815657" y="454009"/>
                  <a:pt x="820691" y="438893"/>
                </a:cubicBezTo>
                <a:cubicBezTo>
                  <a:pt x="820691" y="438893"/>
                  <a:pt x="820691" y="438893"/>
                  <a:pt x="850901" y="438893"/>
                </a:cubicBezTo>
                <a:cubicBezTo>
                  <a:pt x="845865" y="443932"/>
                  <a:pt x="881111" y="454009"/>
                  <a:pt x="845865" y="433856"/>
                </a:cubicBezTo>
                <a:cubicBezTo>
                  <a:pt x="845865" y="433856"/>
                  <a:pt x="845865" y="433856"/>
                  <a:pt x="876075" y="403627"/>
                </a:cubicBezTo>
                <a:cubicBezTo>
                  <a:pt x="876075" y="403627"/>
                  <a:pt x="876075" y="403627"/>
                  <a:pt x="845865" y="378436"/>
                </a:cubicBezTo>
                <a:cubicBezTo>
                  <a:pt x="845865" y="378436"/>
                  <a:pt x="845865" y="378436"/>
                  <a:pt x="845865" y="363322"/>
                </a:cubicBezTo>
                <a:cubicBezTo>
                  <a:pt x="845865" y="363322"/>
                  <a:pt x="845865" y="363322"/>
                  <a:pt x="810621" y="353246"/>
                </a:cubicBezTo>
                <a:cubicBezTo>
                  <a:pt x="810621" y="353246"/>
                  <a:pt x="810621" y="353246"/>
                  <a:pt x="830762" y="333094"/>
                </a:cubicBezTo>
                <a:cubicBezTo>
                  <a:pt x="830762" y="333094"/>
                  <a:pt x="830762" y="333094"/>
                  <a:pt x="795516" y="333094"/>
                </a:cubicBezTo>
                <a:cubicBezTo>
                  <a:pt x="795516" y="333094"/>
                  <a:pt x="795516" y="333094"/>
                  <a:pt x="800552" y="328055"/>
                </a:cubicBezTo>
                <a:cubicBezTo>
                  <a:pt x="810621" y="323017"/>
                  <a:pt x="820691" y="312940"/>
                  <a:pt x="845865" y="302864"/>
                </a:cubicBezTo>
                <a:cubicBezTo>
                  <a:pt x="845865" y="302864"/>
                  <a:pt x="845865" y="302864"/>
                  <a:pt x="835796" y="287751"/>
                </a:cubicBezTo>
                <a:cubicBezTo>
                  <a:pt x="835796" y="287751"/>
                  <a:pt x="835796" y="287751"/>
                  <a:pt x="815657" y="292789"/>
                </a:cubicBezTo>
                <a:cubicBezTo>
                  <a:pt x="815657" y="292789"/>
                  <a:pt x="815657" y="292789"/>
                  <a:pt x="805587" y="282712"/>
                </a:cubicBezTo>
                <a:cubicBezTo>
                  <a:pt x="805587" y="282712"/>
                  <a:pt x="805587" y="282712"/>
                  <a:pt x="714959" y="287751"/>
                </a:cubicBezTo>
                <a:cubicBezTo>
                  <a:pt x="714959" y="287751"/>
                  <a:pt x="714959" y="287751"/>
                  <a:pt x="770342" y="267598"/>
                </a:cubicBezTo>
                <a:cubicBezTo>
                  <a:pt x="765308" y="272635"/>
                  <a:pt x="775377" y="302864"/>
                  <a:pt x="780413" y="252483"/>
                </a:cubicBezTo>
                <a:cubicBezTo>
                  <a:pt x="780413" y="252483"/>
                  <a:pt x="780413" y="252483"/>
                  <a:pt x="800552" y="272635"/>
                </a:cubicBezTo>
                <a:cubicBezTo>
                  <a:pt x="800552" y="272635"/>
                  <a:pt x="800552" y="272635"/>
                  <a:pt x="866006" y="267598"/>
                </a:cubicBezTo>
                <a:cubicBezTo>
                  <a:pt x="866006" y="267598"/>
                  <a:pt x="866006" y="267598"/>
                  <a:pt x="855936" y="242407"/>
                </a:cubicBezTo>
                <a:cubicBezTo>
                  <a:pt x="855936" y="242407"/>
                  <a:pt x="855936" y="242407"/>
                  <a:pt x="830762" y="237369"/>
                </a:cubicBezTo>
                <a:cubicBezTo>
                  <a:pt x="830762" y="237369"/>
                  <a:pt x="830762" y="237369"/>
                  <a:pt x="855936" y="227293"/>
                </a:cubicBezTo>
                <a:cubicBezTo>
                  <a:pt x="855936" y="227293"/>
                  <a:pt x="855936" y="227293"/>
                  <a:pt x="850901" y="202102"/>
                </a:cubicBezTo>
                <a:cubicBezTo>
                  <a:pt x="835796" y="197064"/>
                  <a:pt x="830762" y="207141"/>
                  <a:pt x="820691" y="202102"/>
                </a:cubicBezTo>
                <a:cubicBezTo>
                  <a:pt x="820691" y="202102"/>
                  <a:pt x="820691" y="202102"/>
                  <a:pt x="820691" y="181950"/>
                </a:cubicBezTo>
                <a:cubicBezTo>
                  <a:pt x="820691" y="181950"/>
                  <a:pt x="820691" y="181950"/>
                  <a:pt x="830762" y="156759"/>
                </a:cubicBezTo>
                <a:cubicBezTo>
                  <a:pt x="830762" y="156759"/>
                  <a:pt x="830762" y="156759"/>
                  <a:pt x="810621" y="156759"/>
                </a:cubicBezTo>
                <a:cubicBezTo>
                  <a:pt x="820691" y="151720"/>
                  <a:pt x="830762" y="141645"/>
                  <a:pt x="850901" y="126529"/>
                </a:cubicBezTo>
                <a:cubicBezTo>
                  <a:pt x="850901" y="126529"/>
                  <a:pt x="850901" y="126529"/>
                  <a:pt x="906285" y="126529"/>
                </a:cubicBezTo>
                <a:cubicBezTo>
                  <a:pt x="906285" y="126529"/>
                  <a:pt x="906285" y="126529"/>
                  <a:pt x="961669" y="126529"/>
                </a:cubicBezTo>
                <a:cubicBezTo>
                  <a:pt x="961669" y="126529"/>
                  <a:pt x="961669" y="126529"/>
                  <a:pt x="961669" y="116454"/>
                </a:cubicBezTo>
                <a:cubicBezTo>
                  <a:pt x="961669" y="116454"/>
                  <a:pt x="961669" y="116454"/>
                  <a:pt x="986843" y="116454"/>
                </a:cubicBezTo>
                <a:cubicBezTo>
                  <a:pt x="986843" y="116454"/>
                  <a:pt x="986843" y="116454"/>
                  <a:pt x="989360" y="113934"/>
                </a:cubicBezTo>
                <a:lnTo>
                  <a:pt x="990525" y="112771"/>
                </a:lnTo>
                <a:lnTo>
                  <a:pt x="993530" y="113306"/>
                </a:lnTo>
                <a:cubicBezTo>
                  <a:pt x="1000059" y="110471"/>
                  <a:pt x="1013276" y="103859"/>
                  <a:pt x="1037192" y="91263"/>
                </a:cubicBezTo>
                <a:cubicBezTo>
                  <a:pt x="1037192" y="91263"/>
                  <a:pt x="1037192" y="91263"/>
                  <a:pt x="1027123" y="76149"/>
                </a:cubicBezTo>
                <a:cubicBezTo>
                  <a:pt x="1027123" y="76149"/>
                  <a:pt x="1027123" y="76149"/>
                  <a:pt x="1082507" y="86225"/>
                </a:cubicBezTo>
                <a:cubicBezTo>
                  <a:pt x="1082507" y="86225"/>
                  <a:pt x="1082507" y="86225"/>
                  <a:pt x="1107682" y="71111"/>
                </a:cubicBezTo>
                <a:cubicBezTo>
                  <a:pt x="1107682" y="76149"/>
                  <a:pt x="1097611" y="86225"/>
                  <a:pt x="1127821" y="76149"/>
                </a:cubicBezTo>
                <a:cubicBezTo>
                  <a:pt x="1127821" y="76149"/>
                  <a:pt x="1127821" y="76149"/>
                  <a:pt x="1127821" y="61035"/>
                </a:cubicBezTo>
                <a:cubicBezTo>
                  <a:pt x="1127821" y="61035"/>
                  <a:pt x="1127821" y="61035"/>
                  <a:pt x="1067402" y="50958"/>
                </a:cubicBezTo>
                <a:cubicBezTo>
                  <a:pt x="1067402" y="50958"/>
                  <a:pt x="1067402" y="50958"/>
                  <a:pt x="1047262" y="61035"/>
                </a:cubicBezTo>
                <a:cubicBezTo>
                  <a:pt x="1047262" y="61035"/>
                  <a:pt x="1047262" y="61035"/>
                  <a:pt x="1027123" y="50958"/>
                </a:cubicBezTo>
                <a:cubicBezTo>
                  <a:pt x="1027123" y="50958"/>
                  <a:pt x="1027123" y="50958"/>
                  <a:pt x="991879" y="61035"/>
                </a:cubicBezTo>
                <a:cubicBezTo>
                  <a:pt x="991879" y="61035"/>
                  <a:pt x="991879" y="61035"/>
                  <a:pt x="946564" y="45920"/>
                </a:cubicBezTo>
                <a:cubicBezTo>
                  <a:pt x="946564" y="50958"/>
                  <a:pt x="946564" y="55997"/>
                  <a:pt x="946564" y="55997"/>
                </a:cubicBezTo>
                <a:cubicBezTo>
                  <a:pt x="941530" y="55997"/>
                  <a:pt x="931460" y="61035"/>
                  <a:pt x="921389" y="66072"/>
                </a:cubicBezTo>
                <a:cubicBezTo>
                  <a:pt x="921389" y="66072"/>
                  <a:pt x="921389" y="66072"/>
                  <a:pt x="871040" y="55997"/>
                </a:cubicBezTo>
                <a:cubicBezTo>
                  <a:pt x="871040" y="50958"/>
                  <a:pt x="866006" y="40883"/>
                  <a:pt x="866006" y="35844"/>
                </a:cubicBezTo>
                <a:cubicBezTo>
                  <a:pt x="866006" y="35844"/>
                  <a:pt x="866006" y="35844"/>
                  <a:pt x="810621" y="30806"/>
                </a:cubicBezTo>
                <a:cubicBezTo>
                  <a:pt x="810621" y="30806"/>
                  <a:pt x="810621" y="30806"/>
                  <a:pt x="790482" y="25767"/>
                </a:cubicBezTo>
                <a:cubicBezTo>
                  <a:pt x="790482" y="25767"/>
                  <a:pt x="790482" y="25767"/>
                  <a:pt x="765308" y="35844"/>
                </a:cubicBezTo>
                <a:cubicBezTo>
                  <a:pt x="765308" y="35844"/>
                  <a:pt x="765308" y="35844"/>
                  <a:pt x="790482" y="15692"/>
                </a:cubicBezTo>
                <a:cubicBezTo>
                  <a:pt x="790482" y="15692"/>
                  <a:pt x="790482" y="15692"/>
                  <a:pt x="941530" y="10653"/>
                </a:cubicBezTo>
                <a:cubicBezTo>
                  <a:pt x="941530" y="10653"/>
                  <a:pt x="941530" y="10653"/>
                  <a:pt x="1022087" y="15692"/>
                </a:cubicBezTo>
                <a:cubicBezTo>
                  <a:pt x="1032158" y="15692"/>
                  <a:pt x="1027123" y="-4461"/>
                  <a:pt x="1042228" y="10653"/>
                </a:cubicBezTo>
                <a:close/>
              </a:path>
            </a:pathLst>
          </a:cu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48662" y="3287543"/>
            <a:ext cx="5448753" cy="203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Calibri" panose="020F0502020204030204"/>
              </a:rPr>
              <a:t>Консультирование пользователей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Calibri" panose="020F0502020204030204"/>
              </a:rPr>
              <a:t>по рабочим дням с 09:00 до 18:00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Calibri" panose="020F0502020204030204"/>
              </a:rPr>
              <a:t>телефон: 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/>
              </a:rPr>
              <a:t>+7(812)417-41-94 </a:t>
            </a:r>
            <a:endParaRPr lang="ru-RU" sz="2000" b="1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Calibri" panose="020F0502020204030204"/>
              </a:rPr>
              <a:t>электронная почта</a:t>
            </a:r>
            <a:r>
              <a:rPr lang="ru-RU" sz="2000" b="1" dirty="0" smtClean="0">
                <a:solidFill>
                  <a:sysClr val="windowText" lastClr="000000"/>
                </a:solidFill>
                <a:latin typeface="Calibri" panose="020F0502020204030204"/>
              </a:rPr>
              <a:t>: </a:t>
            </a:r>
            <a:r>
              <a:rPr lang="en-US" sz="2000" b="1" dirty="0" smtClean="0">
                <a:solidFill>
                  <a:sysClr val="windowText" lastClr="000000"/>
                </a:solidFill>
                <a:latin typeface="Calibri" panose="020F0502020204030204"/>
              </a:rPr>
              <a:t>pob-support@iac.spb.ru</a:t>
            </a:r>
            <a:endParaRPr lang="ru-RU" sz="2000" b="1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3635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0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3635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Calibri" panose="020F0502020204030204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Calibri" panose="020F0502020204030204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0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dirty="0"/>
              <a:t>Шаг 1. Авторизация</a:t>
            </a:r>
          </a:p>
        </p:txBody>
      </p:sp>
      <p:sp>
        <p:nvSpPr>
          <p:cNvPr id="61" name="Rectangle 44"/>
          <p:cNvSpPr/>
          <p:nvPr/>
        </p:nvSpPr>
        <p:spPr>
          <a:xfrm>
            <a:off x="8143103" y="1879777"/>
            <a:ext cx="4010526" cy="3154710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r>
              <a:rPr lang="ru-RU" sz="1800" dirty="0"/>
              <a:t>Для начала работы с </a:t>
            </a:r>
            <a:r>
              <a:rPr lang="ru-RU" sz="1800" dirty="0" smtClean="0"/>
              <a:t>необходимо </a:t>
            </a:r>
            <a:r>
              <a:rPr lang="ru-RU" sz="1800" dirty="0"/>
              <a:t>перейти по ссылке</a:t>
            </a:r>
            <a:r>
              <a:rPr lang="ru-RU" sz="1800" dirty="0" smtClean="0"/>
              <a:t>:</a:t>
            </a:r>
          </a:p>
          <a:p>
            <a:endParaRPr lang="ru-RU" sz="1800" dirty="0"/>
          </a:p>
          <a:p>
            <a:r>
              <a:rPr lang="ru-RU" sz="1800" b="1" u="sng" dirty="0">
                <a:solidFill>
                  <a:srgbClr val="FF0000"/>
                </a:solidFill>
              </a:rPr>
              <a:t>https://</a:t>
            </a:r>
            <a:r>
              <a:rPr lang="ru-RU" sz="1800" b="1" u="sng" dirty="0" smtClean="0">
                <a:solidFill>
                  <a:srgbClr val="FF0000"/>
                </a:solidFill>
              </a:rPr>
              <a:t>mtsogs.pob.adc.spb.ru</a:t>
            </a:r>
            <a:endParaRPr lang="ru-RU" sz="1800" b="1" dirty="0">
              <a:solidFill>
                <a:srgbClr val="FF0000"/>
              </a:solidFill>
            </a:endParaRPr>
          </a:p>
          <a:p>
            <a:endParaRPr lang="ru-RU" sz="1800" dirty="0" smtClean="0"/>
          </a:p>
          <a:p>
            <a:r>
              <a:rPr lang="ru-RU" sz="1800" dirty="0" smtClean="0"/>
              <a:t>Будет </a:t>
            </a:r>
            <a:r>
              <a:rPr lang="ru-RU" sz="1800" dirty="0"/>
              <a:t>открыта экранная форма </a:t>
            </a:r>
            <a:r>
              <a:rPr lang="ru-RU" sz="1800" dirty="0" smtClean="0"/>
              <a:t>авторизации. </a:t>
            </a:r>
          </a:p>
          <a:p>
            <a:endParaRPr lang="ru-RU" sz="1800" dirty="0"/>
          </a:p>
          <a:p>
            <a:r>
              <a:rPr lang="ru-RU" sz="1800" dirty="0" smtClean="0"/>
              <a:t>Необходимо </a:t>
            </a:r>
            <a:r>
              <a:rPr lang="ru-RU" sz="1800" dirty="0"/>
              <a:t>ввести логин и пароль и нажать на кнопку «Войти».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8" y="1252094"/>
            <a:ext cx="71723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26276" y="374963"/>
            <a:ext cx="10363200" cy="430887"/>
          </a:xfrm>
        </p:spPr>
        <p:txBody>
          <a:bodyPr/>
          <a:lstStyle/>
          <a:p>
            <a:r>
              <a:rPr lang="ru-RU" dirty="0"/>
              <a:t>Шаг </a:t>
            </a:r>
            <a:r>
              <a:rPr lang="ru-RU" dirty="0" smtClean="0"/>
              <a:t>2. </a:t>
            </a:r>
            <a:r>
              <a:rPr lang="ru-RU" u="sng" dirty="0" smtClean="0"/>
              <a:t>Фотофиксация кровли</a:t>
            </a:r>
            <a:endParaRPr lang="ru-RU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3969" y="3704882"/>
            <a:ext cx="11521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фотофиксации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Ответственный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 выполнение мероприятий по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контролю за состоянием дворовых территорий 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зимний период при фотофиксации состояния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дворовых территорий выполняет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фотофиксацию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двора и входа в здание.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Максимальное количество фотографий не должно превышать 10 шт. Размер каждой фотографии не должен превышать 10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Мб.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3969" y="1429372"/>
            <a:ext cx="258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со сроками ведомственного контроля, указанными в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поручении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ответственный за содержание здания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проводит фотофиксацию кровли со всех сторон здания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79" y="1338664"/>
            <a:ext cx="8668150" cy="224352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967788" y="2117558"/>
            <a:ext cx="7700212" cy="866274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05" y="1141735"/>
            <a:ext cx="9765631" cy="4701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b="1" dirty="0"/>
              <a:t>Шаг </a:t>
            </a:r>
            <a:r>
              <a:rPr lang="ru-RU" b="1" dirty="0" smtClean="0"/>
              <a:t>3. Вход в подсистему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1243" y="710848"/>
            <a:ext cx="93286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авторизации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будет открыта главная страница подсистемы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3305" y="5909686"/>
            <a:ext cx="1024305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>Для выполнения  поручений необходимо перейти в раздел «Планирование»  в «Реестр поручений»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3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b="1" dirty="0"/>
              <a:t>Шаг </a:t>
            </a:r>
            <a:r>
              <a:rPr lang="ru-RU" b="1" dirty="0" smtClean="0"/>
              <a:t>4. </a:t>
            </a:r>
            <a:r>
              <a:rPr lang="ru-RU" b="1" dirty="0"/>
              <a:t>Выбор </a:t>
            </a:r>
            <a:r>
              <a:rPr lang="ru-RU" b="1" dirty="0" smtClean="0"/>
              <a:t>задания из поручения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0" y="697796"/>
            <a:ext cx="69469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перечне поручений необходимо выбрать нужное и нажать на идентификатор поручения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10848"/>
            <a:ext cx="4419600" cy="29144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2486" y="4118488"/>
            <a:ext cx="4644840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/>
              <a:t>Будет открыта карточка </a:t>
            </a:r>
            <a:r>
              <a:rPr lang="ru-RU" sz="1800" dirty="0" smtClean="0"/>
              <a:t>поручения на вкладке «Информация», для работы необходимо выбрать вкладку «Объекты»</a:t>
            </a:r>
          </a:p>
          <a:p>
            <a:pPr indent="9017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карточке поручения реализован поиск задания по адресу и названию организации, ответственной за содержание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3727" y="6409061"/>
            <a:ext cx="324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Карточка поручения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3947" y="3667336"/>
            <a:ext cx="324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Выбор поручения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52" y="2163610"/>
            <a:ext cx="7019912" cy="392272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893276" y="3348682"/>
            <a:ext cx="1322173" cy="1631091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9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b="1" dirty="0"/>
              <a:t>Шаг </a:t>
            </a:r>
            <a:r>
              <a:rPr lang="ru-RU" b="1" dirty="0" smtClean="0"/>
              <a:t>5. </a:t>
            </a:r>
            <a:r>
              <a:rPr lang="ru-RU" b="1" dirty="0"/>
              <a:t>Проверка </a:t>
            </a:r>
            <a:r>
              <a:rPr lang="ru-RU" b="1" dirty="0" smtClean="0"/>
              <a:t>объекта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5115" y="705237"/>
            <a:ext cx="10393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Для отработки </a:t>
            </a:r>
            <a:r>
              <a:rPr lang="ru-RU" sz="1800" dirty="0" smtClean="0"/>
              <a:t>задания из поручения </a:t>
            </a:r>
            <a:r>
              <a:rPr lang="ru-RU" sz="1800" dirty="0"/>
              <a:t>необходимо </a:t>
            </a:r>
            <a:r>
              <a:rPr lang="ru-RU" sz="1800" dirty="0" smtClean="0"/>
              <a:t>зафиксировать его техническое состояние. </a:t>
            </a:r>
          </a:p>
          <a:p>
            <a:pPr algn="ctr"/>
            <a:r>
              <a:rPr lang="ru-RU" sz="1800" dirty="0" smtClean="0"/>
              <a:t>Объект </a:t>
            </a:r>
            <a:r>
              <a:rPr lang="ru-RU" sz="1800" dirty="0"/>
              <a:t>считается проверенным, если указано его техническое состояние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«удовлетворительное» или «неудовлетворительное».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1131" y="1794238"/>
            <a:ext cx="5226049" cy="43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/>
              <a:t>Для указания технического состояния </a:t>
            </a:r>
            <a:r>
              <a:rPr lang="ru-RU" sz="1800" dirty="0" smtClean="0"/>
              <a:t> «удовлетворительное</a:t>
            </a:r>
            <a:r>
              <a:rPr lang="ru-RU" sz="1800" dirty="0"/>
              <a:t>» (отсутствия наледи и снега на </a:t>
            </a:r>
            <a:r>
              <a:rPr lang="ru-RU" sz="1800" dirty="0" smtClean="0"/>
              <a:t>кровле) необходимо </a:t>
            </a:r>
            <a:r>
              <a:rPr lang="ru-RU" sz="1800" dirty="0"/>
              <a:t>нажать </a:t>
            </a:r>
            <a:r>
              <a:rPr lang="ru-RU" sz="1800" dirty="0" smtClean="0"/>
              <a:t>в таблице поручения на </a:t>
            </a:r>
            <a:r>
              <a:rPr lang="ru-RU" sz="1800" dirty="0"/>
              <a:t>кнопку «</a:t>
            </a:r>
            <a:r>
              <a:rPr lang="ru-RU" sz="1800" dirty="0" smtClean="0"/>
              <a:t>Проверить», будет </a:t>
            </a:r>
            <a:r>
              <a:rPr lang="ru-RU" sz="1800" dirty="0"/>
              <a:t>открыта форма </a:t>
            </a:r>
            <a:r>
              <a:rPr lang="ru-RU" sz="1800" dirty="0" smtClean="0"/>
              <a:t>проверки. необходимо убедится что проставлено </a:t>
            </a:r>
            <a:r>
              <a:rPr lang="ru-RU" sz="1800" dirty="0"/>
              <a:t>техническое состояние «Удовлетворительное</a:t>
            </a:r>
            <a:r>
              <a:rPr lang="ru-RU" sz="1800" dirty="0" smtClean="0"/>
              <a:t>» (установлено по умолчанию) и </a:t>
            </a:r>
            <a:r>
              <a:rPr lang="ru-RU" sz="1800" dirty="0"/>
              <a:t>прикрепить </a:t>
            </a:r>
            <a:r>
              <a:rPr lang="ru-RU" sz="1800" dirty="0" smtClean="0"/>
              <a:t>фотографию(и),  подтверждающие техническое состояние и </a:t>
            </a:r>
            <a:r>
              <a:rPr lang="ru-RU" sz="1800" dirty="0"/>
              <a:t>нажать на кнопку «Подтвердить</a:t>
            </a:r>
            <a:r>
              <a:rPr lang="ru-RU" sz="1800" dirty="0" smtClean="0"/>
              <a:t>».</a:t>
            </a:r>
            <a:endParaRPr lang="ru-RU" sz="1800" dirty="0"/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/>
              <a:t>Внесенные данные будут сохранены и отобразятся в таблице в карточке Поручения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434" y="5986668"/>
            <a:ext cx="3080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Форма проверки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4" y="1628567"/>
            <a:ext cx="6229895" cy="43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430887"/>
          </a:xfrm>
        </p:spPr>
        <p:txBody>
          <a:bodyPr/>
          <a:lstStyle/>
          <a:p>
            <a:r>
              <a:rPr lang="ru-RU" b="1" dirty="0"/>
              <a:t>Шаг 6</a:t>
            </a:r>
            <a:r>
              <a:rPr lang="ru-RU" b="1" dirty="0" smtClean="0"/>
              <a:t>. Фиксация нарушения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44448" y="1289104"/>
            <a:ext cx="3971089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случае наличия наледи и снега, необходимо нажать на кнопку «Зафиксировать». Система перейдет на этап создания рапорта о нарушении.</a:t>
            </a:r>
            <a:br>
              <a:rPr lang="ru-RU" sz="1800" dirty="0" smtClean="0"/>
            </a:b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7159" y="5919377"/>
            <a:ext cx="324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Карточка поручения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42" y="909346"/>
            <a:ext cx="6850606" cy="50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1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61774"/>
          </a:xfrm>
        </p:spPr>
        <p:txBody>
          <a:bodyPr/>
          <a:lstStyle/>
          <a:p>
            <a:r>
              <a:rPr lang="ru-RU" b="1" dirty="0"/>
              <a:t>Шаг 3. </a:t>
            </a:r>
            <a:r>
              <a:rPr lang="ru-RU" b="1" dirty="0" smtClean="0"/>
              <a:t>Подача </a:t>
            </a:r>
            <a:r>
              <a:rPr lang="ru-RU" b="1" dirty="0"/>
              <a:t>рапорта о нарушении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65951" y="1282458"/>
            <a:ext cx="5226049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/>
              <a:t>В случае если </a:t>
            </a:r>
            <a:r>
              <a:rPr lang="ru-RU" sz="1800" dirty="0" smtClean="0"/>
              <a:t>присутствует </a:t>
            </a:r>
            <a:r>
              <a:rPr lang="ru-RU" sz="1800" dirty="0"/>
              <a:t>наледь </a:t>
            </a:r>
            <a:r>
              <a:rPr lang="ru-RU" sz="1800" dirty="0" smtClean="0"/>
              <a:t>и снег необходимо </a:t>
            </a:r>
            <a:r>
              <a:rPr lang="ru-RU" sz="1800" dirty="0"/>
              <a:t>подать рапорт о фиксации нарушения</a:t>
            </a:r>
            <a:r>
              <a:rPr lang="ru-RU" sz="1800" dirty="0" smtClean="0"/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>После нажатия кнопки </a:t>
            </a:r>
            <a:r>
              <a:rPr lang="ru-RU" sz="1800" dirty="0"/>
              <a:t>«Зафиксировать» в </a:t>
            </a:r>
            <a:r>
              <a:rPr lang="ru-RU" sz="1800" dirty="0" smtClean="0"/>
              <a:t>карточке поручения.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>Будет </a:t>
            </a:r>
            <a:r>
              <a:rPr lang="ru-RU" sz="1800" dirty="0"/>
              <a:t>открыто окно подачи </a:t>
            </a:r>
            <a:r>
              <a:rPr lang="ru-RU" sz="1800" dirty="0" smtClean="0"/>
              <a:t>рапорта. </a:t>
            </a:r>
            <a:r>
              <a:rPr lang="ru-RU" sz="1800" dirty="0"/>
              <a:t>Необходимо выбрать тип фиксируемого </a:t>
            </a:r>
            <a:r>
              <a:rPr lang="ru-RU" sz="1800" dirty="0" smtClean="0"/>
              <a:t>нарушения (Нарушение порядка уборки объектов благоустройства), </a:t>
            </a:r>
            <a:r>
              <a:rPr lang="ru-RU" sz="1800" dirty="0"/>
              <a:t>прикрепить материалы </a:t>
            </a:r>
            <a:r>
              <a:rPr lang="ru-RU" sz="1800" dirty="0" err="1" smtClean="0"/>
              <a:t>фотофиксации</a:t>
            </a:r>
            <a:r>
              <a:rPr lang="ru-RU" sz="1800" dirty="0"/>
              <a:t>, поставить точку, в которой было зафиксировано нарушение и нажать на кнопку «Подать рапорт». </a:t>
            </a:r>
            <a:endParaRPr lang="ru-RU" sz="18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smtClean="0"/>
              <a:t>Будет </a:t>
            </a:r>
            <a:r>
              <a:rPr lang="ru-RU" sz="1800" dirty="0"/>
              <a:t>создан </a:t>
            </a:r>
            <a:r>
              <a:rPr lang="ru-RU" sz="1800" dirty="0" smtClean="0"/>
              <a:t>рапорт, </a:t>
            </a:r>
            <a:r>
              <a:rPr lang="ru-RU" sz="1800" dirty="0"/>
              <a:t>данные отобразятся в таблице объектов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1096" y="6048926"/>
            <a:ext cx="425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Форма подачи рапорта о нарушении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1" y="1141735"/>
            <a:ext cx="6358662" cy="46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61774"/>
          </a:xfrm>
        </p:spPr>
        <p:txBody>
          <a:bodyPr/>
          <a:lstStyle/>
          <a:p>
            <a:r>
              <a:rPr lang="ru-RU" b="1" dirty="0"/>
              <a:t>Шаг 4. Завершение поручения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8182" y="710848"/>
            <a:ext cx="7470981" cy="5528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115" y="6239577"/>
            <a:ext cx="675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Карточка поручения после того как будет проведена фиксация технического состояния всех объектов из поручения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976269" y="1089943"/>
            <a:ext cx="3042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После того как сотрудниками ИОГВ (подведомственных учреждений будет проведена оценка технического состояния всех дворовых территорий из поручения, ответственный за выполнение всего поручения от ИОГВ будет иметь возможность завершить проверку. В правом верхнем углу карточки поручения появится кнопка «Завершить проверку»  при нажатии на которую поручение будет считаться выполненным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8226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IAC">
      <a:dk1>
        <a:srgbClr val="FFFFFF"/>
      </a:dk1>
      <a:lt1>
        <a:srgbClr val="2B2B2D"/>
      </a:lt1>
      <a:dk2>
        <a:srgbClr val="16424E"/>
      </a:dk2>
      <a:lt2>
        <a:srgbClr val="1E5570"/>
      </a:lt2>
      <a:accent1>
        <a:srgbClr val="819D62"/>
      </a:accent1>
      <a:accent2>
        <a:srgbClr val="78A08C"/>
      </a:accent2>
      <a:accent3>
        <a:srgbClr val="5A919B"/>
      </a:accent3>
      <a:accent4>
        <a:srgbClr val="507D93"/>
      </a:accent4>
      <a:accent5>
        <a:srgbClr val="326E89"/>
      </a:accent5>
      <a:accent6>
        <a:srgbClr val="285F84"/>
      </a:accent6>
      <a:hlink>
        <a:srgbClr val="CA765C"/>
      </a:hlink>
      <a:folHlink>
        <a:srgbClr val="91462F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BA89FC97-9166-4B71-BC18-A3D51F24192D}" vid="{A909A365-B38A-4446-AE47-C4149D958D7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628</Words>
  <Application>Microsoft Office PowerPoint</Application>
  <PresentationFormat>Широкоэкранный</PresentationFormat>
  <Paragraphs>60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Times New Roman</vt:lpstr>
      <vt:lpstr>Open Sans Semibold</vt:lpstr>
      <vt:lpstr>Open Sans Light</vt:lpstr>
      <vt:lpstr>Open Sans Extrabold</vt:lpstr>
      <vt:lpstr>Arial</vt:lpstr>
      <vt:lpstr>Calibri</vt:lpstr>
      <vt:lpstr>Open Sans</vt:lpstr>
      <vt:lpstr>Тема1</vt:lpstr>
      <vt:lpstr>            Подсистема «Мониторинг технического состояния                                        объектов городской среды»                        (Руководство для ответственного за содержание здания)</vt:lpstr>
      <vt:lpstr>Шаг 1. Авторизация</vt:lpstr>
      <vt:lpstr>Шаг 2. Фотофиксация кровли</vt:lpstr>
      <vt:lpstr>Шаг 3. Вход в подсистему</vt:lpstr>
      <vt:lpstr>Шаг 4. Выбор задания из поручения</vt:lpstr>
      <vt:lpstr>Шаг 5. Проверка объекта</vt:lpstr>
      <vt:lpstr>Шаг 6. Фиксация нарушения</vt:lpstr>
      <vt:lpstr>Шаг 3. Подача рапорта о нарушении </vt:lpstr>
      <vt:lpstr>Шаг 4. Завершение поручения </vt:lpstr>
      <vt:lpstr>Шаг 5. Завершение рапорта</vt:lpstr>
      <vt:lpstr>Шаг 5. Завершение рапорта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Шевелева Дарья Владимировна</dc:creator>
  <cp:lastModifiedBy>Таглин Константин Васильевич</cp:lastModifiedBy>
  <cp:revision>48</cp:revision>
  <cp:lastPrinted>2019-11-27T09:40:46Z</cp:lastPrinted>
  <dcterms:created xsi:type="dcterms:W3CDTF">2019-09-04T12:30:12Z</dcterms:created>
  <dcterms:modified xsi:type="dcterms:W3CDTF">2020-02-11T08:51:42Z</dcterms:modified>
</cp:coreProperties>
</file>