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61" r:id="rId4"/>
    <p:sldId id="807" r:id="rId5"/>
    <p:sldId id="269" r:id="rId6"/>
    <p:sldId id="806" r:id="rId7"/>
    <p:sldId id="257" r:id="rId8"/>
    <p:sldId id="808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EF3"/>
    <a:srgbClr val="E97132"/>
    <a:srgbClr val="156082"/>
    <a:srgbClr val="F06C27"/>
    <a:srgbClr val="FF0000"/>
    <a:srgbClr val="A42496"/>
    <a:srgbClr val="05A2DF"/>
    <a:srgbClr val="11691C"/>
    <a:srgbClr val="0B6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5985" autoAdjust="0"/>
  </p:normalViewPr>
  <p:slideViewPr>
    <p:cSldViewPr snapToGrid="0">
      <p:cViewPr varScale="1">
        <p:scale>
          <a:sx n="102" d="100"/>
          <a:sy n="102" d="100"/>
        </p:scale>
        <p:origin x="696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020927957237288E-2"/>
          <c:y val="0.16914123364004324"/>
          <c:w val="0.92796250437221828"/>
          <c:h val="0.73469749641037829"/>
        </c:manualLayout>
      </c:layout>
      <c:lineChart>
        <c:grouping val="standard"/>
        <c:varyColors val="0"/>
        <c:ser>
          <c:idx val="0"/>
          <c:order val="0"/>
          <c:tx>
            <c:strRef>
              <c:f>'Сферум-год'!$A$4</c:f>
              <c:strCache>
                <c:ptCount val="1"/>
                <c:pt idx="0">
                  <c:v>Активные педагоги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7620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051527643648329E-2"/>
                  <c:y val="4.78265895972768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1F1-44C3-BA07-17B71172CD95}"/>
                </c:ext>
              </c:extLst>
            </c:dLbl>
            <c:dLbl>
              <c:idx val="1"/>
              <c:layout>
                <c:manualLayout>
                  <c:x val="-3.2683391477545523E-2"/>
                  <c:y val="5.20035843219298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1F1-44C3-BA07-17B71172CD95}"/>
                </c:ext>
              </c:extLst>
            </c:dLbl>
            <c:dLbl>
              <c:idx val="2"/>
              <c:layout>
                <c:manualLayout>
                  <c:x val="-2.320742276356871E-2"/>
                  <c:y val="5.1969604116943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F1-44C3-BA07-17B71172CD95}"/>
                </c:ext>
              </c:extLst>
            </c:dLbl>
            <c:dLbl>
              <c:idx val="3"/>
              <c:layout>
                <c:manualLayout>
                  <c:x val="-3.8223990434113217E-2"/>
                  <c:y val="4.98824714214835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F1-44C3-BA07-17B71172CD95}"/>
                </c:ext>
              </c:extLst>
            </c:dLbl>
            <c:dLbl>
              <c:idx val="4"/>
              <c:layout>
                <c:manualLayout>
                  <c:x val="-3.9788476581359769E-2"/>
                  <c:y val="4.36495948726237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1F1-44C3-BA07-17B71172CD95}"/>
                </c:ext>
              </c:extLst>
            </c:dLbl>
            <c:dLbl>
              <c:idx val="5"/>
              <c:layout>
                <c:manualLayout>
                  <c:x val="-4.1209493602122726E-2"/>
                  <c:y val="4.3649594872623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1F1-44C3-BA07-17B71172CD95}"/>
                </c:ext>
              </c:extLst>
            </c:dLbl>
            <c:dLbl>
              <c:idx val="7"/>
              <c:layout>
                <c:manualLayout>
                  <c:x val="-3.4104408498308481E-2"/>
                  <c:y val="4.3649594872623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1F1-44C3-BA07-17B71172CD95}"/>
                </c:ext>
              </c:extLst>
            </c:dLbl>
            <c:dLbl>
              <c:idx val="8"/>
              <c:layout>
                <c:manualLayout>
                  <c:x val="-1.5377201776018165E-2"/>
                  <c:y val="-2.7341438310520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F1-44C3-BA07-17B71172CD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'Сферум-год'!$B$3:$L$3</c:f>
              <c:strCache>
                <c:ptCount val="11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 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  <c:pt idx="9">
                  <c:v>Июнь</c:v>
                </c:pt>
                <c:pt idx="10">
                  <c:v>Сентябрь</c:v>
                </c:pt>
              </c:strCache>
            </c:strRef>
          </c:cat>
          <c:val>
            <c:numRef>
              <c:f>'Сферум-год'!$B$4:$L$4</c:f>
              <c:numCache>
                <c:formatCode>0.00%</c:formatCode>
                <c:ptCount val="11"/>
                <c:pt idx="0">
                  <c:v>7.8799999999999995E-2</c:v>
                </c:pt>
                <c:pt idx="1">
                  <c:v>9.01E-2</c:v>
                </c:pt>
                <c:pt idx="2">
                  <c:v>0.2019</c:v>
                </c:pt>
                <c:pt idx="3">
                  <c:v>0.1963</c:v>
                </c:pt>
                <c:pt idx="4">
                  <c:v>0.1769</c:v>
                </c:pt>
                <c:pt idx="5">
                  <c:v>0.20100000000000001</c:v>
                </c:pt>
                <c:pt idx="6">
                  <c:v>0.2097</c:v>
                </c:pt>
                <c:pt idx="7">
                  <c:v>0.2429</c:v>
                </c:pt>
                <c:pt idx="8">
                  <c:v>0.26860000000000001</c:v>
                </c:pt>
                <c:pt idx="9">
                  <c:v>0.16539999999999999</c:v>
                </c:pt>
                <c:pt idx="10">
                  <c:v>0.32919999999999999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1F1-44C3-BA07-17B71172CD95}"/>
            </c:ext>
          </c:extLst>
        </c:ser>
        <c:ser>
          <c:idx val="1"/>
          <c:order val="1"/>
          <c:tx>
            <c:strRef>
              <c:f>'Сферум-год'!$A$5</c:f>
              <c:strCache>
                <c:ptCount val="1"/>
                <c:pt idx="0">
                  <c:v>Активные обучающиеся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noFill/>
              <a:ln w="762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051527643648329E-2"/>
                  <c:y val="-5.8269076408909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1F1-44C3-BA07-17B71172CD95}"/>
                </c:ext>
              </c:extLst>
            </c:dLbl>
            <c:dLbl>
              <c:idx val="1"/>
              <c:layout>
                <c:manualLayout>
                  <c:x val="-7.0987410806210197E-2"/>
                  <c:y val="-3.735967524872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F1-44C3-BA07-17B71172CD95}"/>
                </c:ext>
              </c:extLst>
            </c:dLbl>
            <c:dLbl>
              <c:idx val="3"/>
              <c:layout>
                <c:manualLayout>
                  <c:x val="-1.501656767054451E-2"/>
                  <c:y val="-2.9011144466887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F1-44C3-BA07-17B71172CD95}"/>
                </c:ext>
              </c:extLst>
            </c:dLbl>
            <c:dLbl>
              <c:idx val="4"/>
              <c:layout>
                <c:manualLayout>
                  <c:x val="-3.1262374456782677E-2"/>
                  <c:y val="-5.20035843219298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1F1-44C3-BA07-17B71172CD95}"/>
                </c:ext>
              </c:extLst>
            </c:dLbl>
            <c:dLbl>
              <c:idx val="5"/>
              <c:layout>
                <c:manualLayout>
                  <c:x val="-3.1262374456782781E-2"/>
                  <c:y val="-6.03575737712358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1F1-44C3-BA07-17B71172CD95}"/>
                </c:ext>
              </c:extLst>
            </c:dLbl>
            <c:dLbl>
              <c:idx val="6"/>
              <c:layout>
                <c:manualLayout>
                  <c:x val="-4.2630510622885469E-2"/>
                  <c:y val="-4.99150869596033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1F1-44C3-BA07-17B71172CD95}"/>
                </c:ext>
              </c:extLst>
            </c:dLbl>
            <c:dLbl>
              <c:idx val="8"/>
              <c:layout>
                <c:manualLayout>
                  <c:x val="-1.4012059260514123E-2"/>
                  <c:y val="1.6905774833222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F1-44C3-BA07-17B71172CD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'Сферум-год'!$B$3:$L$3</c:f>
              <c:strCache>
                <c:ptCount val="11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 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  <c:pt idx="9">
                  <c:v>Июнь</c:v>
                </c:pt>
                <c:pt idx="10">
                  <c:v>Сентябрь</c:v>
                </c:pt>
              </c:strCache>
            </c:strRef>
          </c:cat>
          <c:val>
            <c:numRef>
              <c:f>'Сферум-год'!$B$5:$L$5</c:f>
              <c:numCache>
                <c:formatCode>0.00%</c:formatCode>
                <c:ptCount val="11"/>
                <c:pt idx="0">
                  <c:v>6.9900000000000004E-2</c:v>
                </c:pt>
                <c:pt idx="1">
                  <c:v>0.1007</c:v>
                </c:pt>
                <c:pt idx="2">
                  <c:v>0.39369999999999999</c:v>
                </c:pt>
                <c:pt idx="3">
                  <c:v>0.30790000000000001</c:v>
                </c:pt>
                <c:pt idx="4">
                  <c:v>0.23130000000000001</c:v>
                </c:pt>
                <c:pt idx="5">
                  <c:v>0.22589999999999999</c:v>
                </c:pt>
                <c:pt idx="6">
                  <c:v>0.21529999999999999</c:v>
                </c:pt>
                <c:pt idx="7">
                  <c:v>0.25819999999999999</c:v>
                </c:pt>
                <c:pt idx="8">
                  <c:v>0.23769999999999999</c:v>
                </c:pt>
                <c:pt idx="9">
                  <c:v>0.21129999999999999</c:v>
                </c:pt>
                <c:pt idx="10">
                  <c:v>0.2114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1F1-44C3-BA07-17B71172C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1552975"/>
        <c:axId val="739434479"/>
      </c:lineChart>
      <c:catAx>
        <c:axId val="741552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39434479"/>
        <c:crosses val="autoZero"/>
        <c:auto val="1"/>
        <c:lblAlgn val="ctr"/>
        <c:lblOffset val="100"/>
        <c:noMultiLvlLbl val="0"/>
      </c:catAx>
      <c:valAx>
        <c:axId val="739434479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74155297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'МШ-год'!$B$2</c:f>
              <c:strCache>
                <c:ptCount val="1"/>
                <c:pt idx="0">
                  <c:v>Доля активных педагогов в МШ</c:v>
                </c:pt>
              </c:strCache>
            </c:strRef>
          </c:tx>
          <c:spPr>
            <a:ln w="762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76200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853999977800055E-2"/>
                  <c:y val="-6.0310002912609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BD3-4CE6-B8B4-CEABDD0A3A40}"/>
                </c:ext>
              </c:extLst>
            </c:dLbl>
            <c:dLbl>
              <c:idx val="3"/>
              <c:layout>
                <c:manualLayout>
                  <c:x val="4.9659785689707192E-2"/>
                  <c:y val="-8.190152695776915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BD3-4CE6-B8B4-CEABDD0A3A40}"/>
                </c:ext>
              </c:extLst>
            </c:dLbl>
            <c:dLbl>
              <c:idx val="4"/>
              <c:layout>
                <c:manualLayout>
                  <c:x val="-3.2038571412714317E-3"/>
                  <c:y val="-7.3712225782077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BD3-4CE6-B8B4-CEABDD0A3A40}"/>
                </c:ext>
              </c:extLst>
            </c:dLbl>
            <c:dLbl>
              <c:idx val="5"/>
              <c:layout>
                <c:manualLayout>
                  <c:x val="1.281542856508561E-2"/>
                  <c:y val="-3.7972964796827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BD3-4CE6-B8B4-CEABDD0A3A40}"/>
                </c:ext>
              </c:extLst>
            </c:dLbl>
            <c:dLbl>
              <c:idx val="6"/>
              <c:layout>
                <c:manualLayout>
                  <c:x val="6.4077142825427463E-3"/>
                  <c:y val="-6.7011114347343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BD3-4CE6-B8B4-CEABDD0A3A40}"/>
                </c:ext>
              </c:extLst>
            </c:dLbl>
            <c:dLbl>
              <c:idx val="7"/>
              <c:layout>
                <c:manualLayout>
                  <c:x val="-1.6019285706358334E-3"/>
                  <c:y val="-4.0206668608406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BD3-4CE6-B8B4-CEABDD0A3A40}"/>
                </c:ext>
              </c:extLst>
            </c:dLbl>
            <c:dLbl>
              <c:idx val="8"/>
              <c:layout>
                <c:manualLayout>
                  <c:x val="-1.7621214276992876E-2"/>
                  <c:y val="-6.2543706724187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BD3-4CE6-B8B4-CEABDD0A3A40}"/>
                </c:ext>
              </c:extLst>
            </c:dLbl>
            <c:dLbl>
              <c:idx val="9"/>
              <c:layout>
                <c:manualLayout>
                  <c:x val="-1.7621214276992876E-2"/>
                  <c:y val="-5.5842595289452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39-435C-89DE-D1E5BCADA1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'МШ-год'!$A$3:$A$13</c:f>
              <c:strCache>
                <c:ptCount val="11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  <c:pt idx="9">
                  <c:v>июнь</c:v>
                </c:pt>
                <c:pt idx="10">
                  <c:v>сентябрь</c:v>
                </c:pt>
              </c:strCache>
            </c:strRef>
          </c:cat>
          <c:val>
            <c:numRef>
              <c:f>'МШ-год'!$B$3:$B$13</c:f>
              <c:numCache>
                <c:formatCode>0.0%</c:formatCode>
                <c:ptCount val="11"/>
                <c:pt idx="0">
                  <c:v>7.8E-2</c:v>
                </c:pt>
                <c:pt idx="1">
                  <c:v>0.27500000000000002</c:v>
                </c:pt>
                <c:pt idx="2">
                  <c:v>0.45600000000000002</c:v>
                </c:pt>
                <c:pt idx="3">
                  <c:v>0.32400000000000001</c:v>
                </c:pt>
                <c:pt idx="4">
                  <c:v>0.159</c:v>
                </c:pt>
                <c:pt idx="5">
                  <c:v>0.222</c:v>
                </c:pt>
                <c:pt idx="6" formatCode="0%">
                  <c:v>0.14000000000000001</c:v>
                </c:pt>
                <c:pt idx="7">
                  <c:v>0.17599999999999999</c:v>
                </c:pt>
                <c:pt idx="8">
                  <c:v>0.14299999999999999</c:v>
                </c:pt>
                <c:pt idx="9">
                  <c:v>0.191</c:v>
                </c:pt>
                <c:pt idx="10">
                  <c:v>0.19500000000000001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D3-4CE6-B8B4-CEABDD0A3A40}"/>
            </c:ext>
          </c:extLst>
        </c:ser>
        <c:ser>
          <c:idx val="1"/>
          <c:order val="1"/>
          <c:tx>
            <c:strRef>
              <c:f>'МШ-год'!$C$2</c:f>
              <c:strCache>
                <c:ptCount val="1"/>
                <c:pt idx="0">
                  <c:v>Доля активных учеников в МШ</c:v>
                </c:pt>
              </c:strCache>
            </c:strRef>
          </c:tx>
          <c:spPr>
            <a:ln w="7620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7620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8834714271442886E-2"/>
                  <c:y val="3.1271853362093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BD3-4CE6-B8B4-CEABDD0A3A40}"/>
                </c:ext>
              </c:extLst>
            </c:dLbl>
            <c:dLbl>
              <c:idx val="1"/>
              <c:layout>
                <c:manualLayout>
                  <c:x val="1.1213499994449982E-2"/>
                  <c:y val="3.35055571736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BD3-4CE6-B8B4-CEABDD0A3A40}"/>
                </c:ext>
              </c:extLst>
            </c:dLbl>
            <c:dLbl>
              <c:idx val="2"/>
              <c:layout>
                <c:manualLayout>
                  <c:x val="-8.009642853178579E-3"/>
                  <c:y val="5.5842595289452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BD3-4CE6-B8B4-CEABDD0A3A40}"/>
                </c:ext>
              </c:extLst>
            </c:dLbl>
            <c:dLbl>
              <c:idx val="3"/>
              <c:layout>
                <c:manualLayout>
                  <c:x val="-1.2815428565085786E-2"/>
                  <c:y val="5.5842595289452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BD3-4CE6-B8B4-CEABDD0A3A40}"/>
                </c:ext>
              </c:extLst>
            </c:dLbl>
            <c:dLbl>
              <c:idx val="4"/>
              <c:layout>
                <c:manualLayout>
                  <c:x val="1.9223142847628591E-2"/>
                  <c:y val="2.9038149550515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BD3-4CE6-B8B4-CEABDD0A3A40}"/>
                </c:ext>
              </c:extLst>
            </c:dLbl>
            <c:dLbl>
              <c:idx val="5"/>
              <c:layout>
                <c:manualLayout>
                  <c:x val="3.2038571412714317E-3"/>
                  <c:y val="2.4570741927359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BD3-4CE6-B8B4-CEABDD0A3A40}"/>
                </c:ext>
              </c:extLst>
            </c:dLbl>
            <c:dLbl>
              <c:idx val="6"/>
              <c:layout>
                <c:manualLayout>
                  <c:x val="3.2038571412713142E-3"/>
                  <c:y val="1.7869630492624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BD3-4CE6-B8B4-CEABDD0A3A40}"/>
                </c:ext>
              </c:extLst>
            </c:dLbl>
            <c:dLbl>
              <c:idx val="7"/>
              <c:layout>
                <c:manualLayout>
                  <c:x val="-3.2038571412715492E-3"/>
                  <c:y val="2.0103334304203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BD3-4CE6-B8B4-CEABDD0A3A40}"/>
                </c:ext>
              </c:extLst>
            </c:dLbl>
            <c:dLbl>
              <c:idx val="8"/>
              <c:layout>
                <c:manualLayout>
                  <c:x val="-1.1747340478382269E-16"/>
                  <c:y val="2.0103334304203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BD3-4CE6-B8B4-CEABDD0A3A40}"/>
                </c:ext>
              </c:extLst>
            </c:dLbl>
            <c:dLbl>
              <c:idx val="9"/>
              <c:layout>
                <c:manualLayout>
                  <c:x val="4.8057857119071477E-3"/>
                  <c:y val="1.1168519057890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80-415B-B9A2-2338224881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'МШ-год'!$A$3:$A$13</c:f>
              <c:strCache>
                <c:ptCount val="11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  <c:pt idx="9">
                  <c:v>июнь</c:v>
                </c:pt>
                <c:pt idx="10">
                  <c:v>сентябрь</c:v>
                </c:pt>
              </c:strCache>
            </c:strRef>
          </c:cat>
          <c:val>
            <c:numRef>
              <c:f>'МШ-год'!$C$3:$C$13</c:f>
              <c:numCache>
                <c:formatCode>0%</c:formatCode>
                <c:ptCount val="11"/>
                <c:pt idx="0" formatCode="0.0%">
                  <c:v>7.0999999999999994E-2</c:v>
                </c:pt>
                <c:pt idx="1">
                  <c:v>0.16</c:v>
                </c:pt>
                <c:pt idx="2" formatCode="0.0%">
                  <c:v>0.193</c:v>
                </c:pt>
                <c:pt idx="3">
                  <c:v>0.1</c:v>
                </c:pt>
                <c:pt idx="4" formatCode="0.0%">
                  <c:v>2.4E-2</c:v>
                </c:pt>
                <c:pt idx="5" formatCode="0.0%">
                  <c:v>2.4E-2</c:v>
                </c:pt>
                <c:pt idx="6" formatCode="0.0%">
                  <c:v>1.4999999999999999E-2</c:v>
                </c:pt>
                <c:pt idx="7">
                  <c:v>0.02</c:v>
                </c:pt>
                <c:pt idx="8" formatCode="0.0%">
                  <c:v>1.2999999999999999E-2</c:v>
                </c:pt>
                <c:pt idx="9" formatCode="0.0%">
                  <c:v>2E-3</c:v>
                </c:pt>
                <c:pt idx="10" formatCode="0.0%">
                  <c:v>6.0000000000000001E-3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D3-4CE6-B8B4-CEABDD0A3A40}"/>
            </c:ext>
          </c:extLst>
        </c:ser>
        <c:ser>
          <c:idx val="2"/>
          <c:order val="2"/>
          <c:tx>
            <c:strRef>
              <c:f>'МШ-год'!$D$2</c:f>
              <c:strCache>
                <c:ptCount val="1"/>
                <c:pt idx="0">
                  <c:v>Доля активных родителей в МШ</c:v>
                </c:pt>
              </c:strCache>
            </c:strRef>
          </c:tx>
          <c:spPr>
            <a:ln w="76200" cap="rnd">
              <a:solidFill>
                <a:srgbClr val="E9713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76200">
                <a:solidFill>
                  <a:srgbClr val="E9713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7669428542885787E-2"/>
                  <c:y val="-5.1375187666296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D3-4CE6-B8B4-CEABDD0A3A40}"/>
                </c:ext>
              </c:extLst>
            </c:dLbl>
            <c:dLbl>
              <c:idx val="1"/>
              <c:layout>
                <c:manualLayout>
                  <c:x val="-2.2426999988900024E-2"/>
                  <c:y val="-5.5842595289452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D3-4CE6-B8B4-CEABDD0A3A40}"/>
                </c:ext>
              </c:extLst>
            </c:dLbl>
            <c:dLbl>
              <c:idx val="3"/>
              <c:layout>
                <c:manualLayout>
                  <c:x val="2.2426999988900083E-2"/>
                  <c:y val="-1.786963049262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D3-4CE6-B8B4-CEABDD0A3A40}"/>
                </c:ext>
              </c:extLst>
            </c:dLbl>
            <c:dLbl>
              <c:idx val="4"/>
              <c:layout>
                <c:manualLayout>
                  <c:x val="1.7621214276992876E-2"/>
                  <c:y val="-2.4570741927359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D3-4CE6-B8B4-CEABDD0A3A40}"/>
                </c:ext>
              </c:extLst>
            </c:dLbl>
            <c:dLbl>
              <c:idx val="5"/>
              <c:layout>
                <c:manualLayout>
                  <c:x val="2.0825071418264188E-2"/>
                  <c:y val="-4.690778004314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D3-4CE6-B8B4-CEABDD0A3A40}"/>
                </c:ext>
              </c:extLst>
            </c:dLbl>
            <c:dLbl>
              <c:idx val="6"/>
              <c:layout>
                <c:manualLayout>
                  <c:x val="1.4417357135721325E-2"/>
                  <c:y val="-5.1375187666296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BD3-4CE6-B8B4-CEABDD0A3A40}"/>
                </c:ext>
              </c:extLst>
            </c:dLbl>
            <c:dLbl>
              <c:idx val="7"/>
              <c:layout>
                <c:manualLayout>
                  <c:x val="-1.1747340478382269E-16"/>
                  <c:y val="-5.1375187666296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BD3-4CE6-B8B4-CEABDD0A3A40}"/>
                </c:ext>
              </c:extLst>
            </c:dLbl>
            <c:dLbl>
              <c:idx val="8"/>
              <c:layout>
                <c:manualLayout>
                  <c:x val="6.4077142825427463E-3"/>
                  <c:y val="-2.6804445738937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80-415B-B9A2-233822488118}"/>
                </c:ext>
              </c:extLst>
            </c:dLbl>
            <c:dLbl>
              <c:idx val="9"/>
              <c:layout>
                <c:manualLayout>
                  <c:x val="-6.4077142825428634E-3"/>
                  <c:y val="-4.2440372419984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39-435C-89DE-D1E5BCADA158}"/>
                </c:ext>
              </c:extLst>
            </c:dLbl>
            <c:dLbl>
              <c:idx val="10"/>
              <c:layout>
                <c:manualLayout>
                  <c:x val="-4.8057857119073828E-3"/>
                  <c:y val="-3.35055571736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39-435C-89DE-D1E5BCADA1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'МШ-год'!$A$3:$A$13</c:f>
              <c:strCache>
                <c:ptCount val="11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  <c:pt idx="9">
                  <c:v>июнь</c:v>
                </c:pt>
                <c:pt idx="10">
                  <c:v>сентябрь</c:v>
                </c:pt>
              </c:strCache>
            </c:strRef>
          </c:cat>
          <c:val>
            <c:numRef>
              <c:f>'МШ-год'!$D$3:$D$13</c:f>
              <c:numCache>
                <c:formatCode>0.0%</c:formatCode>
                <c:ptCount val="11"/>
                <c:pt idx="0">
                  <c:v>0.184</c:v>
                </c:pt>
                <c:pt idx="1">
                  <c:v>0.72699999999999998</c:v>
                </c:pt>
                <c:pt idx="2">
                  <c:v>0.79100000000000004</c:v>
                </c:pt>
                <c:pt idx="3" formatCode="0%">
                  <c:v>0.39</c:v>
                </c:pt>
                <c:pt idx="4">
                  <c:v>8.4000000000000005E-2</c:v>
                </c:pt>
                <c:pt idx="5">
                  <c:v>6.3E-2</c:v>
                </c:pt>
                <c:pt idx="6">
                  <c:v>4.7E-2</c:v>
                </c:pt>
                <c:pt idx="7">
                  <c:v>3.9E-2</c:v>
                </c:pt>
                <c:pt idx="8" formatCode="0%">
                  <c:v>0.04</c:v>
                </c:pt>
                <c:pt idx="9">
                  <c:v>6.0000000000000001E-3</c:v>
                </c:pt>
                <c:pt idx="10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D3-4CE6-B8B4-CEABDD0A3A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4599408"/>
        <c:axId val="2134604304"/>
      </c:lineChart>
      <c:catAx>
        <c:axId val="213459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34604304"/>
        <c:crosses val="autoZero"/>
        <c:auto val="1"/>
        <c:lblAlgn val="ctr"/>
        <c:lblOffset val="100"/>
        <c:noMultiLvlLbl val="1"/>
      </c:catAx>
      <c:valAx>
        <c:axId val="213460430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13459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47219D-08EA-4A3D-83C5-64DBA78DFD6E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5CC6FF9-B078-444B-AF79-DEE7F265314E}">
      <dgm:prSet phldrT="[Текст]"/>
      <dgm:spPr/>
      <dgm:t>
        <a:bodyPr/>
        <a:lstStyle/>
        <a:p>
          <a:r>
            <a:rPr lang="ru-RU" dirty="0"/>
            <a:t>12 000 педагогов</a:t>
          </a:r>
        </a:p>
      </dgm:t>
    </dgm:pt>
    <dgm:pt modelId="{1D11CDFA-832A-41F0-AA1E-8996AE3D583D}" type="parTrans" cxnId="{E0222E3F-4174-40D7-9D5D-80E01C4285B3}">
      <dgm:prSet/>
      <dgm:spPr/>
      <dgm:t>
        <a:bodyPr/>
        <a:lstStyle/>
        <a:p>
          <a:endParaRPr lang="ru-RU"/>
        </a:p>
      </dgm:t>
    </dgm:pt>
    <dgm:pt modelId="{2D4558E9-D494-40CA-942E-04A61B886DB1}" type="sibTrans" cxnId="{E0222E3F-4174-40D7-9D5D-80E01C4285B3}">
      <dgm:prSet/>
      <dgm:spPr/>
      <dgm:t>
        <a:bodyPr/>
        <a:lstStyle/>
        <a:p>
          <a:endParaRPr lang="ru-RU"/>
        </a:p>
      </dgm:t>
    </dgm:pt>
    <dgm:pt modelId="{57D6C5D9-A1C8-448E-9CFE-365179AD1E73}">
      <dgm:prSet phldrT="[Текст]"/>
      <dgm:spPr/>
      <dgm:t>
        <a:bodyPr/>
        <a:lstStyle/>
        <a:p>
          <a:r>
            <a:rPr lang="ru-RU" dirty="0"/>
            <a:t>Единая информационная система</a:t>
          </a:r>
        </a:p>
      </dgm:t>
    </dgm:pt>
    <dgm:pt modelId="{D9E9C694-2D35-407D-87CD-6837067980EE}" type="parTrans" cxnId="{6D7AC5F1-A8C6-4FBD-9D9B-4BDA03A3E92F}">
      <dgm:prSet/>
      <dgm:spPr/>
      <dgm:t>
        <a:bodyPr/>
        <a:lstStyle/>
        <a:p>
          <a:endParaRPr lang="ru-RU"/>
        </a:p>
      </dgm:t>
    </dgm:pt>
    <dgm:pt modelId="{DAD1E414-97B7-4E5C-A865-CBB2A48B1A24}" type="sibTrans" cxnId="{6D7AC5F1-A8C6-4FBD-9D9B-4BDA03A3E92F}">
      <dgm:prSet/>
      <dgm:spPr/>
      <dgm:t>
        <a:bodyPr/>
        <a:lstStyle/>
        <a:p>
          <a:endParaRPr lang="ru-RU"/>
        </a:p>
      </dgm:t>
    </dgm:pt>
    <dgm:pt modelId="{187BB24D-1FDE-4985-B089-8328FA6F8D20}">
      <dgm:prSet phldrT="[Текст]"/>
      <dgm:spPr/>
      <dgm:t>
        <a:bodyPr/>
        <a:lstStyle/>
        <a:p>
          <a:r>
            <a:rPr lang="ru-RU" dirty="0"/>
            <a:t>Развитая инфраструктура передачи данных</a:t>
          </a:r>
        </a:p>
      </dgm:t>
    </dgm:pt>
    <dgm:pt modelId="{736FD617-9AB4-496E-889C-21C78CD9FB0F}" type="parTrans" cxnId="{7A79186B-4F93-4691-AC0D-A19737DCF6EA}">
      <dgm:prSet/>
      <dgm:spPr/>
      <dgm:t>
        <a:bodyPr/>
        <a:lstStyle/>
        <a:p>
          <a:endParaRPr lang="ru-RU"/>
        </a:p>
      </dgm:t>
    </dgm:pt>
    <dgm:pt modelId="{013B4B3E-A34D-451A-84EF-456BC317591B}" type="sibTrans" cxnId="{7A79186B-4F93-4691-AC0D-A19737DCF6EA}">
      <dgm:prSet/>
      <dgm:spPr/>
      <dgm:t>
        <a:bodyPr/>
        <a:lstStyle/>
        <a:p>
          <a:endParaRPr lang="ru-RU"/>
        </a:p>
      </dgm:t>
    </dgm:pt>
    <dgm:pt modelId="{B5C2BB4A-0EB7-4442-8C5A-61D5E7D710D3}">
      <dgm:prSet phldrT="[Текст]"/>
      <dgm:spPr/>
      <dgm:t>
        <a:bodyPr/>
        <a:lstStyle/>
        <a:p>
          <a:r>
            <a:rPr lang="ru-RU" dirty="0"/>
            <a:t>Мобильное и дистанционное обучение</a:t>
          </a:r>
        </a:p>
      </dgm:t>
    </dgm:pt>
    <dgm:pt modelId="{61957384-AF85-48A5-BC17-819857982499}" type="parTrans" cxnId="{93831256-4A1E-493D-A6D9-A7EE30D1C9CD}">
      <dgm:prSet/>
      <dgm:spPr/>
      <dgm:t>
        <a:bodyPr/>
        <a:lstStyle/>
        <a:p>
          <a:endParaRPr lang="ru-RU"/>
        </a:p>
      </dgm:t>
    </dgm:pt>
    <dgm:pt modelId="{C6E9EA88-49B2-47EA-AE5E-15B2D43FB37E}" type="sibTrans" cxnId="{93831256-4A1E-493D-A6D9-A7EE30D1C9CD}">
      <dgm:prSet/>
      <dgm:spPr/>
      <dgm:t>
        <a:bodyPr/>
        <a:lstStyle/>
        <a:p>
          <a:endParaRPr lang="ru-RU"/>
        </a:p>
      </dgm:t>
    </dgm:pt>
    <dgm:pt modelId="{103F368C-EEA5-4475-B94C-72B544F694EE}">
      <dgm:prSet phldrT="[Текст]"/>
      <dgm:spPr/>
      <dgm:t>
        <a:bodyPr/>
        <a:lstStyle/>
        <a:p>
          <a:r>
            <a:rPr lang="ru-RU" dirty="0"/>
            <a:t>95% педагогов используют ИКТ</a:t>
          </a:r>
        </a:p>
      </dgm:t>
    </dgm:pt>
    <dgm:pt modelId="{64827402-F94F-45A8-982A-728F528A8896}" type="parTrans" cxnId="{FA23BFB5-70C4-40BE-913C-8238A872E6A8}">
      <dgm:prSet/>
      <dgm:spPr/>
      <dgm:t>
        <a:bodyPr/>
        <a:lstStyle/>
        <a:p>
          <a:endParaRPr lang="ru-RU"/>
        </a:p>
      </dgm:t>
    </dgm:pt>
    <dgm:pt modelId="{92FDC375-FE39-413D-845B-53FADF673AD1}" type="sibTrans" cxnId="{FA23BFB5-70C4-40BE-913C-8238A872E6A8}">
      <dgm:prSet/>
      <dgm:spPr/>
      <dgm:t>
        <a:bodyPr/>
        <a:lstStyle/>
        <a:p>
          <a:endParaRPr lang="ru-RU"/>
        </a:p>
      </dgm:t>
    </dgm:pt>
    <dgm:pt modelId="{3856AD06-52C6-4D8B-BB3F-4B7C1315C589}">
      <dgm:prSet phldrT="[Текст]"/>
      <dgm:spPr/>
      <dgm:t>
        <a:bodyPr/>
        <a:lstStyle/>
        <a:p>
          <a:r>
            <a:rPr lang="ru-RU" dirty="0"/>
            <a:t>Особая модель повышения квалификации</a:t>
          </a:r>
        </a:p>
      </dgm:t>
    </dgm:pt>
    <dgm:pt modelId="{1EEE0676-F1F7-4D0E-A145-218EF1563F47}" type="parTrans" cxnId="{D2A391F0-2B56-4132-A6CB-32A776257201}">
      <dgm:prSet/>
      <dgm:spPr/>
      <dgm:t>
        <a:bodyPr/>
        <a:lstStyle/>
        <a:p>
          <a:endParaRPr lang="ru-RU"/>
        </a:p>
      </dgm:t>
    </dgm:pt>
    <dgm:pt modelId="{B31E779D-CE44-4F10-B0BC-339A208EB8DF}" type="sibTrans" cxnId="{D2A391F0-2B56-4132-A6CB-32A776257201}">
      <dgm:prSet/>
      <dgm:spPr/>
      <dgm:t>
        <a:bodyPr/>
        <a:lstStyle/>
        <a:p>
          <a:endParaRPr lang="ru-RU"/>
        </a:p>
      </dgm:t>
    </dgm:pt>
    <dgm:pt modelId="{1DD0AFA5-F51F-4006-A421-3246D1900388}" type="pres">
      <dgm:prSet presAssocID="{BA47219D-08EA-4A3D-83C5-64DBA78DFD6E}" presName="diagram" presStyleCnt="0">
        <dgm:presLayoutVars>
          <dgm:dir/>
          <dgm:resizeHandles val="exact"/>
        </dgm:presLayoutVars>
      </dgm:prSet>
      <dgm:spPr/>
    </dgm:pt>
    <dgm:pt modelId="{5963774A-F2F1-4F94-8D52-FB8683107B75}" type="pres">
      <dgm:prSet presAssocID="{65CC6FF9-B078-444B-AF79-DEE7F265314E}" presName="node" presStyleLbl="node1" presStyleIdx="0" presStyleCnt="6">
        <dgm:presLayoutVars>
          <dgm:bulletEnabled val="1"/>
        </dgm:presLayoutVars>
      </dgm:prSet>
      <dgm:spPr/>
    </dgm:pt>
    <dgm:pt modelId="{85CB4049-F2E3-4809-ACEF-C1BD508912A8}" type="pres">
      <dgm:prSet presAssocID="{2D4558E9-D494-40CA-942E-04A61B886DB1}" presName="sibTrans" presStyleCnt="0"/>
      <dgm:spPr/>
    </dgm:pt>
    <dgm:pt modelId="{098570EA-5E89-4B08-B5C2-52EE417CFD17}" type="pres">
      <dgm:prSet presAssocID="{57D6C5D9-A1C8-448E-9CFE-365179AD1E73}" presName="node" presStyleLbl="node1" presStyleIdx="1" presStyleCnt="6">
        <dgm:presLayoutVars>
          <dgm:bulletEnabled val="1"/>
        </dgm:presLayoutVars>
      </dgm:prSet>
      <dgm:spPr/>
    </dgm:pt>
    <dgm:pt modelId="{FFF186EA-E7B0-4456-83CA-272CF6A5EAB8}" type="pres">
      <dgm:prSet presAssocID="{DAD1E414-97B7-4E5C-A865-CBB2A48B1A24}" presName="sibTrans" presStyleCnt="0"/>
      <dgm:spPr/>
    </dgm:pt>
    <dgm:pt modelId="{C18520A4-F62D-4B9C-8D77-70EBAD01956B}" type="pres">
      <dgm:prSet presAssocID="{187BB24D-1FDE-4985-B089-8328FA6F8D20}" presName="node" presStyleLbl="node1" presStyleIdx="2" presStyleCnt="6">
        <dgm:presLayoutVars>
          <dgm:bulletEnabled val="1"/>
        </dgm:presLayoutVars>
      </dgm:prSet>
      <dgm:spPr/>
    </dgm:pt>
    <dgm:pt modelId="{C7B1D548-920F-4891-A8F7-4A01BCFFD457}" type="pres">
      <dgm:prSet presAssocID="{013B4B3E-A34D-451A-84EF-456BC317591B}" presName="sibTrans" presStyleCnt="0"/>
      <dgm:spPr/>
    </dgm:pt>
    <dgm:pt modelId="{D3A726A3-C419-4A8D-A534-EA2C963FD2F7}" type="pres">
      <dgm:prSet presAssocID="{B5C2BB4A-0EB7-4442-8C5A-61D5E7D710D3}" presName="node" presStyleLbl="node1" presStyleIdx="3" presStyleCnt="6">
        <dgm:presLayoutVars>
          <dgm:bulletEnabled val="1"/>
        </dgm:presLayoutVars>
      </dgm:prSet>
      <dgm:spPr/>
    </dgm:pt>
    <dgm:pt modelId="{0554574E-D103-4BB0-8C59-2A96BF4201FC}" type="pres">
      <dgm:prSet presAssocID="{C6E9EA88-49B2-47EA-AE5E-15B2D43FB37E}" presName="sibTrans" presStyleCnt="0"/>
      <dgm:spPr/>
    </dgm:pt>
    <dgm:pt modelId="{85D40824-369F-4286-936E-500C4247FC2D}" type="pres">
      <dgm:prSet presAssocID="{3856AD06-52C6-4D8B-BB3F-4B7C1315C589}" presName="node" presStyleLbl="node1" presStyleIdx="4" presStyleCnt="6">
        <dgm:presLayoutVars>
          <dgm:bulletEnabled val="1"/>
        </dgm:presLayoutVars>
      </dgm:prSet>
      <dgm:spPr/>
    </dgm:pt>
    <dgm:pt modelId="{4586356A-34D4-47D6-8F92-D6728895FB53}" type="pres">
      <dgm:prSet presAssocID="{B31E779D-CE44-4F10-B0BC-339A208EB8DF}" presName="sibTrans" presStyleCnt="0"/>
      <dgm:spPr/>
    </dgm:pt>
    <dgm:pt modelId="{5CB4B18F-87A3-4E6B-8AEC-EFC09BDCE7A6}" type="pres">
      <dgm:prSet presAssocID="{103F368C-EEA5-4475-B94C-72B544F694EE}" presName="node" presStyleLbl="node1" presStyleIdx="5" presStyleCnt="6">
        <dgm:presLayoutVars>
          <dgm:bulletEnabled val="1"/>
        </dgm:presLayoutVars>
      </dgm:prSet>
      <dgm:spPr/>
    </dgm:pt>
  </dgm:ptLst>
  <dgm:cxnLst>
    <dgm:cxn modelId="{E0222E3F-4174-40D7-9D5D-80E01C4285B3}" srcId="{BA47219D-08EA-4A3D-83C5-64DBA78DFD6E}" destId="{65CC6FF9-B078-444B-AF79-DEE7F265314E}" srcOrd="0" destOrd="0" parTransId="{1D11CDFA-832A-41F0-AA1E-8996AE3D583D}" sibTransId="{2D4558E9-D494-40CA-942E-04A61B886DB1}"/>
    <dgm:cxn modelId="{4837C864-60A4-438D-8606-100ACD3F5D4C}" type="presOf" srcId="{187BB24D-1FDE-4985-B089-8328FA6F8D20}" destId="{C18520A4-F62D-4B9C-8D77-70EBAD01956B}" srcOrd="0" destOrd="0" presId="urn:microsoft.com/office/officeart/2005/8/layout/default"/>
    <dgm:cxn modelId="{7A79186B-4F93-4691-AC0D-A19737DCF6EA}" srcId="{BA47219D-08EA-4A3D-83C5-64DBA78DFD6E}" destId="{187BB24D-1FDE-4985-B089-8328FA6F8D20}" srcOrd="2" destOrd="0" parTransId="{736FD617-9AB4-496E-889C-21C78CD9FB0F}" sibTransId="{013B4B3E-A34D-451A-84EF-456BC317591B}"/>
    <dgm:cxn modelId="{93831256-4A1E-493D-A6D9-A7EE30D1C9CD}" srcId="{BA47219D-08EA-4A3D-83C5-64DBA78DFD6E}" destId="{B5C2BB4A-0EB7-4442-8C5A-61D5E7D710D3}" srcOrd="3" destOrd="0" parTransId="{61957384-AF85-48A5-BC17-819857982499}" sibTransId="{C6E9EA88-49B2-47EA-AE5E-15B2D43FB37E}"/>
    <dgm:cxn modelId="{698C3379-6132-41F4-8448-A387E6FFD731}" type="presOf" srcId="{3856AD06-52C6-4D8B-BB3F-4B7C1315C589}" destId="{85D40824-369F-4286-936E-500C4247FC2D}" srcOrd="0" destOrd="0" presId="urn:microsoft.com/office/officeart/2005/8/layout/default"/>
    <dgm:cxn modelId="{CFA82195-9429-4122-90FF-354E74573AB7}" type="presOf" srcId="{65CC6FF9-B078-444B-AF79-DEE7F265314E}" destId="{5963774A-F2F1-4F94-8D52-FB8683107B75}" srcOrd="0" destOrd="0" presId="urn:microsoft.com/office/officeart/2005/8/layout/default"/>
    <dgm:cxn modelId="{FA23BFB5-70C4-40BE-913C-8238A872E6A8}" srcId="{BA47219D-08EA-4A3D-83C5-64DBA78DFD6E}" destId="{103F368C-EEA5-4475-B94C-72B544F694EE}" srcOrd="5" destOrd="0" parTransId="{64827402-F94F-45A8-982A-728F528A8896}" sibTransId="{92FDC375-FE39-413D-845B-53FADF673AD1}"/>
    <dgm:cxn modelId="{188897C9-E8D2-4A58-9CEC-3CA93BD487F3}" type="presOf" srcId="{57D6C5D9-A1C8-448E-9CFE-365179AD1E73}" destId="{098570EA-5E89-4B08-B5C2-52EE417CFD17}" srcOrd="0" destOrd="0" presId="urn:microsoft.com/office/officeart/2005/8/layout/default"/>
    <dgm:cxn modelId="{6F5F71CC-A6FE-455F-9D60-9361A39DFBE4}" type="presOf" srcId="{BA47219D-08EA-4A3D-83C5-64DBA78DFD6E}" destId="{1DD0AFA5-F51F-4006-A421-3246D1900388}" srcOrd="0" destOrd="0" presId="urn:microsoft.com/office/officeart/2005/8/layout/default"/>
    <dgm:cxn modelId="{A7E90EE2-FBC2-4A5F-95F3-A44B84F0813F}" type="presOf" srcId="{103F368C-EEA5-4475-B94C-72B544F694EE}" destId="{5CB4B18F-87A3-4E6B-8AEC-EFC09BDCE7A6}" srcOrd="0" destOrd="0" presId="urn:microsoft.com/office/officeart/2005/8/layout/default"/>
    <dgm:cxn modelId="{D2A391F0-2B56-4132-A6CB-32A776257201}" srcId="{BA47219D-08EA-4A3D-83C5-64DBA78DFD6E}" destId="{3856AD06-52C6-4D8B-BB3F-4B7C1315C589}" srcOrd="4" destOrd="0" parTransId="{1EEE0676-F1F7-4D0E-A145-218EF1563F47}" sibTransId="{B31E779D-CE44-4F10-B0BC-339A208EB8DF}"/>
    <dgm:cxn modelId="{6D7AC5F1-A8C6-4FBD-9D9B-4BDA03A3E92F}" srcId="{BA47219D-08EA-4A3D-83C5-64DBA78DFD6E}" destId="{57D6C5D9-A1C8-448E-9CFE-365179AD1E73}" srcOrd="1" destOrd="0" parTransId="{D9E9C694-2D35-407D-87CD-6837067980EE}" sibTransId="{DAD1E414-97B7-4E5C-A865-CBB2A48B1A24}"/>
    <dgm:cxn modelId="{90C7E7F4-D8F0-47E8-A000-B161483318DD}" type="presOf" srcId="{B5C2BB4A-0EB7-4442-8C5A-61D5E7D710D3}" destId="{D3A726A3-C419-4A8D-A534-EA2C963FD2F7}" srcOrd="0" destOrd="0" presId="urn:microsoft.com/office/officeart/2005/8/layout/default"/>
    <dgm:cxn modelId="{0F636976-98CD-46AE-A72D-782CCBFF6F64}" type="presParOf" srcId="{1DD0AFA5-F51F-4006-A421-3246D1900388}" destId="{5963774A-F2F1-4F94-8D52-FB8683107B75}" srcOrd="0" destOrd="0" presId="urn:microsoft.com/office/officeart/2005/8/layout/default"/>
    <dgm:cxn modelId="{8B9F2DD9-B08E-4D29-B34A-F40779A208EF}" type="presParOf" srcId="{1DD0AFA5-F51F-4006-A421-3246D1900388}" destId="{85CB4049-F2E3-4809-ACEF-C1BD508912A8}" srcOrd="1" destOrd="0" presId="urn:microsoft.com/office/officeart/2005/8/layout/default"/>
    <dgm:cxn modelId="{97E4E416-134A-4901-A668-D5C9D29BB3C5}" type="presParOf" srcId="{1DD0AFA5-F51F-4006-A421-3246D1900388}" destId="{098570EA-5E89-4B08-B5C2-52EE417CFD17}" srcOrd="2" destOrd="0" presId="urn:microsoft.com/office/officeart/2005/8/layout/default"/>
    <dgm:cxn modelId="{01E1EA4E-3692-44F8-8D83-943BAB0212DC}" type="presParOf" srcId="{1DD0AFA5-F51F-4006-A421-3246D1900388}" destId="{FFF186EA-E7B0-4456-83CA-272CF6A5EAB8}" srcOrd="3" destOrd="0" presId="urn:microsoft.com/office/officeart/2005/8/layout/default"/>
    <dgm:cxn modelId="{AE826386-C6C2-4307-B35B-15713BCEF6D0}" type="presParOf" srcId="{1DD0AFA5-F51F-4006-A421-3246D1900388}" destId="{C18520A4-F62D-4B9C-8D77-70EBAD01956B}" srcOrd="4" destOrd="0" presId="urn:microsoft.com/office/officeart/2005/8/layout/default"/>
    <dgm:cxn modelId="{B771B2B7-90D8-42A8-9B74-999D5267917D}" type="presParOf" srcId="{1DD0AFA5-F51F-4006-A421-3246D1900388}" destId="{C7B1D548-920F-4891-A8F7-4A01BCFFD457}" srcOrd="5" destOrd="0" presId="urn:microsoft.com/office/officeart/2005/8/layout/default"/>
    <dgm:cxn modelId="{F5B8C048-BEBD-4337-AB80-D0C658AB1CA2}" type="presParOf" srcId="{1DD0AFA5-F51F-4006-A421-3246D1900388}" destId="{D3A726A3-C419-4A8D-A534-EA2C963FD2F7}" srcOrd="6" destOrd="0" presId="urn:microsoft.com/office/officeart/2005/8/layout/default"/>
    <dgm:cxn modelId="{AE347AD5-3E0B-45DB-8D5C-EB19CBEA6EBB}" type="presParOf" srcId="{1DD0AFA5-F51F-4006-A421-3246D1900388}" destId="{0554574E-D103-4BB0-8C59-2A96BF4201FC}" srcOrd="7" destOrd="0" presId="urn:microsoft.com/office/officeart/2005/8/layout/default"/>
    <dgm:cxn modelId="{7B67A5ED-1FB5-4A2B-9718-56D75FB5A6C5}" type="presParOf" srcId="{1DD0AFA5-F51F-4006-A421-3246D1900388}" destId="{85D40824-369F-4286-936E-500C4247FC2D}" srcOrd="8" destOrd="0" presId="urn:microsoft.com/office/officeart/2005/8/layout/default"/>
    <dgm:cxn modelId="{045779B4-BADF-4C84-AE8C-C4FA979F7569}" type="presParOf" srcId="{1DD0AFA5-F51F-4006-A421-3246D1900388}" destId="{4586356A-34D4-47D6-8F92-D6728895FB53}" srcOrd="9" destOrd="0" presId="urn:microsoft.com/office/officeart/2005/8/layout/default"/>
    <dgm:cxn modelId="{78672193-3049-4D97-86A8-BDD0335697C7}" type="presParOf" srcId="{1DD0AFA5-F51F-4006-A421-3246D1900388}" destId="{5CB4B18F-87A3-4E6B-8AEC-EFC09BDCE7A6}" srcOrd="10" destOrd="0" presId="urn:microsoft.com/office/officeart/2005/8/layout/defaul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1EDC1F-FA3C-436C-9022-001C7F5358D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738A189-3C3A-453B-9305-605046C89BBB}">
      <dgm:prSet phldrT="[Текст]"/>
      <dgm:spPr/>
      <dgm:t>
        <a:bodyPr/>
        <a:lstStyle/>
        <a:p>
          <a:r>
            <a:rPr lang="ru-RU"/>
            <a:t>Министерство Образования</a:t>
          </a:r>
          <a:endParaRPr lang="ru-RU" dirty="0"/>
        </a:p>
      </dgm:t>
    </dgm:pt>
    <dgm:pt modelId="{83E51798-862E-40E2-8DA0-952840F32523}" type="parTrans" cxnId="{44659179-C411-4808-AE77-7CF6F1C4B9C4}">
      <dgm:prSet/>
      <dgm:spPr/>
      <dgm:t>
        <a:bodyPr/>
        <a:lstStyle/>
        <a:p>
          <a:endParaRPr lang="ru-RU"/>
        </a:p>
      </dgm:t>
    </dgm:pt>
    <dgm:pt modelId="{4682E76B-224F-4B10-9E35-85E6EC2D8723}" type="sibTrans" cxnId="{44659179-C411-4808-AE77-7CF6F1C4B9C4}">
      <dgm:prSet/>
      <dgm:spPr/>
      <dgm:t>
        <a:bodyPr/>
        <a:lstStyle/>
        <a:p>
          <a:endParaRPr lang="ru-RU"/>
        </a:p>
      </dgm:t>
    </dgm:pt>
    <dgm:pt modelId="{3BB6A594-8547-449F-837D-35E2402D79CD}">
      <dgm:prSet phldrT="[Текст]"/>
      <dgm:spPr/>
      <dgm:t>
        <a:bodyPr/>
        <a:lstStyle/>
        <a:p>
          <a:r>
            <a:rPr lang="ru-RU"/>
            <a:t>Замминистра по цифровой трансформации</a:t>
          </a:r>
          <a:endParaRPr lang="ru-RU" dirty="0"/>
        </a:p>
      </dgm:t>
    </dgm:pt>
    <dgm:pt modelId="{64088B26-A763-491E-BFBC-2C117C94EAB9}" type="parTrans" cxnId="{501A6A95-D723-416C-8AF5-1486E86A26D4}">
      <dgm:prSet/>
      <dgm:spPr/>
      <dgm:t>
        <a:bodyPr/>
        <a:lstStyle/>
        <a:p>
          <a:endParaRPr lang="ru-RU"/>
        </a:p>
      </dgm:t>
    </dgm:pt>
    <dgm:pt modelId="{CEA5620E-10FF-4787-8D6C-7537EAA659F1}" type="sibTrans" cxnId="{501A6A95-D723-416C-8AF5-1486E86A26D4}">
      <dgm:prSet/>
      <dgm:spPr/>
      <dgm:t>
        <a:bodyPr/>
        <a:lstStyle/>
        <a:p>
          <a:endParaRPr lang="ru-RU"/>
        </a:p>
      </dgm:t>
    </dgm:pt>
    <dgm:pt modelId="{D4D10090-DA59-49D8-8675-E39850375969}">
      <dgm:prSet phldrT="[Текст]"/>
      <dgm:spPr/>
      <dgm:t>
        <a:bodyPr/>
        <a:lstStyle/>
        <a:p>
          <a:r>
            <a:rPr lang="ru-RU"/>
            <a:t>Нормативное сопровождение</a:t>
          </a:r>
          <a:endParaRPr lang="ru-RU" dirty="0"/>
        </a:p>
      </dgm:t>
    </dgm:pt>
    <dgm:pt modelId="{DDBAA458-376C-4081-B8E6-04A53401C88A}" type="parTrans" cxnId="{942E9484-F5BF-41CF-858B-F2971B9558C0}">
      <dgm:prSet/>
      <dgm:spPr/>
      <dgm:t>
        <a:bodyPr/>
        <a:lstStyle/>
        <a:p>
          <a:endParaRPr lang="ru-RU"/>
        </a:p>
      </dgm:t>
    </dgm:pt>
    <dgm:pt modelId="{38358B7F-6A7F-4C7B-BB03-BD2B1013E98D}" type="sibTrans" cxnId="{942E9484-F5BF-41CF-858B-F2971B9558C0}">
      <dgm:prSet/>
      <dgm:spPr/>
      <dgm:t>
        <a:bodyPr/>
        <a:lstStyle/>
        <a:p>
          <a:endParaRPr lang="ru-RU"/>
        </a:p>
      </dgm:t>
    </dgm:pt>
    <dgm:pt modelId="{3CC76DA4-E412-4D31-8BFC-03217F5F79B4}">
      <dgm:prSet phldrT="[Текст]"/>
      <dgm:spPr/>
      <dgm:t>
        <a:bodyPr/>
        <a:lstStyle/>
        <a:p>
          <a:r>
            <a:rPr lang="ru-RU"/>
            <a:t>Работа с обращениями граждан</a:t>
          </a:r>
          <a:endParaRPr lang="ru-RU" dirty="0"/>
        </a:p>
      </dgm:t>
    </dgm:pt>
    <dgm:pt modelId="{E5A95EDF-2F47-4AB0-9C12-28D1C02D1CEF}" type="parTrans" cxnId="{69F5BB51-7588-40AB-8C88-A3777E00BAA0}">
      <dgm:prSet/>
      <dgm:spPr/>
      <dgm:t>
        <a:bodyPr/>
        <a:lstStyle/>
        <a:p>
          <a:endParaRPr lang="ru-RU"/>
        </a:p>
      </dgm:t>
    </dgm:pt>
    <dgm:pt modelId="{E00F6A74-E234-4ADB-BA65-ADC50463CD33}" type="sibTrans" cxnId="{69F5BB51-7588-40AB-8C88-A3777E00BAA0}">
      <dgm:prSet/>
      <dgm:spPr/>
      <dgm:t>
        <a:bodyPr/>
        <a:lstStyle/>
        <a:p>
          <a:endParaRPr lang="ru-RU"/>
        </a:p>
      </dgm:t>
    </dgm:pt>
    <dgm:pt modelId="{0DD75071-6E80-4830-83A5-AF58042E1371}">
      <dgm:prSet phldrT="[Текст]"/>
      <dgm:spPr/>
      <dgm:t>
        <a:bodyPr/>
        <a:lstStyle/>
        <a:p>
          <a:r>
            <a:rPr lang="ru-RU"/>
            <a:t>Статусные мероприятия</a:t>
          </a:r>
          <a:endParaRPr lang="ru-RU" dirty="0"/>
        </a:p>
      </dgm:t>
    </dgm:pt>
    <dgm:pt modelId="{7255B209-0933-43FA-9E63-674EC587BC43}" type="parTrans" cxnId="{BD31A60D-FF37-4107-A85A-5307E5C8A638}">
      <dgm:prSet/>
      <dgm:spPr/>
      <dgm:t>
        <a:bodyPr/>
        <a:lstStyle/>
        <a:p>
          <a:endParaRPr lang="ru-RU"/>
        </a:p>
      </dgm:t>
    </dgm:pt>
    <dgm:pt modelId="{C293D841-2538-4EB3-B9A4-9312ACF49237}" type="sibTrans" cxnId="{BD31A60D-FF37-4107-A85A-5307E5C8A638}">
      <dgm:prSet/>
      <dgm:spPr/>
      <dgm:t>
        <a:bodyPr/>
        <a:lstStyle/>
        <a:p>
          <a:endParaRPr lang="ru-RU"/>
        </a:p>
      </dgm:t>
    </dgm:pt>
    <dgm:pt modelId="{C021387E-BF81-4AF9-A644-5744CD9C3C2F}">
      <dgm:prSet phldrT="[Текст]"/>
      <dgm:spPr/>
      <dgm:t>
        <a:bodyPr/>
        <a:lstStyle/>
        <a:p>
          <a:r>
            <a:rPr lang="ru-RU"/>
            <a:t>Ситуационное управление</a:t>
          </a:r>
          <a:endParaRPr lang="ru-RU" dirty="0"/>
        </a:p>
      </dgm:t>
    </dgm:pt>
    <dgm:pt modelId="{FDDFDEF4-C85F-4775-8B35-FCEBB81CA0B1}" type="parTrans" cxnId="{85724B63-E73E-40EE-ADF8-EEBEA7761DAD}">
      <dgm:prSet/>
      <dgm:spPr/>
      <dgm:t>
        <a:bodyPr/>
        <a:lstStyle/>
        <a:p>
          <a:endParaRPr lang="ru-RU"/>
        </a:p>
      </dgm:t>
    </dgm:pt>
    <dgm:pt modelId="{EA851614-BABA-48E8-970B-B9022F60C76F}" type="sibTrans" cxnId="{85724B63-E73E-40EE-ADF8-EEBEA7761DAD}">
      <dgm:prSet/>
      <dgm:spPr/>
      <dgm:t>
        <a:bodyPr/>
        <a:lstStyle/>
        <a:p>
          <a:endParaRPr lang="ru-RU"/>
        </a:p>
      </dgm:t>
    </dgm:pt>
    <dgm:pt modelId="{175396D8-4ED5-4E58-A59B-C782181BE7BE}">
      <dgm:prSet phldrT="[Текст]"/>
      <dgm:spPr/>
      <dgm:t>
        <a:bodyPr/>
        <a:lstStyle/>
        <a:p>
          <a:r>
            <a:rPr lang="ru-RU"/>
            <a:t>Центр информатизации образования</a:t>
          </a:r>
          <a:endParaRPr lang="ru-RU" dirty="0"/>
        </a:p>
      </dgm:t>
    </dgm:pt>
    <dgm:pt modelId="{AF20C72C-3D8A-4991-9759-BA805DCAD057}" type="parTrans" cxnId="{F809041D-4EAC-444D-9308-84BECC3B006A}">
      <dgm:prSet/>
      <dgm:spPr/>
      <dgm:t>
        <a:bodyPr/>
        <a:lstStyle/>
        <a:p>
          <a:endParaRPr lang="ru-RU"/>
        </a:p>
      </dgm:t>
    </dgm:pt>
    <dgm:pt modelId="{9B8BFFA9-1F66-4E58-B64E-A408F3F54ADB}" type="sibTrans" cxnId="{F809041D-4EAC-444D-9308-84BECC3B006A}">
      <dgm:prSet/>
      <dgm:spPr/>
      <dgm:t>
        <a:bodyPr/>
        <a:lstStyle/>
        <a:p>
          <a:endParaRPr lang="ru-RU"/>
        </a:p>
      </dgm:t>
    </dgm:pt>
    <dgm:pt modelId="{66B4917C-6E79-4EC4-A27D-4503ECC73A12}">
      <dgm:prSet phldrT="[Текст]"/>
      <dgm:spPr/>
      <dgm:t>
        <a:bodyPr/>
        <a:lstStyle/>
        <a:p>
          <a:r>
            <a:rPr lang="ru-RU"/>
            <a:t>Организационное сопровождение</a:t>
          </a:r>
          <a:endParaRPr lang="ru-RU" dirty="0"/>
        </a:p>
      </dgm:t>
    </dgm:pt>
    <dgm:pt modelId="{D2434BCD-A559-40C6-8B29-0D744FEF362D}" type="parTrans" cxnId="{6C229418-AFB1-4F4F-B30A-3BA9C5A935EE}">
      <dgm:prSet/>
      <dgm:spPr/>
      <dgm:t>
        <a:bodyPr/>
        <a:lstStyle/>
        <a:p>
          <a:endParaRPr lang="ru-RU"/>
        </a:p>
      </dgm:t>
    </dgm:pt>
    <dgm:pt modelId="{A89469C4-5ABA-477A-ABD9-2B5B17FAA774}" type="sibTrans" cxnId="{6C229418-AFB1-4F4F-B30A-3BA9C5A935EE}">
      <dgm:prSet/>
      <dgm:spPr/>
      <dgm:t>
        <a:bodyPr/>
        <a:lstStyle/>
        <a:p>
          <a:endParaRPr lang="ru-RU"/>
        </a:p>
      </dgm:t>
    </dgm:pt>
    <dgm:pt modelId="{FC5D4FAC-C4AE-49E0-844A-C942BA9703C7}">
      <dgm:prSet phldrT="[Текст]"/>
      <dgm:spPr/>
      <dgm:t>
        <a:bodyPr/>
        <a:lstStyle/>
        <a:p>
          <a:r>
            <a:rPr lang="ru-RU"/>
            <a:t>Техническое сопровождение</a:t>
          </a:r>
          <a:endParaRPr lang="ru-RU" dirty="0"/>
        </a:p>
      </dgm:t>
    </dgm:pt>
    <dgm:pt modelId="{F18EC3D0-E33C-42B2-B8F3-047A7938E087}" type="parTrans" cxnId="{F21F0A09-D09E-411E-B1CC-298EEE5B0FA0}">
      <dgm:prSet/>
      <dgm:spPr/>
      <dgm:t>
        <a:bodyPr/>
        <a:lstStyle/>
        <a:p>
          <a:endParaRPr lang="ru-RU"/>
        </a:p>
      </dgm:t>
    </dgm:pt>
    <dgm:pt modelId="{930A44A7-1C67-4157-9CD5-8311311A1950}" type="sibTrans" cxnId="{F21F0A09-D09E-411E-B1CC-298EEE5B0FA0}">
      <dgm:prSet/>
      <dgm:spPr/>
      <dgm:t>
        <a:bodyPr/>
        <a:lstStyle/>
        <a:p>
          <a:endParaRPr lang="ru-RU"/>
        </a:p>
      </dgm:t>
    </dgm:pt>
    <dgm:pt modelId="{175116A1-E876-453C-8825-3E2B5C7135D9}">
      <dgm:prSet phldrT="[Текст]"/>
      <dgm:spPr/>
      <dgm:t>
        <a:bodyPr/>
        <a:lstStyle/>
        <a:p>
          <a:r>
            <a:rPr lang="ru-RU"/>
            <a:t>Поддержка пользователей</a:t>
          </a:r>
          <a:endParaRPr lang="ru-RU" dirty="0"/>
        </a:p>
      </dgm:t>
    </dgm:pt>
    <dgm:pt modelId="{792EDC8E-C033-481F-9E66-26A249ACCBED}" type="parTrans" cxnId="{5EFFC44A-53FC-4C05-9DCB-ECA28F90EF26}">
      <dgm:prSet/>
      <dgm:spPr/>
      <dgm:t>
        <a:bodyPr/>
        <a:lstStyle/>
        <a:p>
          <a:endParaRPr lang="ru-RU"/>
        </a:p>
      </dgm:t>
    </dgm:pt>
    <dgm:pt modelId="{7132F1CA-A03B-4100-A2E8-D25D8EE497BA}" type="sibTrans" cxnId="{5EFFC44A-53FC-4C05-9DCB-ECA28F90EF26}">
      <dgm:prSet/>
      <dgm:spPr/>
      <dgm:t>
        <a:bodyPr/>
        <a:lstStyle/>
        <a:p>
          <a:endParaRPr lang="ru-RU"/>
        </a:p>
      </dgm:t>
    </dgm:pt>
    <dgm:pt modelId="{A27B8827-A957-452F-B8CD-69F98365E453}">
      <dgm:prSet phldrT="[Текст]"/>
      <dgm:spPr/>
      <dgm:t>
        <a:bodyPr/>
        <a:lstStyle/>
        <a:p>
          <a:r>
            <a:rPr lang="ru-RU"/>
            <a:t>Повышение квалификации</a:t>
          </a:r>
          <a:endParaRPr lang="ru-RU" dirty="0"/>
        </a:p>
      </dgm:t>
    </dgm:pt>
    <dgm:pt modelId="{2ECE7C1E-54A6-40DA-9AEB-A70E03835318}" type="parTrans" cxnId="{00A0CB7D-3817-4E54-B831-5F9541C6F0BF}">
      <dgm:prSet/>
      <dgm:spPr/>
      <dgm:t>
        <a:bodyPr/>
        <a:lstStyle/>
        <a:p>
          <a:endParaRPr lang="ru-RU"/>
        </a:p>
      </dgm:t>
    </dgm:pt>
    <dgm:pt modelId="{85154297-2647-4614-8472-B4EBEB303B96}" type="sibTrans" cxnId="{00A0CB7D-3817-4E54-B831-5F9541C6F0BF}">
      <dgm:prSet/>
      <dgm:spPr/>
      <dgm:t>
        <a:bodyPr/>
        <a:lstStyle/>
        <a:p>
          <a:endParaRPr lang="ru-RU"/>
        </a:p>
      </dgm:t>
    </dgm:pt>
    <dgm:pt modelId="{E4290305-98C8-49E0-BA9B-4BB7561C0C64}">
      <dgm:prSet phldrT="[Текст]"/>
      <dgm:spPr/>
      <dgm:t>
        <a:bodyPr/>
        <a:lstStyle/>
        <a:p>
          <a:r>
            <a:rPr lang="ru-RU"/>
            <a:t>Просветительская работа</a:t>
          </a:r>
          <a:endParaRPr lang="ru-RU" dirty="0"/>
        </a:p>
      </dgm:t>
    </dgm:pt>
    <dgm:pt modelId="{BABB251E-BECE-4F6C-9993-C3E5A3F3DBF9}" type="parTrans" cxnId="{2125C803-A3F3-41A6-90DE-F24E5BA8F796}">
      <dgm:prSet/>
      <dgm:spPr/>
      <dgm:t>
        <a:bodyPr/>
        <a:lstStyle/>
        <a:p>
          <a:endParaRPr lang="ru-RU"/>
        </a:p>
      </dgm:t>
    </dgm:pt>
    <dgm:pt modelId="{C8D29CCA-43F4-4111-9778-712F05964181}" type="sibTrans" cxnId="{2125C803-A3F3-41A6-90DE-F24E5BA8F796}">
      <dgm:prSet/>
      <dgm:spPr/>
      <dgm:t>
        <a:bodyPr/>
        <a:lstStyle/>
        <a:p>
          <a:endParaRPr lang="ru-RU"/>
        </a:p>
      </dgm:t>
    </dgm:pt>
    <dgm:pt modelId="{A6F7DC0F-B182-49D3-B976-658636343265}">
      <dgm:prSet phldrT="[Текст]"/>
      <dgm:spPr/>
      <dgm:t>
        <a:bodyPr/>
        <a:lstStyle/>
        <a:p>
          <a:r>
            <a:rPr lang="ru-RU" dirty="0"/>
            <a:t>Муниципальные органы управления образования</a:t>
          </a:r>
        </a:p>
      </dgm:t>
    </dgm:pt>
    <dgm:pt modelId="{9F405D4A-BED6-4CEB-9DFD-A586ECF0628F}" type="parTrans" cxnId="{2AA771C9-898D-4257-A1E4-56A8978D673E}">
      <dgm:prSet/>
      <dgm:spPr/>
      <dgm:t>
        <a:bodyPr/>
        <a:lstStyle/>
        <a:p>
          <a:endParaRPr lang="ru-RU"/>
        </a:p>
      </dgm:t>
    </dgm:pt>
    <dgm:pt modelId="{8C350192-0C21-4348-A247-381929525CA7}" type="sibTrans" cxnId="{2AA771C9-898D-4257-A1E4-56A8978D673E}">
      <dgm:prSet/>
      <dgm:spPr/>
      <dgm:t>
        <a:bodyPr/>
        <a:lstStyle/>
        <a:p>
          <a:endParaRPr lang="ru-RU"/>
        </a:p>
      </dgm:t>
    </dgm:pt>
    <dgm:pt modelId="{D9E0769C-6F94-4458-A77E-F90B11DFABA5}">
      <dgm:prSet phldrT="[Текст]"/>
      <dgm:spPr/>
      <dgm:t>
        <a:bodyPr/>
        <a:lstStyle/>
        <a:p>
          <a:r>
            <a:rPr lang="ru-RU"/>
            <a:t>Муниципальные координаторы</a:t>
          </a:r>
          <a:endParaRPr lang="ru-RU" dirty="0"/>
        </a:p>
      </dgm:t>
    </dgm:pt>
    <dgm:pt modelId="{2E7E9368-73E0-43CB-BD94-20513DB262FD}" type="parTrans" cxnId="{2410663B-AF1D-4172-B27B-73562C7AE10E}">
      <dgm:prSet/>
      <dgm:spPr/>
      <dgm:t>
        <a:bodyPr/>
        <a:lstStyle/>
        <a:p>
          <a:endParaRPr lang="ru-RU"/>
        </a:p>
      </dgm:t>
    </dgm:pt>
    <dgm:pt modelId="{162CFDC5-F356-41EE-B02E-271378588C16}" type="sibTrans" cxnId="{2410663B-AF1D-4172-B27B-73562C7AE10E}">
      <dgm:prSet/>
      <dgm:spPr/>
      <dgm:t>
        <a:bodyPr/>
        <a:lstStyle/>
        <a:p>
          <a:endParaRPr lang="ru-RU"/>
        </a:p>
      </dgm:t>
    </dgm:pt>
    <dgm:pt modelId="{434A3FA7-9AF5-435F-820C-86A8AB3E4A63}">
      <dgm:prSet phldrT="[Текст]"/>
      <dgm:spPr/>
      <dgm:t>
        <a:bodyPr/>
        <a:lstStyle/>
        <a:p>
          <a:r>
            <a:rPr lang="ru-RU"/>
            <a:t>Аналитика</a:t>
          </a:r>
          <a:endParaRPr lang="ru-RU" dirty="0"/>
        </a:p>
      </dgm:t>
    </dgm:pt>
    <dgm:pt modelId="{2428A703-B12D-497B-8DD0-69DBACB0BAE3}" type="parTrans" cxnId="{FCF6B12D-1C36-49BB-972F-15939FBF2A77}">
      <dgm:prSet/>
      <dgm:spPr/>
      <dgm:t>
        <a:bodyPr/>
        <a:lstStyle/>
        <a:p>
          <a:endParaRPr lang="ru-RU"/>
        </a:p>
      </dgm:t>
    </dgm:pt>
    <dgm:pt modelId="{DC556845-8B2C-46E3-BDA2-6F3DDAC307AF}" type="sibTrans" cxnId="{FCF6B12D-1C36-49BB-972F-15939FBF2A77}">
      <dgm:prSet/>
      <dgm:spPr/>
      <dgm:t>
        <a:bodyPr/>
        <a:lstStyle/>
        <a:p>
          <a:endParaRPr lang="ru-RU"/>
        </a:p>
      </dgm:t>
    </dgm:pt>
    <dgm:pt modelId="{E37467A4-D264-4160-8649-A3A7E4597ACA}">
      <dgm:prSet phldrT="[Текст]"/>
      <dgm:spPr/>
      <dgm:t>
        <a:bodyPr/>
        <a:lstStyle/>
        <a:p>
          <a:r>
            <a:rPr lang="ru-RU"/>
            <a:t>Взаимодействие со школами и участниками образовательного процесса</a:t>
          </a:r>
          <a:endParaRPr lang="ru-RU" dirty="0"/>
        </a:p>
      </dgm:t>
    </dgm:pt>
    <dgm:pt modelId="{EE62894E-B935-4FD8-B369-7E6E38291D5A}" type="parTrans" cxnId="{2000A59E-0A6E-4B90-8DD2-E3823497E499}">
      <dgm:prSet/>
      <dgm:spPr/>
      <dgm:t>
        <a:bodyPr/>
        <a:lstStyle/>
        <a:p>
          <a:endParaRPr lang="ru-RU"/>
        </a:p>
      </dgm:t>
    </dgm:pt>
    <dgm:pt modelId="{6D5961C0-B78F-4C84-97F8-0ED340162421}" type="sibTrans" cxnId="{2000A59E-0A6E-4B90-8DD2-E3823497E499}">
      <dgm:prSet/>
      <dgm:spPr/>
      <dgm:t>
        <a:bodyPr/>
        <a:lstStyle/>
        <a:p>
          <a:endParaRPr lang="ru-RU"/>
        </a:p>
      </dgm:t>
    </dgm:pt>
    <dgm:pt modelId="{202D2741-FD5D-42E9-B6B5-B8C41443BD5B}">
      <dgm:prSet phldrT="[Текст]"/>
      <dgm:spPr/>
      <dgm:t>
        <a:bodyPr/>
        <a:lstStyle/>
        <a:p>
          <a:r>
            <a:rPr lang="ru-RU"/>
            <a:t>Аналитика</a:t>
          </a:r>
          <a:endParaRPr lang="ru-RU" dirty="0"/>
        </a:p>
      </dgm:t>
    </dgm:pt>
    <dgm:pt modelId="{65CB7C29-B70F-44BC-97D0-0C98B098C59A}" type="parTrans" cxnId="{32A6F0C2-49D6-4A87-AB59-9A2BE4263991}">
      <dgm:prSet/>
      <dgm:spPr/>
      <dgm:t>
        <a:bodyPr/>
        <a:lstStyle/>
        <a:p>
          <a:endParaRPr lang="ru-RU"/>
        </a:p>
      </dgm:t>
    </dgm:pt>
    <dgm:pt modelId="{BDDBCB8E-76C7-4333-BCCD-DF8FBF4C0B72}" type="sibTrans" cxnId="{32A6F0C2-49D6-4A87-AB59-9A2BE4263991}">
      <dgm:prSet/>
      <dgm:spPr/>
      <dgm:t>
        <a:bodyPr/>
        <a:lstStyle/>
        <a:p>
          <a:endParaRPr lang="ru-RU"/>
        </a:p>
      </dgm:t>
    </dgm:pt>
    <dgm:pt modelId="{7B378452-8235-4ED3-A880-FCECFDA12433}">
      <dgm:prSet phldrT="[Текст]"/>
      <dgm:spPr/>
      <dgm:t>
        <a:bodyPr/>
        <a:lstStyle/>
        <a:p>
          <a:r>
            <a:rPr lang="ru-RU"/>
            <a:t>Школы</a:t>
          </a:r>
          <a:endParaRPr lang="ru-RU" dirty="0"/>
        </a:p>
      </dgm:t>
    </dgm:pt>
    <dgm:pt modelId="{A7935293-8F3B-481F-BE5C-5907FC0B1A7E}" type="parTrans" cxnId="{6AAB1965-9627-4529-9DED-77F4BAA0C545}">
      <dgm:prSet/>
      <dgm:spPr/>
      <dgm:t>
        <a:bodyPr/>
        <a:lstStyle/>
        <a:p>
          <a:endParaRPr lang="ru-RU"/>
        </a:p>
      </dgm:t>
    </dgm:pt>
    <dgm:pt modelId="{F7E0698E-9E0E-4DB4-89E6-300BD988AEB9}" type="sibTrans" cxnId="{6AAB1965-9627-4529-9DED-77F4BAA0C545}">
      <dgm:prSet/>
      <dgm:spPr/>
      <dgm:t>
        <a:bodyPr/>
        <a:lstStyle/>
        <a:p>
          <a:endParaRPr lang="ru-RU"/>
        </a:p>
      </dgm:t>
    </dgm:pt>
    <dgm:pt modelId="{2204CFEA-9F53-4098-B3EE-31A245FF6EE7}">
      <dgm:prSet phldrT="[Текст]"/>
      <dgm:spPr/>
      <dgm:t>
        <a:bodyPr/>
        <a:lstStyle/>
        <a:p>
          <a:r>
            <a:rPr lang="ru-RU"/>
            <a:t>Школьные администраторы</a:t>
          </a:r>
          <a:endParaRPr lang="ru-RU" dirty="0"/>
        </a:p>
      </dgm:t>
    </dgm:pt>
    <dgm:pt modelId="{E14693D5-51CC-4B3A-B79B-CAD9CE89E244}" type="parTrans" cxnId="{3B77760A-AEF2-419B-9D65-E3D1446BA0FA}">
      <dgm:prSet/>
      <dgm:spPr/>
      <dgm:t>
        <a:bodyPr/>
        <a:lstStyle/>
        <a:p>
          <a:endParaRPr lang="ru-RU"/>
        </a:p>
      </dgm:t>
    </dgm:pt>
    <dgm:pt modelId="{7333A0F7-AFB1-4804-AB5D-BB8198B71719}" type="sibTrans" cxnId="{3B77760A-AEF2-419B-9D65-E3D1446BA0FA}">
      <dgm:prSet/>
      <dgm:spPr/>
      <dgm:t>
        <a:bodyPr/>
        <a:lstStyle/>
        <a:p>
          <a:endParaRPr lang="ru-RU"/>
        </a:p>
      </dgm:t>
    </dgm:pt>
    <dgm:pt modelId="{B159499B-FAA7-4BFD-AF66-A1126395387A}">
      <dgm:prSet phldrT="[Текст]"/>
      <dgm:spPr/>
      <dgm:t>
        <a:bodyPr/>
        <a:lstStyle/>
        <a:p>
          <a:r>
            <a:rPr lang="ru-RU"/>
            <a:t>Пользователи ГИС</a:t>
          </a:r>
          <a:endParaRPr lang="ru-RU" dirty="0"/>
        </a:p>
      </dgm:t>
    </dgm:pt>
    <dgm:pt modelId="{88F315C1-DB43-40B5-B8F0-7D1B58CD5FA4}" type="parTrans" cxnId="{480F99C4-BF4B-4B30-A8A1-CBA706F5CA46}">
      <dgm:prSet/>
      <dgm:spPr/>
      <dgm:t>
        <a:bodyPr/>
        <a:lstStyle/>
        <a:p>
          <a:endParaRPr lang="ru-RU"/>
        </a:p>
      </dgm:t>
    </dgm:pt>
    <dgm:pt modelId="{2CADFFE0-5552-4B71-9A69-A557C708B516}" type="sibTrans" cxnId="{480F99C4-BF4B-4B30-A8A1-CBA706F5CA46}">
      <dgm:prSet/>
      <dgm:spPr/>
      <dgm:t>
        <a:bodyPr/>
        <a:lstStyle/>
        <a:p>
          <a:endParaRPr lang="ru-RU"/>
        </a:p>
      </dgm:t>
    </dgm:pt>
    <dgm:pt modelId="{B3B239EC-168B-4BDE-A06E-1CEECACD9EAE}">
      <dgm:prSet phldrT="[Текст]"/>
      <dgm:spPr/>
      <dgm:t>
        <a:bodyPr/>
        <a:lstStyle/>
        <a:p>
          <a:r>
            <a:rPr lang="ru-RU"/>
            <a:t>Пользователи сервисов ЦОС</a:t>
          </a:r>
          <a:endParaRPr lang="ru-RU" dirty="0"/>
        </a:p>
      </dgm:t>
    </dgm:pt>
    <dgm:pt modelId="{C3D6EAA1-B38F-48B8-9E05-4EAEB4AC4621}" type="parTrans" cxnId="{6D16DBD8-BDB3-49A9-B06C-A6A63D0B6FF2}">
      <dgm:prSet/>
      <dgm:spPr/>
      <dgm:t>
        <a:bodyPr/>
        <a:lstStyle/>
        <a:p>
          <a:endParaRPr lang="ru-RU"/>
        </a:p>
      </dgm:t>
    </dgm:pt>
    <dgm:pt modelId="{FBDF3CD7-A607-4332-9BFF-CD4F55240D50}" type="sibTrans" cxnId="{6D16DBD8-BDB3-49A9-B06C-A6A63D0B6FF2}">
      <dgm:prSet/>
      <dgm:spPr/>
      <dgm:t>
        <a:bodyPr/>
        <a:lstStyle/>
        <a:p>
          <a:endParaRPr lang="ru-RU"/>
        </a:p>
      </dgm:t>
    </dgm:pt>
    <dgm:pt modelId="{DB1300AA-B065-4D2A-A1C4-7B4E68463CAD}">
      <dgm:prSet phldrT="[Текст]"/>
      <dgm:spPr/>
      <dgm:t>
        <a:bodyPr/>
        <a:lstStyle/>
        <a:p>
          <a:r>
            <a:rPr lang="ru-RU"/>
            <a:t>Взаимодействие с федеральным координатором</a:t>
          </a:r>
          <a:endParaRPr lang="ru-RU" dirty="0"/>
        </a:p>
      </dgm:t>
    </dgm:pt>
    <dgm:pt modelId="{26167F00-9350-4F14-8E42-C3AE106071D4}" type="parTrans" cxnId="{4DDA1DC8-C29F-4126-9EDE-99F2ED2001D8}">
      <dgm:prSet/>
      <dgm:spPr/>
      <dgm:t>
        <a:bodyPr/>
        <a:lstStyle/>
        <a:p>
          <a:endParaRPr lang="ru-RU"/>
        </a:p>
      </dgm:t>
    </dgm:pt>
    <dgm:pt modelId="{7B234F96-56BE-458D-9D11-9002EA650D98}" type="sibTrans" cxnId="{4DDA1DC8-C29F-4126-9EDE-99F2ED2001D8}">
      <dgm:prSet/>
      <dgm:spPr/>
      <dgm:t>
        <a:bodyPr/>
        <a:lstStyle/>
        <a:p>
          <a:endParaRPr lang="ru-RU"/>
        </a:p>
      </dgm:t>
    </dgm:pt>
    <dgm:pt modelId="{3ACBEE75-EA9F-4EC6-A463-C878454FAF44}">
      <dgm:prSet phldrT="[Текст]"/>
      <dgm:spPr/>
      <dgm:t>
        <a:bodyPr/>
        <a:lstStyle/>
        <a:p>
          <a:r>
            <a:rPr lang="ru-RU"/>
            <a:t>Формальное взаимодействие с МОУО</a:t>
          </a:r>
          <a:endParaRPr lang="ru-RU" dirty="0"/>
        </a:p>
      </dgm:t>
    </dgm:pt>
    <dgm:pt modelId="{112D2575-E4D4-45FE-AD6C-8AC0EC05D384}" type="parTrans" cxnId="{E2D02DFB-133D-487E-A078-CED9B854BA2A}">
      <dgm:prSet/>
      <dgm:spPr/>
      <dgm:t>
        <a:bodyPr/>
        <a:lstStyle/>
        <a:p>
          <a:endParaRPr lang="ru-RU"/>
        </a:p>
      </dgm:t>
    </dgm:pt>
    <dgm:pt modelId="{11ACF80E-F4C8-4EE2-89FC-1AFCEF9322BC}" type="sibTrans" cxnId="{E2D02DFB-133D-487E-A078-CED9B854BA2A}">
      <dgm:prSet/>
      <dgm:spPr/>
      <dgm:t>
        <a:bodyPr/>
        <a:lstStyle/>
        <a:p>
          <a:endParaRPr lang="ru-RU"/>
        </a:p>
      </dgm:t>
    </dgm:pt>
    <dgm:pt modelId="{2CA65414-5366-46D2-A286-7CD156C93DA8}" type="pres">
      <dgm:prSet presAssocID="{2D1EDC1F-FA3C-436C-9022-001C7F5358D6}" presName="diagram" presStyleCnt="0">
        <dgm:presLayoutVars>
          <dgm:dir/>
          <dgm:resizeHandles val="exact"/>
        </dgm:presLayoutVars>
      </dgm:prSet>
      <dgm:spPr/>
    </dgm:pt>
    <dgm:pt modelId="{E352E039-8469-4561-8D15-DCEA1540E897}" type="pres">
      <dgm:prSet presAssocID="{2738A189-3C3A-453B-9305-605046C89BBB}" presName="node" presStyleLbl="node1" presStyleIdx="0" presStyleCnt="4">
        <dgm:presLayoutVars>
          <dgm:bulletEnabled val="1"/>
        </dgm:presLayoutVars>
      </dgm:prSet>
      <dgm:spPr/>
    </dgm:pt>
    <dgm:pt modelId="{083055C2-6B49-47ED-8138-65A5ED4280C3}" type="pres">
      <dgm:prSet presAssocID="{4682E76B-224F-4B10-9E35-85E6EC2D8723}" presName="sibTrans" presStyleCnt="0"/>
      <dgm:spPr/>
    </dgm:pt>
    <dgm:pt modelId="{9E191CE9-E840-4A6E-8F06-D33301B74113}" type="pres">
      <dgm:prSet presAssocID="{175396D8-4ED5-4E58-A59B-C782181BE7BE}" presName="node" presStyleLbl="node1" presStyleIdx="1" presStyleCnt="4">
        <dgm:presLayoutVars>
          <dgm:bulletEnabled val="1"/>
        </dgm:presLayoutVars>
      </dgm:prSet>
      <dgm:spPr/>
    </dgm:pt>
    <dgm:pt modelId="{1FD17D32-53AE-4E67-B177-DE1E69156B18}" type="pres">
      <dgm:prSet presAssocID="{9B8BFFA9-1F66-4E58-B64E-A408F3F54ADB}" presName="sibTrans" presStyleCnt="0"/>
      <dgm:spPr/>
    </dgm:pt>
    <dgm:pt modelId="{FDB88C3D-5AE1-4DEF-85BC-B8143F406710}" type="pres">
      <dgm:prSet presAssocID="{A6F7DC0F-B182-49D3-B976-658636343265}" presName="node" presStyleLbl="node1" presStyleIdx="2" presStyleCnt="4">
        <dgm:presLayoutVars>
          <dgm:bulletEnabled val="1"/>
        </dgm:presLayoutVars>
      </dgm:prSet>
      <dgm:spPr/>
    </dgm:pt>
    <dgm:pt modelId="{E397A636-92EB-49A8-A81A-55453766D326}" type="pres">
      <dgm:prSet presAssocID="{8C350192-0C21-4348-A247-381929525CA7}" presName="sibTrans" presStyleCnt="0"/>
      <dgm:spPr/>
    </dgm:pt>
    <dgm:pt modelId="{72A80CC6-3450-40DF-B392-AF09865B8BF4}" type="pres">
      <dgm:prSet presAssocID="{7B378452-8235-4ED3-A880-FCECFDA12433}" presName="node" presStyleLbl="node1" presStyleIdx="3" presStyleCnt="4">
        <dgm:presLayoutVars>
          <dgm:bulletEnabled val="1"/>
        </dgm:presLayoutVars>
      </dgm:prSet>
      <dgm:spPr/>
    </dgm:pt>
  </dgm:ptLst>
  <dgm:cxnLst>
    <dgm:cxn modelId="{2125C803-A3F3-41A6-90DE-F24E5BA8F796}" srcId="{175396D8-4ED5-4E58-A59B-C782181BE7BE}" destId="{E4290305-98C8-49E0-BA9B-4BB7561C0C64}" srcOrd="5" destOrd="0" parTransId="{BABB251E-BECE-4F6C-9993-C3E5A3F3DBF9}" sibTransId="{C8D29CCA-43F4-4111-9778-712F05964181}"/>
    <dgm:cxn modelId="{F21F0A09-D09E-411E-B1CC-298EEE5B0FA0}" srcId="{175396D8-4ED5-4E58-A59B-C782181BE7BE}" destId="{FC5D4FAC-C4AE-49E0-844A-C942BA9703C7}" srcOrd="2" destOrd="0" parTransId="{F18EC3D0-E33C-42B2-B8F3-047A7938E087}" sibTransId="{930A44A7-1C67-4157-9CD5-8311311A1950}"/>
    <dgm:cxn modelId="{3B77760A-AEF2-419B-9D65-E3D1446BA0FA}" srcId="{7B378452-8235-4ED3-A880-FCECFDA12433}" destId="{2204CFEA-9F53-4098-B3EE-31A245FF6EE7}" srcOrd="0" destOrd="0" parTransId="{E14693D5-51CC-4B3A-B79B-CAD9CE89E244}" sibTransId="{7333A0F7-AFB1-4804-AB5D-BB8198B71719}"/>
    <dgm:cxn modelId="{BD31A60D-FF37-4107-A85A-5307E5C8A638}" srcId="{2738A189-3C3A-453B-9305-605046C89BBB}" destId="{0DD75071-6E80-4830-83A5-AF58042E1371}" srcOrd="4" destOrd="0" parTransId="{7255B209-0933-43FA-9E63-674EC587BC43}" sibTransId="{C293D841-2538-4EB3-B9A4-9312ACF49237}"/>
    <dgm:cxn modelId="{CB45B013-B16E-44F9-96EC-5F152F3CC073}" type="presOf" srcId="{A6F7DC0F-B182-49D3-B976-658636343265}" destId="{FDB88C3D-5AE1-4DEF-85BC-B8143F406710}" srcOrd="0" destOrd="0" presId="urn:microsoft.com/office/officeart/2005/8/layout/default"/>
    <dgm:cxn modelId="{6C229418-AFB1-4F4F-B30A-3BA9C5A935EE}" srcId="{175396D8-4ED5-4E58-A59B-C782181BE7BE}" destId="{66B4917C-6E79-4EC4-A27D-4503ECC73A12}" srcOrd="0" destOrd="0" parTransId="{D2434BCD-A559-40C6-8B29-0D744FEF362D}" sibTransId="{A89469C4-5ABA-477A-ABD9-2B5B17FAA774}"/>
    <dgm:cxn modelId="{F809041D-4EAC-444D-9308-84BECC3B006A}" srcId="{2D1EDC1F-FA3C-436C-9022-001C7F5358D6}" destId="{175396D8-4ED5-4E58-A59B-C782181BE7BE}" srcOrd="1" destOrd="0" parTransId="{AF20C72C-3D8A-4991-9759-BA805DCAD057}" sibTransId="{9B8BFFA9-1F66-4E58-B64E-A408F3F54ADB}"/>
    <dgm:cxn modelId="{77FAA71F-96A7-4474-8219-ED2BD0B3753E}" type="presOf" srcId="{D4D10090-DA59-49D8-8675-E39850375969}" destId="{E352E039-8469-4561-8D15-DCEA1540E897}" srcOrd="0" destOrd="4" presId="urn:microsoft.com/office/officeart/2005/8/layout/default"/>
    <dgm:cxn modelId="{C8381925-267C-4E8D-9972-BE19DC6E5AA8}" type="presOf" srcId="{3CC76DA4-E412-4D31-8BFC-03217F5F79B4}" destId="{E352E039-8469-4561-8D15-DCEA1540E897}" srcOrd="0" destOrd="7" presId="urn:microsoft.com/office/officeart/2005/8/layout/default"/>
    <dgm:cxn modelId="{BA627A25-33D1-4E43-B530-302CAD195670}" type="presOf" srcId="{66B4917C-6E79-4EC4-A27D-4503ECC73A12}" destId="{9E191CE9-E840-4A6E-8F06-D33301B74113}" srcOrd="0" destOrd="1" presId="urn:microsoft.com/office/officeart/2005/8/layout/default"/>
    <dgm:cxn modelId="{63AF3426-44D9-4F84-AF6A-DFC29B9DA2EA}" type="presOf" srcId="{B159499B-FAA7-4BFD-AF66-A1126395387A}" destId="{72A80CC6-3450-40DF-B392-AF09865B8BF4}" srcOrd="0" destOrd="2" presId="urn:microsoft.com/office/officeart/2005/8/layout/default"/>
    <dgm:cxn modelId="{FCF6B12D-1C36-49BB-972F-15939FBF2A77}" srcId="{A6F7DC0F-B182-49D3-B976-658636343265}" destId="{434A3FA7-9AF5-435F-820C-86A8AB3E4A63}" srcOrd="1" destOrd="0" parTransId="{2428A703-B12D-497B-8DD0-69DBACB0BAE3}" sibTransId="{DC556845-8B2C-46E3-BDA2-6F3DDAC307AF}"/>
    <dgm:cxn modelId="{CE79CA31-AE59-4F0C-9EA8-183E44FFAD48}" type="presOf" srcId="{B3B239EC-168B-4BDE-A06E-1CEECACD9EAE}" destId="{72A80CC6-3450-40DF-B392-AF09865B8BF4}" srcOrd="0" destOrd="3" presId="urn:microsoft.com/office/officeart/2005/8/layout/default"/>
    <dgm:cxn modelId="{2410663B-AF1D-4172-B27B-73562C7AE10E}" srcId="{A6F7DC0F-B182-49D3-B976-658636343265}" destId="{D9E0769C-6F94-4458-A77E-F90B11DFABA5}" srcOrd="0" destOrd="0" parTransId="{2E7E9368-73E0-43CB-BD94-20513DB262FD}" sibTransId="{162CFDC5-F356-41EE-B02E-271378588C16}"/>
    <dgm:cxn modelId="{0D94733F-1701-454B-BB90-4EC4FBBFCEBC}" type="presOf" srcId="{0DD75071-6E80-4830-83A5-AF58042E1371}" destId="{E352E039-8469-4561-8D15-DCEA1540E897}" srcOrd="0" destOrd="5" presId="urn:microsoft.com/office/officeart/2005/8/layout/default"/>
    <dgm:cxn modelId="{8ED5D342-3976-40DA-8787-8C3903048E36}" type="presOf" srcId="{DB1300AA-B065-4D2A-A1C4-7B4E68463CAD}" destId="{E352E039-8469-4561-8D15-DCEA1540E897}" srcOrd="0" destOrd="2" presId="urn:microsoft.com/office/officeart/2005/8/layout/default"/>
    <dgm:cxn modelId="{85724B63-E73E-40EE-ADF8-EEBEA7761DAD}" srcId="{2738A189-3C3A-453B-9305-605046C89BBB}" destId="{C021387E-BF81-4AF9-A644-5744CD9C3C2F}" srcOrd="5" destOrd="0" parTransId="{FDDFDEF4-C85F-4775-8B35-FCEBB81CA0B1}" sibTransId="{EA851614-BABA-48E8-970B-B9022F60C76F}"/>
    <dgm:cxn modelId="{6AAB1965-9627-4529-9DED-77F4BAA0C545}" srcId="{2D1EDC1F-FA3C-436C-9022-001C7F5358D6}" destId="{7B378452-8235-4ED3-A880-FCECFDA12433}" srcOrd="3" destOrd="0" parTransId="{A7935293-8F3B-481F-BE5C-5907FC0B1A7E}" sibTransId="{F7E0698E-9E0E-4DB4-89E6-300BD988AEB9}"/>
    <dgm:cxn modelId="{ED078845-B524-42E5-BF0D-9D104DC23D36}" type="presOf" srcId="{3ACBEE75-EA9F-4EC6-A463-C878454FAF44}" destId="{E352E039-8469-4561-8D15-DCEA1540E897}" srcOrd="0" destOrd="3" presId="urn:microsoft.com/office/officeart/2005/8/layout/default"/>
    <dgm:cxn modelId="{5EFFC44A-53FC-4C05-9DCB-ECA28F90EF26}" srcId="{175396D8-4ED5-4E58-A59B-C782181BE7BE}" destId="{175116A1-E876-453C-8825-3E2B5C7135D9}" srcOrd="3" destOrd="0" parTransId="{792EDC8E-C033-481F-9E66-26A249ACCBED}" sibTransId="{7132F1CA-A03B-4100-A2E8-D25D8EE497BA}"/>
    <dgm:cxn modelId="{418D244C-A38A-475B-ACA5-AFE78E6AA7D4}" type="presOf" srcId="{E37467A4-D264-4160-8649-A3A7E4597ACA}" destId="{FDB88C3D-5AE1-4DEF-85BC-B8143F406710}" srcOrd="0" destOrd="3" presId="urn:microsoft.com/office/officeart/2005/8/layout/default"/>
    <dgm:cxn modelId="{E5C41271-AF93-4E87-A73B-EF34D1CAB36F}" type="presOf" srcId="{D9E0769C-6F94-4458-A77E-F90B11DFABA5}" destId="{FDB88C3D-5AE1-4DEF-85BC-B8143F406710}" srcOrd="0" destOrd="1" presId="urn:microsoft.com/office/officeart/2005/8/layout/default"/>
    <dgm:cxn modelId="{69F5BB51-7588-40AB-8C88-A3777E00BAA0}" srcId="{2738A189-3C3A-453B-9305-605046C89BBB}" destId="{3CC76DA4-E412-4D31-8BFC-03217F5F79B4}" srcOrd="6" destOrd="0" parTransId="{E5A95EDF-2F47-4AB0-9C12-28D1C02D1CEF}" sibTransId="{E00F6A74-E234-4ADB-BA65-ADC50463CD33}"/>
    <dgm:cxn modelId="{0029B772-C1DC-49EB-A041-43D6941970C6}" type="presOf" srcId="{FC5D4FAC-C4AE-49E0-844A-C942BA9703C7}" destId="{9E191CE9-E840-4A6E-8F06-D33301B74113}" srcOrd="0" destOrd="3" presId="urn:microsoft.com/office/officeart/2005/8/layout/default"/>
    <dgm:cxn modelId="{77FED173-EA75-441B-9153-696884BFEF77}" type="presOf" srcId="{2738A189-3C3A-453B-9305-605046C89BBB}" destId="{E352E039-8469-4561-8D15-DCEA1540E897}" srcOrd="0" destOrd="0" presId="urn:microsoft.com/office/officeart/2005/8/layout/default"/>
    <dgm:cxn modelId="{E7660957-6755-4D1B-B39B-1DA380EF1116}" type="presOf" srcId="{175396D8-4ED5-4E58-A59B-C782181BE7BE}" destId="{9E191CE9-E840-4A6E-8F06-D33301B74113}" srcOrd="0" destOrd="0" presId="urn:microsoft.com/office/officeart/2005/8/layout/default"/>
    <dgm:cxn modelId="{44659179-C411-4808-AE77-7CF6F1C4B9C4}" srcId="{2D1EDC1F-FA3C-436C-9022-001C7F5358D6}" destId="{2738A189-3C3A-453B-9305-605046C89BBB}" srcOrd="0" destOrd="0" parTransId="{83E51798-862E-40E2-8DA0-952840F32523}" sibTransId="{4682E76B-224F-4B10-9E35-85E6EC2D8723}"/>
    <dgm:cxn modelId="{00A0CB7D-3817-4E54-B831-5F9541C6F0BF}" srcId="{175396D8-4ED5-4E58-A59B-C782181BE7BE}" destId="{A27B8827-A957-452F-B8CD-69F98365E453}" srcOrd="4" destOrd="0" parTransId="{2ECE7C1E-54A6-40DA-9AEB-A70E03835318}" sibTransId="{85154297-2647-4614-8472-B4EBEB303B96}"/>
    <dgm:cxn modelId="{942E9484-F5BF-41CF-858B-F2971B9558C0}" srcId="{2738A189-3C3A-453B-9305-605046C89BBB}" destId="{D4D10090-DA59-49D8-8675-E39850375969}" srcOrd="3" destOrd="0" parTransId="{DDBAA458-376C-4081-B8E6-04A53401C88A}" sibTransId="{38358B7F-6A7F-4C7B-BB03-BD2B1013E98D}"/>
    <dgm:cxn modelId="{E98CB384-FBAA-4AF8-8F1A-19850BDC7836}" type="presOf" srcId="{434A3FA7-9AF5-435F-820C-86A8AB3E4A63}" destId="{FDB88C3D-5AE1-4DEF-85BC-B8143F406710}" srcOrd="0" destOrd="2" presId="urn:microsoft.com/office/officeart/2005/8/layout/default"/>
    <dgm:cxn modelId="{C5C9AC89-A74E-4B4C-A5A8-9C03F2D82929}" type="presOf" srcId="{2204CFEA-9F53-4098-B3EE-31A245FF6EE7}" destId="{72A80CC6-3450-40DF-B392-AF09865B8BF4}" srcOrd="0" destOrd="1" presId="urn:microsoft.com/office/officeart/2005/8/layout/default"/>
    <dgm:cxn modelId="{501A6A95-D723-416C-8AF5-1486E86A26D4}" srcId="{2738A189-3C3A-453B-9305-605046C89BBB}" destId="{3BB6A594-8547-449F-837D-35E2402D79CD}" srcOrd="0" destOrd="0" parTransId="{64088B26-A763-491E-BFBC-2C117C94EAB9}" sibTransId="{CEA5620E-10FF-4787-8D6C-7537EAA659F1}"/>
    <dgm:cxn modelId="{07758D97-F5ED-4362-8887-9AFDDEF2A94C}" type="presOf" srcId="{175116A1-E876-453C-8825-3E2B5C7135D9}" destId="{9E191CE9-E840-4A6E-8F06-D33301B74113}" srcOrd="0" destOrd="4" presId="urn:microsoft.com/office/officeart/2005/8/layout/default"/>
    <dgm:cxn modelId="{2000A59E-0A6E-4B90-8DD2-E3823497E499}" srcId="{A6F7DC0F-B182-49D3-B976-658636343265}" destId="{E37467A4-D264-4160-8649-A3A7E4597ACA}" srcOrd="2" destOrd="0" parTransId="{EE62894E-B935-4FD8-B369-7E6E38291D5A}" sibTransId="{6D5961C0-B78F-4C84-97F8-0ED340162421}"/>
    <dgm:cxn modelId="{70FFC9AC-736F-41AA-A8CD-265CE4640748}" type="presOf" srcId="{E4290305-98C8-49E0-BA9B-4BB7561C0C64}" destId="{9E191CE9-E840-4A6E-8F06-D33301B74113}" srcOrd="0" destOrd="6" presId="urn:microsoft.com/office/officeart/2005/8/layout/default"/>
    <dgm:cxn modelId="{BEB86CB0-685F-4D61-A308-6C55F22BE7A6}" type="presOf" srcId="{C021387E-BF81-4AF9-A644-5744CD9C3C2F}" destId="{E352E039-8469-4561-8D15-DCEA1540E897}" srcOrd="0" destOrd="6" presId="urn:microsoft.com/office/officeart/2005/8/layout/default"/>
    <dgm:cxn modelId="{048204B1-7E52-47FF-9EC4-54DD5EFD9544}" type="presOf" srcId="{202D2741-FD5D-42E9-B6B5-B8C41443BD5B}" destId="{9E191CE9-E840-4A6E-8F06-D33301B74113}" srcOrd="0" destOrd="2" presId="urn:microsoft.com/office/officeart/2005/8/layout/default"/>
    <dgm:cxn modelId="{54A8C5B7-9DFE-4A35-B9CA-1D31A050055E}" type="presOf" srcId="{3BB6A594-8547-449F-837D-35E2402D79CD}" destId="{E352E039-8469-4561-8D15-DCEA1540E897}" srcOrd="0" destOrd="1" presId="urn:microsoft.com/office/officeart/2005/8/layout/default"/>
    <dgm:cxn modelId="{32A6F0C2-49D6-4A87-AB59-9A2BE4263991}" srcId="{175396D8-4ED5-4E58-A59B-C782181BE7BE}" destId="{202D2741-FD5D-42E9-B6B5-B8C41443BD5B}" srcOrd="1" destOrd="0" parTransId="{65CB7C29-B70F-44BC-97D0-0C98B098C59A}" sibTransId="{BDDBCB8E-76C7-4333-BCCD-DF8FBF4C0B72}"/>
    <dgm:cxn modelId="{480F99C4-BF4B-4B30-A8A1-CBA706F5CA46}" srcId="{7B378452-8235-4ED3-A880-FCECFDA12433}" destId="{B159499B-FAA7-4BFD-AF66-A1126395387A}" srcOrd="1" destOrd="0" parTransId="{88F315C1-DB43-40B5-B8F0-7D1B58CD5FA4}" sibTransId="{2CADFFE0-5552-4B71-9A69-A557C708B516}"/>
    <dgm:cxn modelId="{4DDA1DC8-C29F-4126-9EDE-99F2ED2001D8}" srcId="{2738A189-3C3A-453B-9305-605046C89BBB}" destId="{DB1300AA-B065-4D2A-A1C4-7B4E68463CAD}" srcOrd="1" destOrd="0" parTransId="{26167F00-9350-4F14-8E42-C3AE106071D4}" sibTransId="{7B234F96-56BE-458D-9D11-9002EA650D98}"/>
    <dgm:cxn modelId="{9866D2C8-70CE-40B6-8803-AF25F078FF79}" type="presOf" srcId="{A27B8827-A957-452F-B8CD-69F98365E453}" destId="{9E191CE9-E840-4A6E-8F06-D33301B74113}" srcOrd="0" destOrd="5" presId="urn:microsoft.com/office/officeart/2005/8/layout/default"/>
    <dgm:cxn modelId="{2AA771C9-898D-4257-A1E4-56A8978D673E}" srcId="{2D1EDC1F-FA3C-436C-9022-001C7F5358D6}" destId="{A6F7DC0F-B182-49D3-B976-658636343265}" srcOrd="2" destOrd="0" parTransId="{9F405D4A-BED6-4CEB-9DFD-A586ECF0628F}" sibTransId="{8C350192-0C21-4348-A247-381929525CA7}"/>
    <dgm:cxn modelId="{A8F8EDD1-9680-46A6-9146-C6DC9E237150}" type="presOf" srcId="{2D1EDC1F-FA3C-436C-9022-001C7F5358D6}" destId="{2CA65414-5366-46D2-A286-7CD156C93DA8}" srcOrd="0" destOrd="0" presId="urn:microsoft.com/office/officeart/2005/8/layout/default"/>
    <dgm:cxn modelId="{6D16DBD8-BDB3-49A9-B06C-A6A63D0B6FF2}" srcId="{7B378452-8235-4ED3-A880-FCECFDA12433}" destId="{B3B239EC-168B-4BDE-A06E-1CEECACD9EAE}" srcOrd="2" destOrd="0" parTransId="{C3D6EAA1-B38F-48B8-9E05-4EAEB4AC4621}" sibTransId="{FBDF3CD7-A607-4332-9BFF-CD4F55240D50}"/>
    <dgm:cxn modelId="{600DAEEB-3A7F-4DC1-9ECF-3692D7C7D62E}" type="presOf" srcId="{7B378452-8235-4ED3-A880-FCECFDA12433}" destId="{72A80CC6-3450-40DF-B392-AF09865B8BF4}" srcOrd="0" destOrd="0" presId="urn:microsoft.com/office/officeart/2005/8/layout/default"/>
    <dgm:cxn modelId="{E2D02DFB-133D-487E-A078-CED9B854BA2A}" srcId="{2738A189-3C3A-453B-9305-605046C89BBB}" destId="{3ACBEE75-EA9F-4EC6-A463-C878454FAF44}" srcOrd="2" destOrd="0" parTransId="{112D2575-E4D4-45FE-AD6C-8AC0EC05D384}" sibTransId="{11ACF80E-F4C8-4EE2-89FC-1AFCEF9322BC}"/>
    <dgm:cxn modelId="{A3B971B6-6012-4752-B736-9B712AEB8E5B}" type="presParOf" srcId="{2CA65414-5366-46D2-A286-7CD156C93DA8}" destId="{E352E039-8469-4561-8D15-DCEA1540E897}" srcOrd="0" destOrd="0" presId="urn:microsoft.com/office/officeart/2005/8/layout/default"/>
    <dgm:cxn modelId="{DD6339F5-8B39-4324-949E-E1521B1AD199}" type="presParOf" srcId="{2CA65414-5366-46D2-A286-7CD156C93DA8}" destId="{083055C2-6B49-47ED-8138-65A5ED4280C3}" srcOrd="1" destOrd="0" presId="urn:microsoft.com/office/officeart/2005/8/layout/default"/>
    <dgm:cxn modelId="{7EA6EE75-7F5E-4C78-B807-167F1C225085}" type="presParOf" srcId="{2CA65414-5366-46D2-A286-7CD156C93DA8}" destId="{9E191CE9-E840-4A6E-8F06-D33301B74113}" srcOrd="2" destOrd="0" presId="urn:microsoft.com/office/officeart/2005/8/layout/default"/>
    <dgm:cxn modelId="{34D2E95C-ACAC-4138-B4D2-301DA3AE22A6}" type="presParOf" srcId="{2CA65414-5366-46D2-A286-7CD156C93DA8}" destId="{1FD17D32-53AE-4E67-B177-DE1E69156B18}" srcOrd="3" destOrd="0" presId="urn:microsoft.com/office/officeart/2005/8/layout/default"/>
    <dgm:cxn modelId="{EE7DC4FE-61EA-4477-B972-2862682DE613}" type="presParOf" srcId="{2CA65414-5366-46D2-A286-7CD156C93DA8}" destId="{FDB88C3D-5AE1-4DEF-85BC-B8143F406710}" srcOrd="4" destOrd="0" presId="urn:microsoft.com/office/officeart/2005/8/layout/default"/>
    <dgm:cxn modelId="{A56EBF43-D384-4A7F-B764-4CC2410D1E6D}" type="presParOf" srcId="{2CA65414-5366-46D2-A286-7CD156C93DA8}" destId="{E397A636-92EB-49A8-A81A-55453766D326}" srcOrd="5" destOrd="0" presId="urn:microsoft.com/office/officeart/2005/8/layout/default"/>
    <dgm:cxn modelId="{CF6DBEF0-92B9-4379-A6FA-9023C7632F2A}" type="presParOf" srcId="{2CA65414-5366-46D2-A286-7CD156C93DA8}" destId="{72A80CC6-3450-40DF-B392-AF09865B8BF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2F99F5-ABC8-4147-A86C-878496DA63D9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EAA8B34-B485-4EC2-B678-97565DD320AF}">
      <dgm:prSet phldrT="[Текст]"/>
      <dgm:spPr/>
      <dgm:t>
        <a:bodyPr/>
        <a:lstStyle/>
        <a:p>
          <a:r>
            <a:rPr lang="ru-RU" dirty="0"/>
            <a:t>Текущие мероприятия</a:t>
          </a:r>
        </a:p>
      </dgm:t>
    </dgm:pt>
    <dgm:pt modelId="{26C549D2-9ACF-401A-AF0C-F5969FBD78A0}" type="parTrans" cxnId="{67766099-5297-4CD3-A50E-255A5A2E3237}">
      <dgm:prSet/>
      <dgm:spPr/>
      <dgm:t>
        <a:bodyPr/>
        <a:lstStyle/>
        <a:p>
          <a:endParaRPr lang="ru-RU"/>
        </a:p>
      </dgm:t>
    </dgm:pt>
    <dgm:pt modelId="{49D202BB-6FFE-40CC-B228-4DAC220501A5}" type="sibTrans" cxnId="{67766099-5297-4CD3-A50E-255A5A2E3237}">
      <dgm:prSet/>
      <dgm:spPr/>
      <dgm:t>
        <a:bodyPr/>
        <a:lstStyle/>
        <a:p>
          <a:endParaRPr lang="ru-RU"/>
        </a:p>
      </dgm:t>
    </dgm:pt>
    <dgm:pt modelId="{94F1B6E1-C3E2-4918-B30E-758840EB5632}">
      <dgm:prSet phldrT="[Текст]"/>
      <dgm:spPr/>
      <dgm:t>
        <a:bodyPr/>
        <a:lstStyle/>
        <a:p>
          <a:r>
            <a:rPr lang="ru-RU" dirty="0"/>
            <a:t>Сопровождение инфраструктуры</a:t>
          </a:r>
        </a:p>
      </dgm:t>
    </dgm:pt>
    <dgm:pt modelId="{1BC9F975-709A-4497-899D-3FB637DF862E}" type="parTrans" cxnId="{A5166238-EB5D-4353-8DD5-CABB4FC91A90}">
      <dgm:prSet/>
      <dgm:spPr/>
      <dgm:t>
        <a:bodyPr/>
        <a:lstStyle/>
        <a:p>
          <a:endParaRPr lang="ru-RU"/>
        </a:p>
      </dgm:t>
    </dgm:pt>
    <dgm:pt modelId="{7F58D29A-4D7C-4FE9-9722-484E07E14F5E}" type="sibTrans" cxnId="{A5166238-EB5D-4353-8DD5-CABB4FC91A90}">
      <dgm:prSet/>
      <dgm:spPr/>
      <dgm:t>
        <a:bodyPr/>
        <a:lstStyle/>
        <a:p>
          <a:endParaRPr lang="ru-RU"/>
        </a:p>
      </dgm:t>
    </dgm:pt>
    <dgm:pt modelId="{361C7C5C-CEDC-4D14-8634-96B2EDDAB306}">
      <dgm:prSet phldrT="[Текст]"/>
      <dgm:spPr/>
      <dgm:t>
        <a:bodyPr/>
        <a:lstStyle/>
        <a:p>
          <a:r>
            <a:rPr lang="ru-RU" dirty="0"/>
            <a:t>Ситуационное управление</a:t>
          </a:r>
        </a:p>
      </dgm:t>
    </dgm:pt>
    <dgm:pt modelId="{24B251FF-4D69-4FF2-A1F1-5EFD022853DF}" type="parTrans" cxnId="{9B09210A-41DD-42CF-B4B8-52B220ECB424}">
      <dgm:prSet/>
      <dgm:spPr/>
      <dgm:t>
        <a:bodyPr/>
        <a:lstStyle/>
        <a:p>
          <a:endParaRPr lang="ru-RU"/>
        </a:p>
      </dgm:t>
    </dgm:pt>
    <dgm:pt modelId="{BE7D9C4C-D772-4749-9CD8-043078E3FBE5}" type="sibTrans" cxnId="{9B09210A-41DD-42CF-B4B8-52B220ECB424}">
      <dgm:prSet/>
      <dgm:spPr/>
      <dgm:t>
        <a:bodyPr/>
        <a:lstStyle/>
        <a:p>
          <a:endParaRPr lang="ru-RU"/>
        </a:p>
      </dgm:t>
    </dgm:pt>
    <dgm:pt modelId="{BFE7A88D-F0B9-4E66-B3CE-CED4FB2B9BA0}">
      <dgm:prSet phldrT="[Текст]"/>
      <dgm:spPr/>
      <dgm:t>
        <a:bodyPr/>
        <a:lstStyle/>
        <a:p>
          <a:r>
            <a:rPr lang="ru-RU" dirty="0"/>
            <a:t>Внедрение и использование компонентов ЦОС</a:t>
          </a:r>
        </a:p>
      </dgm:t>
    </dgm:pt>
    <dgm:pt modelId="{EF47ABE8-BB00-452C-880E-D5B87E93CD35}" type="parTrans" cxnId="{C5558083-FF2E-484D-BF53-FF385B43F108}">
      <dgm:prSet/>
      <dgm:spPr/>
      <dgm:t>
        <a:bodyPr/>
        <a:lstStyle/>
        <a:p>
          <a:endParaRPr lang="ru-RU"/>
        </a:p>
      </dgm:t>
    </dgm:pt>
    <dgm:pt modelId="{CF91D271-6437-4881-A784-5D16A00535D1}" type="sibTrans" cxnId="{C5558083-FF2E-484D-BF53-FF385B43F108}">
      <dgm:prSet/>
      <dgm:spPr/>
      <dgm:t>
        <a:bodyPr/>
        <a:lstStyle/>
        <a:p>
          <a:endParaRPr lang="ru-RU"/>
        </a:p>
      </dgm:t>
    </dgm:pt>
    <dgm:pt modelId="{0DBB70CE-235E-4759-B8D6-5DA81AFB23CA}">
      <dgm:prSet phldrT="[Текст]"/>
      <dgm:spPr/>
      <dgm:t>
        <a:bodyPr/>
        <a:lstStyle/>
        <a:p>
          <a:r>
            <a:rPr lang="ru-RU" dirty="0"/>
            <a:t>Проведение совещаний по показателям</a:t>
          </a:r>
        </a:p>
      </dgm:t>
    </dgm:pt>
    <dgm:pt modelId="{6448DD6F-7A7D-434E-AF48-734DC0994866}" type="parTrans" cxnId="{1EA0E392-A520-4743-95EC-27AB9B670B4F}">
      <dgm:prSet/>
      <dgm:spPr/>
      <dgm:t>
        <a:bodyPr/>
        <a:lstStyle/>
        <a:p>
          <a:endParaRPr lang="ru-RU"/>
        </a:p>
      </dgm:t>
    </dgm:pt>
    <dgm:pt modelId="{31DC8558-7804-4AC8-95C0-B92C4851CB10}" type="sibTrans" cxnId="{1EA0E392-A520-4743-95EC-27AB9B670B4F}">
      <dgm:prSet/>
      <dgm:spPr/>
      <dgm:t>
        <a:bodyPr/>
        <a:lstStyle/>
        <a:p>
          <a:endParaRPr lang="ru-RU"/>
        </a:p>
      </dgm:t>
    </dgm:pt>
    <dgm:pt modelId="{970036C7-AED5-4148-B651-79CA0ECA2EA4}">
      <dgm:prSet phldrT="[Текст]"/>
      <dgm:spPr/>
      <dgm:t>
        <a:bodyPr/>
        <a:lstStyle/>
        <a:p>
          <a:r>
            <a:rPr lang="ru-RU" dirty="0"/>
            <a:t>Аналитика показателей</a:t>
          </a:r>
        </a:p>
      </dgm:t>
    </dgm:pt>
    <dgm:pt modelId="{3B95F735-0BE8-42B2-95F2-29C6542C7B7D}" type="parTrans" cxnId="{9CC1EA2F-86C9-448D-BDCE-A3C44BD4E1F3}">
      <dgm:prSet/>
      <dgm:spPr/>
      <dgm:t>
        <a:bodyPr/>
        <a:lstStyle/>
        <a:p>
          <a:endParaRPr lang="ru-RU"/>
        </a:p>
      </dgm:t>
    </dgm:pt>
    <dgm:pt modelId="{0B7CBE1F-EEC5-42C7-80D6-8B00D2823DC2}" type="sibTrans" cxnId="{9CC1EA2F-86C9-448D-BDCE-A3C44BD4E1F3}">
      <dgm:prSet/>
      <dgm:spPr/>
      <dgm:t>
        <a:bodyPr/>
        <a:lstStyle/>
        <a:p>
          <a:endParaRPr lang="ru-RU"/>
        </a:p>
      </dgm:t>
    </dgm:pt>
    <dgm:pt modelId="{C23955A8-3B06-4868-BE84-FB2D4EFC8EDE}">
      <dgm:prSet phldrT="[Текст]"/>
      <dgm:spPr/>
      <dgm:t>
        <a:bodyPr/>
        <a:lstStyle/>
        <a:p>
          <a:r>
            <a:rPr lang="ru-RU" dirty="0"/>
            <a:t>Распространение полезного опыта </a:t>
          </a:r>
        </a:p>
      </dgm:t>
    </dgm:pt>
    <dgm:pt modelId="{B0230D37-8AC4-4DF5-A944-4938334241F7}" type="parTrans" cxnId="{202793E6-99C5-4678-9A44-03905CF1D213}">
      <dgm:prSet/>
      <dgm:spPr/>
      <dgm:t>
        <a:bodyPr/>
        <a:lstStyle/>
        <a:p>
          <a:endParaRPr lang="ru-RU"/>
        </a:p>
      </dgm:t>
    </dgm:pt>
    <dgm:pt modelId="{27B6D1A5-2CE2-4604-BD63-80208177F1BF}" type="sibTrans" cxnId="{202793E6-99C5-4678-9A44-03905CF1D213}">
      <dgm:prSet/>
      <dgm:spPr/>
      <dgm:t>
        <a:bodyPr/>
        <a:lstStyle/>
        <a:p>
          <a:endParaRPr lang="ru-RU"/>
        </a:p>
      </dgm:t>
    </dgm:pt>
    <dgm:pt modelId="{EAD52CAA-0E0D-49AD-A047-AADA52084388}">
      <dgm:prSet phldrT="[Текст]"/>
      <dgm:spPr/>
      <dgm:t>
        <a:bodyPr/>
        <a:lstStyle/>
        <a:p>
          <a:r>
            <a:rPr lang="ru-RU" dirty="0"/>
            <a:t>Проведение опросов общественности</a:t>
          </a:r>
        </a:p>
      </dgm:t>
    </dgm:pt>
    <dgm:pt modelId="{58833A22-DD13-4C61-940F-936761403683}" type="parTrans" cxnId="{D02D8DD3-F312-4DC5-A20B-1C243413D94E}">
      <dgm:prSet/>
      <dgm:spPr/>
      <dgm:t>
        <a:bodyPr/>
        <a:lstStyle/>
        <a:p>
          <a:endParaRPr lang="ru-RU"/>
        </a:p>
      </dgm:t>
    </dgm:pt>
    <dgm:pt modelId="{48B904AA-B2EE-4CE0-A552-E408067238EF}" type="sibTrans" cxnId="{D02D8DD3-F312-4DC5-A20B-1C243413D94E}">
      <dgm:prSet/>
      <dgm:spPr/>
      <dgm:t>
        <a:bodyPr/>
        <a:lstStyle/>
        <a:p>
          <a:endParaRPr lang="ru-RU"/>
        </a:p>
      </dgm:t>
    </dgm:pt>
    <dgm:pt modelId="{6ABC90EE-E6B1-435C-AB15-A93EEA2CC980}">
      <dgm:prSet phldrT="[Текст]"/>
      <dgm:spPr/>
      <dgm:t>
        <a:bodyPr/>
        <a:lstStyle/>
        <a:p>
          <a:r>
            <a:rPr lang="ru-RU" dirty="0"/>
            <a:t>Перевод всех официальных чатов и каналов на </a:t>
          </a:r>
          <a:r>
            <a:rPr lang="ru-RU" dirty="0" err="1"/>
            <a:t>Сферум</a:t>
          </a:r>
          <a:endParaRPr lang="ru-RU" dirty="0"/>
        </a:p>
      </dgm:t>
    </dgm:pt>
    <dgm:pt modelId="{D8CE6523-6390-4F3E-9FA7-D63B500DCF8A}" type="parTrans" cxnId="{0996FAE4-21A1-4372-BC6B-8A7A5B6C2754}">
      <dgm:prSet/>
      <dgm:spPr/>
      <dgm:t>
        <a:bodyPr/>
        <a:lstStyle/>
        <a:p>
          <a:endParaRPr lang="ru-RU"/>
        </a:p>
      </dgm:t>
    </dgm:pt>
    <dgm:pt modelId="{60C8337E-F63A-4D0E-9BAB-F4B9B2617824}" type="sibTrans" cxnId="{0996FAE4-21A1-4372-BC6B-8A7A5B6C2754}">
      <dgm:prSet/>
      <dgm:spPr/>
      <dgm:t>
        <a:bodyPr/>
        <a:lstStyle/>
        <a:p>
          <a:endParaRPr lang="ru-RU"/>
        </a:p>
      </dgm:t>
    </dgm:pt>
    <dgm:pt modelId="{859E647D-D050-4482-87EB-F643A4969A5F}">
      <dgm:prSet phldrT="[Текст]"/>
      <dgm:spPr/>
      <dgm:t>
        <a:bodyPr/>
        <a:lstStyle/>
        <a:p>
          <a:r>
            <a:rPr lang="ru-RU" dirty="0"/>
            <a:t>Сопровождение пользователей</a:t>
          </a:r>
        </a:p>
      </dgm:t>
    </dgm:pt>
    <dgm:pt modelId="{022FF643-CEF6-4F3A-99CB-43AB2460A96A}" type="parTrans" cxnId="{399E1F95-2C17-4D3A-991D-ED6547A4CB5A}">
      <dgm:prSet/>
      <dgm:spPr/>
      <dgm:t>
        <a:bodyPr/>
        <a:lstStyle/>
        <a:p>
          <a:endParaRPr lang="ru-RU"/>
        </a:p>
      </dgm:t>
    </dgm:pt>
    <dgm:pt modelId="{B7ED72D7-9975-4FE3-85BB-24FA0E232E18}" type="sibTrans" cxnId="{399E1F95-2C17-4D3A-991D-ED6547A4CB5A}">
      <dgm:prSet/>
      <dgm:spPr/>
      <dgm:t>
        <a:bodyPr/>
        <a:lstStyle/>
        <a:p>
          <a:endParaRPr lang="ru-RU"/>
        </a:p>
      </dgm:t>
    </dgm:pt>
    <dgm:pt modelId="{61108F98-4D68-40F4-A473-9DCD2867ED23}">
      <dgm:prSet phldrT="[Текст]"/>
      <dgm:spPr/>
      <dgm:t>
        <a:bodyPr/>
        <a:lstStyle/>
        <a:p>
          <a:r>
            <a:rPr lang="ru-RU" dirty="0"/>
            <a:t>Техническое сопровождение</a:t>
          </a:r>
        </a:p>
      </dgm:t>
    </dgm:pt>
    <dgm:pt modelId="{F5107491-F3FA-4445-BB94-457DB863B45B}" type="parTrans" cxnId="{C9BFB9C2-4A34-406A-8169-EBBECAA0DEA4}">
      <dgm:prSet/>
      <dgm:spPr/>
      <dgm:t>
        <a:bodyPr/>
        <a:lstStyle/>
        <a:p>
          <a:endParaRPr lang="ru-RU"/>
        </a:p>
      </dgm:t>
    </dgm:pt>
    <dgm:pt modelId="{3CF11E17-96F8-4B3B-8818-11BFDCE1FA28}" type="sibTrans" cxnId="{C9BFB9C2-4A34-406A-8169-EBBECAA0DEA4}">
      <dgm:prSet/>
      <dgm:spPr/>
      <dgm:t>
        <a:bodyPr/>
        <a:lstStyle/>
        <a:p>
          <a:endParaRPr lang="ru-RU"/>
        </a:p>
      </dgm:t>
    </dgm:pt>
    <dgm:pt modelId="{60D4A8BF-D72E-4E39-AA99-3DE9F6D0A309}">
      <dgm:prSet phldrT="[Текст]"/>
      <dgm:spPr/>
      <dgm:t>
        <a:bodyPr/>
        <a:lstStyle/>
        <a:p>
          <a:r>
            <a:rPr lang="ru-RU" dirty="0"/>
            <a:t>Консультирование</a:t>
          </a:r>
        </a:p>
      </dgm:t>
    </dgm:pt>
    <dgm:pt modelId="{E5E34A85-4D64-4B55-AFF6-19AFD34AAC70}" type="parTrans" cxnId="{0F8CAB6C-3430-436F-9329-B33E9CC7F68C}">
      <dgm:prSet/>
      <dgm:spPr/>
      <dgm:t>
        <a:bodyPr/>
        <a:lstStyle/>
        <a:p>
          <a:endParaRPr lang="ru-RU"/>
        </a:p>
      </dgm:t>
    </dgm:pt>
    <dgm:pt modelId="{93D23141-FFF8-4684-A6A8-7F0235CC25D9}" type="sibTrans" cxnId="{0F8CAB6C-3430-436F-9329-B33E9CC7F68C}">
      <dgm:prSet/>
      <dgm:spPr/>
      <dgm:t>
        <a:bodyPr/>
        <a:lstStyle/>
        <a:p>
          <a:endParaRPr lang="ru-RU"/>
        </a:p>
      </dgm:t>
    </dgm:pt>
    <dgm:pt modelId="{5699DC2A-0306-4A9A-8016-7D28937C1EBB}">
      <dgm:prSet phldrT="[Текст]"/>
      <dgm:spPr/>
      <dgm:t>
        <a:bodyPr/>
        <a:lstStyle/>
        <a:p>
          <a:r>
            <a:rPr lang="ru-RU" dirty="0"/>
            <a:t>Повышение квалификации</a:t>
          </a:r>
        </a:p>
      </dgm:t>
    </dgm:pt>
    <dgm:pt modelId="{C4129030-3A9A-45C8-819A-CDF903C1E331}" type="parTrans" cxnId="{17ABD783-E39D-4F12-9A93-E60201F12700}">
      <dgm:prSet/>
      <dgm:spPr/>
      <dgm:t>
        <a:bodyPr/>
        <a:lstStyle/>
        <a:p>
          <a:endParaRPr lang="ru-RU"/>
        </a:p>
      </dgm:t>
    </dgm:pt>
    <dgm:pt modelId="{CD15BF50-388A-4775-9624-CF7CC48051C3}" type="sibTrans" cxnId="{17ABD783-E39D-4F12-9A93-E60201F12700}">
      <dgm:prSet/>
      <dgm:spPr/>
      <dgm:t>
        <a:bodyPr/>
        <a:lstStyle/>
        <a:p>
          <a:endParaRPr lang="ru-RU"/>
        </a:p>
      </dgm:t>
    </dgm:pt>
    <dgm:pt modelId="{1D92F1E9-94C0-4F9B-A2A2-288BF07FC7D3}">
      <dgm:prSet phldrT="[Текст]"/>
      <dgm:spPr/>
      <dgm:t>
        <a:bodyPr/>
        <a:lstStyle/>
        <a:p>
          <a:r>
            <a:rPr lang="ru-RU" dirty="0"/>
            <a:t>Информационная поддержка</a:t>
          </a:r>
        </a:p>
      </dgm:t>
    </dgm:pt>
    <dgm:pt modelId="{0D2AF6B2-1A02-4824-9AFD-5A82DD58D248}" type="parTrans" cxnId="{299A08E4-2A75-48DC-AE65-0CA950DE28BF}">
      <dgm:prSet/>
      <dgm:spPr/>
      <dgm:t>
        <a:bodyPr/>
        <a:lstStyle/>
        <a:p>
          <a:endParaRPr lang="ru-RU"/>
        </a:p>
      </dgm:t>
    </dgm:pt>
    <dgm:pt modelId="{E5AB2F61-E437-4822-8892-25DC119C0502}" type="sibTrans" cxnId="{299A08E4-2A75-48DC-AE65-0CA950DE28BF}">
      <dgm:prSet/>
      <dgm:spPr/>
      <dgm:t>
        <a:bodyPr/>
        <a:lstStyle/>
        <a:p>
          <a:endParaRPr lang="ru-RU"/>
        </a:p>
      </dgm:t>
    </dgm:pt>
    <dgm:pt modelId="{2F0390A6-34D9-436C-9C79-750A0E9F1451}">
      <dgm:prSet phldrT="[Текст]"/>
      <dgm:spPr/>
      <dgm:t>
        <a:bodyPr/>
        <a:lstStyle/>
        <a:p>
          <a:r>
            <a:rPr lang="ru-RU" dirty="0"/>
            <a:t>Просветительская работа</a:t>
          </a:r>
        </a:p>
      </dgm:t>
    </dgm:pt>
    <dgm:pt modelId="{D19EC924-FB6E-4663-BBC1-25FBCD59F5B8}" type="parTrans" cxnId="{84CC6CEB-ABE2-4432-9C48-D753D6DDBEBF}">
      <dgm:prSet/>
      <dgm:spPr/>
      <dgm:t>
        <a:bodyPr/>
        <a:lstStyle/>
        <a:p>
          <a:endParaRPr lang="ru-RU"/>
        </a:p>
      </dgm:t>
    </dgm:pt>
    <dgm:pt modelId="{D6DBBA7A-0C29-4399-9986-CD45030EBE9E}" type="sibTrans" cxnId="{84CC6CEB-ABE2-4432-9C48-D753D6DDBEBF}">
      <dgm:prSet/>
      <dgm:spPr/>
      <dgm:t>
        <a:bodyPr/>
        <a:lstStyle/>
        <a:p>
          <a:endParaRPr lang="ru-RU"/>
        </a:p>
      </dgm:t>
    </dgm:pt>
    <dgm:pt modelId="{C2011202-F3F1-4144-8718-E126F98D3892}">
      <dgm:prSet phldrT="[Текст]"/>
      <dgm:spPr/>
      <dgm:t>
        <a:bodyPr/>
        <a:lstStyle/>
        <a:p>
          <a:r>
            <a:rPr lang="ru-RU" dirty="0"/>
            <a:t>Наставничество</a:t>
          </a:r>
        </a:p>
      </dgm:t>
    </dgm:pt>
    <dgm:pt modelId="{F220D730-49FD-4772-B588-9A3AFB54910D}" type="parTrans" cxnId="{0A4D1461-78AF-4897-B7DF-BC8E025EF7C6}">
      <dgm:prSet/>
      <dgm:spPr/>
      <dgm:t>
        <a:bodyPr/>
        <a:lstStyle/>
        <a:p>
          <a:endParaRPr lang="ru-RU"/>
        </a:p>
      </dgm:t>
    </dgm:pt>
    <dgm:pt modelId="{D898C3B5-1B4B-4AD2-BA80-C1DAAE893873}" type="sibTrans" cxnId="{0A4D1461-78AF-4897-B7DF-BC8E025EF7C6}">
      <dgm:prSet/>
      <dgm:spPr/>
      <dgm:t>
        <a:bodyPr/>
        <a:lstStyle/>
        <a:p>
          <a:endParaRPr lang="ru-RU"/>
        </a:p>
      </dgm:t>
    </dgm:pt>
    <dgm:pt modelId="{BE8C711A-F1D1-4077-908C-FB3088D6607C}">
      <dgm:prSet phldrT="[Текст]"/>
      <dgm:spPr/>
      <dgm:t>
        <a:bodyPr/>
        <a:lstStyle/>
        <a:p>
          <a:r>
            <a:rPr lang="ru-RU" dirty="0"/>
            <a:t>Мониторинг использования оборудования</a:t>
          </a:r>
        </a:p>
      </dgm:t>
    </dgm:pt>
    <dgm:pt modelId="{17A495A4-57EE-4495-9264-EE418B1E6C2C}" type="parTrans" cxnId="{28C44414-6244-45CF-8439-4C2BDDB1C348}">
      <dgm:prSet/>
      <dgm:spPr/>
      <dgm:t>
        <a:bodyPr/>
        <a:lstStyle/>
        <a:p>
          <a:endParaRPr lang="ru-RU"/>
        </a:p>
      </dgm:t>
    </dgm:pt>
    <dgm:pt modelId="{B4F99583-AF95-48DB-A3BD-18FF9A4A9B83}" type="sibTrans" cxnId="{28C44414-6244-45CF-8439-4C2BDDB1C348}">
      <dgm:prSet/>
      <dgm:spPr/>
      <dgm:t>
        <a:bodyPr/>
        <a:lstStyle/>
        <a:p>
          <a:endParaRPr lang="ru-RU"/>
        </a:p>
      </dgm:t>
    </dgm:pt>
    <dgm:pt modelId="{6C0431C7-8CE6-4CAC-B73C-3C41F2178C7E}">
      <dgm:prSet phldrT="[Текст]"/>
      <dgm:spPr/>
      <dgm:t>
        <a:bodyPr/>
        <a:lstStyle/>
        <a:p>
          <a:r>
            <a:rPr lang="ru-RU" dirty="0"/>
            <a:t>Универсальный администратор</a:t>
          </a:r>
        </a:p>
      </dgm:t>
    </dgm:pt>
    <dgm:pt modelId="{31B1104D-2B0F-4ED2-828A-B3590FD7686D}" type="parTrans" cxnId="{9C741904-1920-4F9B-AD26-7E3A941F9114}">
      <dgm:prSet/>
      <dgm:spPr/>
    </dgm:pt>
    <dgm:pt modelId="{7D62B24C-4D47-4592-8A31-9AB0EC1E0FB5}" type="sibTrans" cxnId="{9C741904-1920-4F9B-AD26-7E3A941F9114}">
      <dgm:prSet/>
      <dgm:spPr/>
    </dgm:pt>
    <dgm:pt modelId="{63B64B0C-91E1-43FF-823E-F766E47F2799}" type="pres">
      <dgm:prSet presAssocID="{342F99F5-ABC8-4147-A86C-878496DA63D9}" presName="Name0" presStyleCnt="0">
        <dgm:presLayoutVars>
          <dgm:dir/>
          <dgm:animLvl val="lvl"/>
          <dgm:resizeHandles val="exact"/>
        </dgm:presLayoutVars>
      </dgm:prSet>
      <dgm:spPr/>
    </dgm:pt>
    <dgm:pt modelId="{81B9C00A-FE39-4072-B134-B10DB25097DB}" type="pres">
      <dgm:prSet presAssocID="{AEAA8B34-B485-4EC2-B678-97565DD320AF}" presName="composite" presStyleCnt="0"/>
      <dgm:spPr/>
    </dgm:pt>
    <dgm:pt modelId="{B3DDC874-492F-4A58-8F86-4239E50BB745}" type="pres">
      <dgm:prSet presAssocID="{AEAA8B34-B485-4EC2-B678-97565DD320A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605A37C-876F-4CD9-A5FF-AE1B3E669806}" type="pres">
      <dgm:prSet presAssocID="{AEAA8B34-B485-4EC2-B678-97565DD320AF}" presName="desTx" presStyleLbl="alignAccFollowNode1" presStyleIdx="0" presStyleCnt="3">
        <dgm:presLayoutVars>
          <dgm:bulletEnabled val="1"/>
        </dgm:presLayoutVars>
      </dgm:prSet>
      <dgm:spPr/>
    </dgm:pt>
    <dgm:pt modelId="{E22EED32-9C75-4EC2-A1FA-91037F68EB47}" type="pres">
      <dgm:prSet presAssocID="{49D202BB-6FFE-40CC-B228-4DAC220501A5}" presName="space" presStyleCnt="0"/>
      <dgm:spPr/>
    </dgm:pt>
    <dgm:pt modelId="{A3D415D2-2097-42EC-B023-D1FBA0992760}" type="pres">
      <dgm:prSet presAssocID="{859E647D-D050-4482-87EB-F643A4969A5F}" presName="composite" presStyleCnt="0"/>
      <dgm:spPr/>
    </dgm:pt>
    <dgm:pt modelId="{729FD1DF-E5CF-4042-833D-35F9E5557B36}" type="pres">
      <dgm:prSet presAssocID="{859E647D-D050-4482-87EB-F643A4969A5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B8D239A-B7D8-49FA-84A0-6267CA03DA18}" type="pres">
      <dgm:prSet presAssocID="{859E647D-D050-4482-87EB-F643A4969A5F}" presName="desTx" presStyleLbl="alignAccFollowNode1" presStyleIdx="1" presStyleCnt="3">
        <dgm:presLayoutVars>
          <dgm:bulletEnabled val="1"/>
        </dgm:presLayoutVars>
      </dgm:prSet>
      <dgm:spPr/>
    </dgm:pt>
    <dgm:pt modelId="{A63C62A0-51D9-4085-89D4-F3A78DE4924D}" type="pres">
      <dgm:prSet presAssocID="{B7ED72D7-9975-4FE3-85BB-24FA0E232E18}" presName="space" presStyleCnt="0"/>
      <dgm:spPr/>
    </dgm:pt>
    <dgm:pt modelId="{70463481-840E-45E5-9539-A3EFCFA972FD}" type="pres">
      <dgm:prSet presAssocID="{361C7C5C-CEDC-4D14-8634-96B2EDDAB306}" presName="composite" presStyleCnt="0"/>
      <dgm:spPr/>
    </dgm:pt>
    <dgm:pt modelId="{8C0555D2-B168-42E7-BF43-0BDFB64DD462}" type="pres">
      <dgm:prSet presAssocID="{361C7C5C-CEDC-4D14-8634-96B2EDDAB30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86D358D-39AE-4D9C-879B-B6F2D96A9BDE}" type="pres">
      <dgm:prSet presAssocID="{361C7C5C-CEDC-4D14-8634-96B2EDDAB30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C741904-1920-4F9B-AD26-7E3A941F9114}" srcId="{859E647D-D050-4482-87EB-F643A4969A5F}" destId="{6C0431C7-8CE6-4CAC-B73C-3C41F2178C7E}" srcOrd="1" destOrd="0" parTransId="{31B1104D-2B0F-4ED2-828A-B3590FD7686D}" sibTransId="{7D62B24C-4D47-4592-8A31-9AB0EC1E0FB5}"/>
    <dgm:cxn modelId="{9B09210A-41DD-42CF-B4B8-52B220ECB424}" srcId="{342F99F5-ABC8-4147-A86C-878496DA63D9}" destId="{361C7C5C-CEDC-4D14-8634-96B2EDDAB306}" srcOrd="2" destOrd="0" parTransId="{24B251FF-4D69-4FF2-A1F1-5EFD022853DF}" sibTransId="{BE7D9C4C-D772-4749-9CD8-043078E3FBE5}"/>
    <dgm:cxn modelId="{28C44414-6244-45CF-8439-4C2BDDB1C348}" srcId="{AEAA8B34-B485-4EC2-B678-97565DD320AF}" destId="{BE8C711A-F1D1-4077-908C-FB3088D6607C}" srcOrd="1" destOrd="0" parTransId="{17A495A4-57EE-4495-9264-EE418B1E6C2C}" sibTransId="{B4F99583-AF95-48DB-A3BD-18FF9A4A9B83}"/>
    <dgm:cxn modelId="{67204917-0712-4C7E-9688-2F366FB58ECE}" type="presOf" srcId="{61108F98-4D68-40F4-A473-9DCD2867ED23}" destId="{4B8D239A-B7D8-49FA-84A0-6267CA03DA18}" srcOrd="0" destOrd="0" presId="urn:microsoft.com/office/officeart/2005/8/layout/hList1"/>
    <dgm:cxn modelId="{0E50241F-D937-49DC-87FF-BFA4150D082B}" type="presOf" srcId="{361C7C5C-CEDC-4D14-8634-96B2EDDAB306}" destId="{8C0555D2-B168-42E7-BF43-0BDFB64DD462}" srcOrd="0" destOrd="0" presId="urn:microsoft.com/office/officeart/2005/8/layout/hList1"/>
    <dgm:cxn modelId="{C6243024-9B38-4486-8DE2-625BE756A422}" type="presOf" srcId="{BFE7A88D-F0B9-4E66-B3CE-CED4FB2B9BA0}" destId="{E605A37C-876F-4CD9-A5FF-AE1B3E669806}" srcOrd="0" destOrd="2" presId="urn:microsoft.com/office/officeart/2005/8/layout/hList1"/>
    <dgm:cxn modelId="{78588B2F-53D4-46C1-BD5B-4AF040E661EA}" type="presOf" srcId="{AEAA8B34-B485-4EC2-B678-97565DD320AF}" destId="{B3DDC874-492F-4A58-8F86-4239E50BB745}" srcOrd="0" destOrd="0" presId="urn:microsoft.com/office/officeart/2005/8/layout/hList1"/>
    <dgm:cxn modelId="{9CC1EA2F-86C9-448D-BDCE-A3C44BD4E1F3}" srcId="{AEAA8B34-B485-4EC2-B678-97565DD320AF}" destId="{970036C7-AED5-4148-B651-79CA0ECA2EA4}" srcOrd="3" destOrd="0" parTransId="{3B95F735-0BE8-42B2-95F2-29C6542C7B7D}" sibTransId="{0B7CBE1F-EEC5-42C7-80D6-8B00D2823DC2}"/>
    <dgm:cxn modelId="{A5166238-EB5D-4353-8DD5-CABB4FC91A90}" srcId="{AEAA8B34-B485-4EC2-B678-97565DD320AF}" destId="{94F1B6E1-C3E2-4918-B30E-758840EB5632}" srcOrd="0" destOrd="0" parTransId="{1BC9F975-709A-4497-899D-3FB637DF862E}" sibTransId="{7F58D29A-4D7C-4FE9-9722-484E07E14F5E}"/>
    <dgm:cxn modelId="{0A4D1461-78AF-4897-B7DF-BC8E025EF7C6}" srcId="{859E647D-D050-4482-87EB-F643A4969A5F}" destId="{C2011202-F3F1-4144-8718-E126F98D3892}" srcOrd="5" destOrd="0" parTransId="{F220D730-49FD-4772-B588-9A3AFB54910D}" sibTransId="{D898C3B5-1B4B-4AD2-BA80-C1DAAE893873}"/>
    <dgm:cxn modelId="{7A40CB62-2649-4A66-8200-85CF117B0BFA}" type="presOf" srcId="{BE8C711A-F1D1-4077-908C-FB3088D6607C}" destId="{E605A37C-876F-4CD9-A5FF-AE1B3E669806}" srcOrd="0" destOrd="1" presId="urn:microsoft.com/office/officeart/2005/8/layout/hList1"/>
    <dgm:cxn modelId="{E8E87F68-6BDB-4450-BC6A-109EF936D3B1}" type="presOf" srcId="{0DBB70CE-235E-4759-B8D6-5DA81AFB23CA}" destId="{286D358D-39AE-4D9C-879B-B6F2D96A9BDE}" srcOrd="0" destOrd="0" presId="urn:microsoft.com/office/officeart/2005/8/layout/hList1"/>
    <dgm:cxn modelId="{0F8CAB6C-3430-436F-9329-B33E9CC7F68C}" srcId="{859E647D-D050-4482-87EB-F643A4969A5F}" destId="{60D4A8BF-D72E-4E39-AA99-3DE9F6D0A309}" srcOrd="2" destOrd="0" parTransId="{E5E34A85-4D64-4B55-AFF6-19AFD34AAC70}" sibTransId="{93D23141-FFF8-4684-A6A8-7F0235CC25D9}"/>
    <dgm:cxn modelId="{246B1C7A-E0B9-49E7-9729-85A966C4BB02}" type="presOf" srcId="{1D92F1E9-94C0-4F9B-A2A2-288BF07FC7D3}" destId="{4B8D239A-B7D8-49FA-84A0-6267CA03DA18}" srcOrd="0" destOrd="3" presId="urn:microsoft.com/office/officeart/2005/8/layout/hList1"/>
    <dgm:cxn modelId="{C5558083-FF2E-484D-BF53-FF385B43F108}" srcId="{AEAA8B34-B485-4EC2-B678-97565DD320AF}" destId="{BFE7A88D-F0B9-4E66-B3CE-CED4FB2B9BA0}" srcOrd="2" destOrd="0" parTransId="{EF47ABE8-BB00-452C-880E-D5B87E93CD35}" sibTransId="{CF91D271-6437-4881-A784-5D16A00535D1}"/>
    <dgm:cxn modelId="{17ABD783-E39D-4F12-9A93-E60201F12700}" srcId="{859E647D-D050-4482-87EB-F643A4969A5F}" destId="{5699DC2A-0306-4A9A-8016-7D28937C1EBB}" srcOrd="4" destOrd="0" parTransId="{C4129030-3A9A-45C8-819A-CDF903C1E331}" sibTransId="{CD15BF50-388A-4775-9624-CF7CC48051C3}"/>
    <dgm:cxn modelId="{442F828C-7500-44D7-82DC-061A0B79CCF4}" type="presOf" srcId="{859E647D-D050-4482-87EB-F643A4969A5F}" destId="{729FD1DF-E5CF-4042-833D-35F9E5557B36}" srcOrd="0" destOrd="0" presId="urn:microsoft.com/office/officeart/2005/8/layout/hList1"/>
    <dgm:cxn modelId="{2234978F-5658-4779-9FE3-368AF2BD9C59}" type="presOf" srcId="{5699DC2A-0306-4A9A-8016-7D28937C1EBB}" destId="{4B8D239A-B7D8-49FA-84A0-6267CA03DA18}" srcOrd="0" destOrd="4" presId="urn:microsoft.com/office/officeart/2005/8/layout/hList1"/>
    <dgm:cxn modelId="{1EA0E392-A520-4743-95EC-27AB9B670B4F}" srcId="{361C7C5C-CEDC-4D14-8634-96B2EDDAB306}" destId="{0DBB70CE-235E-4759-B8D6-5DA81AFB23CA}" srcOrd="0" destOrd="0" parTransId="{6448DD6F-7A7D-434E-AF48-734DC0994866}" sibTransId="{31DC8558-7804-4AC8-95C0-B92C4851CB10}"/>
    <dgm:cxn modelId="{399E1F95-2C17-4D3A-991D-ED6547A4CB5A}" srcId="{342F99F5-ABC8-4147-A86C-878496DA63D9}" destId="{859E647D-D050-4482-87EB-F643A4969A5F}" srcOrd="1" destOrd="0" parTransId="{022FF643-CEF6-4F3A-99CB-43AB2460A96A}" sibTransId="{B7ED72D7-9975-4FE3-85BB-24FA0E232E18}"/>
    <dgm:cxn modelId="{B6AA7E95-9EB9-4E1A-87FD-AE1C78325D09}" type="presOf" srcId="{60D4A8BF-D72E-4E39-AA99-3DE9F6D0A309}" destId="{4B8D239A-B7D8-49FA-84A0-6267CA03DA18}" srcOrd="0" destOrd="2" presId="urn:microsoft.com/office/officeart/2005/8/layout/hList1"/>
    <dgm:cxn modelId="{67766099-5297-4CD3-A50E-255A5A2E3237}" srcId="{342F99F5-ABC8-4147-A86C-878496DA63D9}" destId="{AEAA8B34-B485-4EC2-B678-97565DD320AF}" srcOrd="0" destOrd="0" parTransId="{26C549D2-9ACF-401A-AF0C-F5969FBD78A0}" sibTransId="{49D202BB-6FFE-40CC-B228-4DAC220501A5}"/>
    <dgm:cxn modelId="{860968A1-FAF5-4B7B-A633-7EB0060A3B5C}" type="presOf" srcId="{2F0390A6-34D9-436C-9C79-750A0E9F1451}" destId="{4B8D239A-B7D8-49FA-84A0-6267CA03DA18}" srcOrd="0" destOrd="6" presId="urn:microsoft.com/office/officeart/2005/8/layout/hList1"/>
    <dgm:cxn modelId="{08198BA9-2804-4A23-8582-02EF4CA66326}" type="presOf" srcId="{342F99F5-ABC8-4147-A86C-878496DA63D9}" destId="{63B64B0C-91E1-43FF-823E-F766E47F2799}" srcOrd="0" destOrd="0" presId="urn:microsoft.com/office/officeart/2005/8/layout/hList1"/>
    <dgm:cxn modelId="{97BF9FA9-C8CE-4A43-AD44-C35943B59A30}" type="presOf" srcId="{C23955A8-3B06-4868-BE84-FB2D4EFC8EDE}" destId="{286D358D-39AE-4D9C-879B-B6F2D96A9BDE}" srcOrd="0" destOrd="1" presId="urn:microsoft.com/office/officeart/2005/8/layout/hList1"/>
    <dgm:cxn modelId="{80DB85B3-00C0-4214-88BE-29FB623E7DE4}" type="presOf" srcId="{94F1B6E1-C3E2-4918-B30E-758840EB5632}" destId="{E605A37C-876F-4CD9-A5FF-AE1B3E669806}" srcOrd="0" destOrd="0" presId="urn:microsoft.com/office/officeart/2005/8/layout/hList1"/>
    <dgm:cxn modelId="{AC1F1EB4-F884-4378-A111-9B1B3A7446FB}" type="presOf" srcId="{6C0431C7-8CE6-4CAC-B73C-3C41F2178C7E}" destId="{4B8D239A-B7D8-49FA-84A0-6267CA03DA18}" srcOrd="0" destOrd="1" presId="urn:microsoft.com/office/officeart/2005/8/layout/hList1"/>
    <dgm:cxn modelId="{05A3F9BE-4847-4BEC-814A-28B94F09D52A}" type="presOf" srcId="{C2011202-F3F1-4144-8718-E126F98D3892}" destId="{4B8D239A-B7D8-49FA-84A0-6267CA03DA18}" srcOrd="0" destOrd="5" presId="urn:microsoft.com/office/officeart/2005/8/layout/hList1"/>
    <dgm:cxn modelId="{D71E54C2-9239-47F3-98BF-6C48211EC787}" type="presOf" srcId="{EAD52CAA-0E0D-49AD-A047-AADA52084388}" destId="{286D358D-39AE-4D9C-879B-B6F2D96A9BDE}" srcOrd="0" destOrd="3" presId="urn:microsoft.com/office/officeart/2005/8/layout/hList1"/>
    <dgm:cxn modelId="{C9BFB9C2-4A34-406A-8169-EBBECAA0DEA4}" srcId="{859E647D-D050-4482-87EB-F643A4969A5F}" destId="{61108F98-4D68-40F4-A473-9DCD2867ED23}" srcOrd="0" destOrd="0" parTransId="{F5107491-F3FA-4445-BB94-457DB863B45B}" sibTransId="{3CF11E17-96F8-4B3B-8818-11BFDCE1FA28}"/>
    <dgm:cxn modelId="{697327D1-2FE7-4BCE-9670-A370DC0785C9}" type="presOf" srcId="{6ABC90EE-E6B1-435C-AB15-A93EEA2CC980}" destId="{286D358D-39AE-4D9C-879B-B6F2D96A9BDE}" srcOrd="0" destOrd="2" presId="urn:microsoft.com/office/officeart/2005/8/layout/hList1"/>
    <dgm:cxn modelId="{D02D8DD3-F312-4DC5-A20B-1C243413D94E}" srcId="{361C7C5C-CEDC-4D14-8634-96B2EDDAB306}" destId="{EAD52CAA-0E0D-49AD-A047-AADA52084388}" srcOrd="3" destOrd="0" parTransId="{58833A22-DD13-4C61-940F-936761403683}" sibTransId="{48B904AA-B2EE-4CE0-A552-E408067238EF}"/>
    <dgm:cxn modelId="{299A08E4-2A75-48DC-AE65-0CA950DE28BF}" srcId="{859E647D-D050-4482-87EB-F643A4969A5F}" destId="{1D92F1E9-94C0-4F9B-A2A2-288BF07FC7D3}" srcOrd="3" destOrd="0" parTransId="{0D2AF6B2-1A02-4824-9AFD-5A82DD58D248}" sibTransId="{E5AB2F61-E437-4822-8892-25DC119C0502}"/>
    <dgm:cxn modelId="{0996FAE4-21A1-4372-BC6B-8A7A5B6C2754}" srcId="{361C7C5C-CEDC-4D14-8634-96B2EDDAB306}" destId="{6ABC90EE-E6B1-435C-AB15-A93EEA2CC980}" srcOrd="2" destOrd="0" parTransId="{D8CE6523-6390-4F3E-9FA7-D63B500DCF8A}" sibTransId="{60C8337E-F63A-4D0E-9BAB-F4B9B2617824}"/>
    <dgm:cxn modelId="{202793E6-99C5-4678-9A44-03905CF1D213}" srcId="{361C7C5C-CEDC-4D14-8634-96B2EDDAB306}" destId="{C23955A8-3B06-4868-BE84-FB2D4EFC8EDE}" srcOrd="1" destOrd="0" parTransId="{B0230D37-8AC4-4DF5-A944-4938334241F7}" sibTransId="{27B6D1A5-2CE2-4604-BD63-80208177F1BF}"/>
    <dgm:cxn modelId="{151CEFEA-A043-48A6-AF7E-C3F9E21C191D}" type="presOf" srcId="{970036C7-AED5-4148-B651-79CA0ECA2EA4}" destId="{E605A37C-876F-4CD9-A5FF-AE1B3E669806}" srcOrd="0" destOrd="3" presId="urn:microsoft.com/office/officeart/2005/8/layout/hList1"/>
    <dgm:cxn modelId="{84CC6CEB-ABE2-4432-9C48-D753D6DDBEBF}" srcId="{859E647D-D050-4482-87EB-F643A4969A5F}" destId="{2F0390A6-34D9-436C-9C79-750A0E9F1451}" srcOrd="6" destOrd="0" parTransId="{D19EC924-FB6E-4663-BBC1-25FBCD59F5B8}" sibTransId="{D6DBBA7A-0C29-4399-9986-CD45030EBE9E}"/>
    <dgm:cxn modelId="{C8D3152E-8220-49CB-949F-251A22541B43}" type="presParOf" srcId="{63B64B0C-91E1-43FF-823E-F766E47F2799}" destId="{81B9C00A-FE39-4072-B134-B10DB25097DB}" srcOrd="0" destOrd="0" presId="urn:microsoft.com/office/officeart/2005/8/layout/hList1"/>
    <dgm:cxn modelId="{DF13611A-4BB0-49E1-BB4A-808556EF62C9}" type="presParOf" srcId="{81B9C00A-FE39-4072-B134-B10DB25097DB}" destId="{B3DDC874-492F-4A58-8F86-4239E50BB745}" srcOrd="0" destOrd="0" presId="urn:microsoft.com/office/officeart/2005/8/layout/hList1"/>
    <dgm:cxn modelId="{054B1141-5FB0-4B16-86BA-84A8B2DAF447}" type="presParOf" srcId="{81B9C00A-FE39-4072-B134-B10DB25097DB}" destId="{E605A37C-876F-4CD9-A5FF-AE1B3E669806}" srcOrd="1" destOrd="0" presId="urn:microsoft.com/office/officeart/2005/8/layout/hList1"/>
    <dgm:cxn modelId="{CCDB5DED-E07C-4B67-B301-CED620C4EF41}" type="presParOf" srcId="{63B64B0C-91E1-43FF-823E-F766E47F2799}" destId="{E22EED32-9C75-4EC2-A1FA-91037F68EB47}" srcOrd="1" destOrd="0" presId="urn:microsoft.com/office/officeart/2005/8/layout/hList1"/>
    <dgm:cxn modelId="{36391D7D-6AEE-4592-A0D1-DFC94CA6C1CF}" type="presParOf" srcId="{63B64B0C-91E1-43FF-823E-F766E47F2799}" destId="{A3D415D2-2097-42EC-B023-D1FBA0992760}" srcOrd="2" destOrd="0" presId="urn:microsoft.com/office/officeart/2005/8/layout/hList1"/>
    <dgm:cxn modelId="{253CDAD2-17BD-48D7-AC92-504C0234EA23}" type="presParOf" srcId="{A3D415D2-2097-42EC-B023-D1FBA0992760}" destId="{729FD1DF-E5CF-4042-833D-35F9E5557B36}" srcOrd="0" destOrd="0" presId="urn:microsoft.com/office/officeart/2005/8/layout/hList1"/>
    <dgm:cxn modelId="{60AE36F8-6B2F-4337-B1F4-89054C673D3B}" type="presParOf" srcId="{A3D415D2-2097-42EC-B023-D1FBA0992760}" destId="{4B8D239A-B7D8-49FA-84A0-6267CA03DA18}" srcOrd="1" destOrd="0" presId="urn:microsoft.com/office/officeart/2005/8/layout/hList1"/>
    <dgm:cxn modelId="{6FBC5D79-BAAB-4E87-BC4B-77CB44232046}" type="presParOf" srcId="{63B64B0C-91E1-43FF-823E-F766E47F2799}" destId="{A63C62A0-51D9-4085-89D4-F3A78DE4924D}" srcOrd="3" destOrd="0" presId="urn:microsoft.com/office/officeart/2005/8/layout/hList1"/>
    <dgm:cxn modelId="{2BEEDFAD-AF3C-4A3F-BA77-CCA239DD7C86}" type="presParOf" srcId="{63B64B0C-91E1-43FF-823E-F766E47F2799}" destId="{70463481-840E-45E5-9539-A3EFCFA972FD}" srcOrd="4" destOrd="0" presId="urn:microsoft.com/office/officeart/2005/8/layout/hList1"/>
    <dgm:cxn modelId="{B949C3E2-130B-48C1-900D-9FE8A46CE3D3}" type="presParOf" srcId="{70463481-840E-45E5-9539-A3EFCFA972FD}" destId="{8C0555D2-B168-42E7-BF43-0BDFB64DD462}" srcOrd="0" destOrd="0" presId="urn:microsoft.com/office/officeart/2005/8/layout/hList1"/>
    <dgm:cxn modelId="{C22DCF84-B800-4CF3-9781-A06536CF8BA8}" type="presParOf" srcId="{70463481-840E-45E5-9539-A3EFCFA972FD}" destId="{286D358D-39AE-4D9C-879B-B6F2D96A9BD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4DC8E2-5343-426D-8B5B-0F5C677AC04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A68F1B1-521C-4C52-823C-7D7ED2E7CFA5}">
      <dgm:prSet/>
      <dgm:spPr/>
      <dgm:t>
        <a:bodyPr/>
        <a:lstStyle/>
        <a:p>
          <a:r>
            <a:rPr lang="ru-RU" dirty="0"/>
            <a:t>Повышение квалификации</a:t>
          </a:r>
        </a:p>
      </dgm:t>
    </dgm:pt>
    <dgm:pt modelId="{DEF93EC0-0586-48E3-B319-7FA6B59E8782}" type="parTrans" cxnId="{29C2369E-0BB8-459C-B7FA-8DB4CA9D0728}">
      <dgm:prSet/>
      <dgm:spPr/>
      <dgm:t>
        <a:bodyPr/>
        <a:lstStyle/>
        <a:p>
          <a:endParaRPr lang="ru-RU"/>
        </a:p>
      </dgm:t>
    </dgm:pt>
    <dgm:pt modelId="{2C7F359B-AFF3-49A9-876D-CC1B3E40DE68}" type="sibTrans" cxnId="{29C2369E-0BB8-459C-B7FA-8DB4CA9D0728}">
      <dgm:prSet/>
      <dgm:spPr/>
      <dgm:t>
        <a:bodyPr/>
        <a:lstStyle/>
        <a:p>
          <a:endParaRPr lang="ru-RU"/>
        </a:p>
      </dgm:t>
    </dgm:pt>
    <dgm:pt modelId="{0330A95C-D668-44D6-ABA3-5C803C063F60}">
      <dgm:prSet/>
      <dgm:spPr/>
      <dgm:t>
        <a:bodyPr/>
        <a:lstStyle/>
        <a:p>
          <a:r>
            <a:rPr lang="ru-RU" dirty="0"/>
            <a:t>Федеральные мероприятия</a:t>
          </a:r>
        </a:p>
      </dgm:t>
    </dgm:pt>
    <dgm:pt modelId="{B0C671E2-CB1F-4DB2-96B9-0ACF72768ED7}" type="parTrans" cxnId="{0AAE71AC-15FE-49A7-A1AB-C93CB6FCC4EB}">
      <dgm:prSet/>
      <dgm:spPr/>
      <dgm:t>
        <a:bodyPr/>
        <a:lstStyle/>
        <a:p>
          <a:endParaRPr lang="ru-RU"/>
        </a:p>
      </dgm:t>
    </dgm:pt>
    <dgm:pt modelId="{6A009CAD-911E-48A6-B7B8-BFC9491D5964}" type="sibTrans" cxnId="{0AAE71AC-15FE-49A7-A1AB-C93CB6FCC4EB}">
      <dgm:prSet/>
      <dgm:spPr/>
      <dgm:t>
        <a:bodyPr/>
        <a:lstStyle/>
        <a:p>
          <a:endParaRPr lang="ru-RU"/>
        </a:p>
      </dgm:t>
    </dgm:pt>
    <dgm:pt modelId="{7D3F95E6-702D-4CC6-A813-8E0ED0750C9E}">
      <dgm:prSet/>
      <dgm:spPr/>
      <dgm:t>
        <a:bodyPr/>
        <a:lstStyle/>
        <a:p>
          <a:r>
            <a:rPr lang="ru-RU" dirty="0"/>
            <a:t>Программы КОИРО:</a:t>
          </a:r>
        </a:p>
      </dgm:t>
    </dgm:pt>
    <dgm:pt modelId="{F3E31856-4B0D-4B98-9E97-3791959953DD}" type="parTrans" cxnId="{D5E2F3CB-FDEA-4689-B9AA-ECF1F82E0976}">
      <dgm:prSet/>
      <dgm:spPr/>
      <dgm:t>
        <a:bodyPr/>
        <a:lstStyle/>
        <a:p>
          <a:endParaRPr lang="ru-RU"/>
        </a:p>
      </dgm:t>
    </dgm:pt>
    <dgm:pt modelId="{C22DD602-4EF7-4FBE-A6AD-4912AACAD2D7}" type="sibTrans" cxnId="{D5E2F3CB-FDEA-4689-B9AA-ECF1F82E0976}">
      <dgm:prSet/>
      <dgm:spPr/>
      <dgm:t>
        <a:bodyPr/>
        <a:lstStyle/>
        <a:p>
          <a:endParaRPr lang="ru-RU"/>
        </a:p>
      </dgm:t>
    </dgm:pt>
    <dgm:pt modelId="{80A93A2F-398C-4F35-9367-3355BF7FF022}">
      <dgm:prSet/>
      <dgm:spPr/>
      <dgm:t>
        <a:bodyPr/>
        <a:lstStyle/>
        <a:p>
          <a:r>
            <a:rPr lang="ru-RU" dirty="0"/>
            <a:t>сервисы ФГИС Моя школа</a:t>
          </a:r>
        </a:p>
      </dgm:t>
    </dgm:pt>
    <dgm:pt modelId="{4F208A6E-1529-4C6A-91BA-D42AFED7271C}" type="parTrans" cxnId="{FC582A8A-EC10-4DBA-B135-036C85A622A9}">
      <dgm:prSet/>
      <dgm:spPr/>
      <dgm:t>
        <a:bodyPr/>
        <a:lstStyle/>
        <a:p>
          <a:endParaRPr lang="ru-RU"/>
        </a:p>
      </dgm:t>
    </dgm:pt>
    <dgm:pt modelId="{DEFDFFE4-06F8-4E77-BC48-477CFA16764F}" type="sibTrans" cxnId="{FC582A8A-EC10-4DBA-B135-036C85A622A9}">
      <dgm:prSet/>
      <dgm:spPr/>
      <dgm:t>
        <a:bodyPr/>
        <a:lstStyle/>
        <a:p>
          <a:endParaRPr lang="ru-RU"/>
        </a:p>
      </dgm:t>
    </dgm:pt>
    <dgm:pt modelId="{AE2B1FBA-1662-4C3C-A16D-D3363593818F}">
      <dgm:prSet/>
      <dgm:spPr/>
      <dgm:t>
        <a:bodyPr/>
        <a:lstStyle/>
        <a:p>
          <a:r>
            <a:rPr lang="ru-RU" dirty="0" err="1"/>
            <a:t>Сферум</a:t>
          </a:r>
          <a:endParaRPr lang="ru-RU" dirty="0"/>
        </a:p>
      </dgm:t>
    </dgm:pt>
    <dgm:pt modelId="{6C3FBD59-130C-40C5-B099-937BEAAB8896}" type="parTrans" cxnId="{A273978F-0DF2-4D50-B0B7-FC5600707000}">
      <dgm:prSet/>
      <dgm:spPr/>
      <dgm:t>
        <a:bodyPr/>
        <a:lstStyle/>
        <a:p>
          <a:endParaRPr lang="ru-RU"/>
        </a:p>
      </dgm:t>
    </dgm:pt>
    <dgm:pt modelId="{5CDA04B5-6EEB-4A5F-B115-30CF67DA1175}" type="sibTrans" cxnId="{A273978F-0DF2-4D50-B0B7-FC5600707000}">
      <dgm:prSet/>
      <dgm:spPr/>
      <dgm:t>
        <a:bodyPr/>
        <a:lstStyle/>
        <a:p>
          <a:endParaRPr lang="ru-RU"/>
        </a:p>
      </dgm:t>
    </dgm:pt>
    <dgm:pt modelId="{1ADA9535-2394-44A4-9F36-29A88BD6F152}">
      <dgm:prSet/>
      <dgm:spPr/>
      <dgm:t>
        <a:bodyPr/>
        <a:lstStyle/>
        <a:p>
          <a:r>
            <a:rPr lang="ru-RU" dirty="0"/>
            <a:t>Цифровые наставники</a:t>
          </a:r>
        </a:p>
      </dgm:t>
    </dgm:pt>
    <dgm:pt modelId="{D242D1E6-9841-4769-A500-186704FCBCEE}" type="parTrans" cxnId="{1060C74E-4157-4D05-A77F-4DD4D16972A9}">
      <dgm:prSet/>
      <dgm:spPr/>
      <dgm:t>
        <a:bodyPr/>
        <a:lstStyle/>
        <a:p>
          <a:endParaRPr lang="ru-RU"/>
        </a:p>
      </dgm:t>
    </dgm:pt>
    <dgm:pt modelId="{CF65277C-2529-4CEA-AF27-1BF0BDA1D287}" type="sibTrans" cxnId="{1060C74E-4157-4D05-A77F-4DD4D16972A9}">
      <dgm:prSet/>
      <dgm:spPr/>
      <dgm:t>
        <a:bodyPr/>
        <a:lstStyle/>
        <a:p>
          <a:endParaRPr lang="ru-RU"/>
        </a:p>
      </dgm:t>
    </dgm:pt>
    <dgm:pt modelId="{B8E6C3DD-4C36-4A21-A5FD-F96B1CDFACFF}">
      <dgm:prSet/>
      <dgm:spPr/>
      <dgm:t>
        <a:bodyPr/>
        <a:lstStyle/>
        <a:p>
          <a:r>
            <a:rPr lang="ru-RU" dirty="0"/>
            <a:t>Лекторий центра информатизации</a:t>
          </a:r>
        </a:p>
      </dgm:t>
    </dgm:pt>
    <dgm:pt modelId="{839B43A2-7946-45D1-A717-DFB556780C7C}" type="parTrans" cxnId="{34496D39-F73F-458D-AB20-2E608A1AAA2E}">
      <dgm:prSet/>
      <dgm:spPr/>
      <dgm:t>
        <a:bodyPr/>
        <a:lstStyle/>
        <a:p>
          <a:endParaRPr lang="ru-RU"/>
        </a:p>
      </dgm:t>
    </dgm:pt>
    <dgm:pt modelId="{95FCD164-C334-4759-9188-55A257CFB2EE}" type="sibTrans" cxnId="{34496D39-F73F-458D-AB20-2E608A1AAA2E}">
      <dgm:prSet/>
      <dgm:spPr/>
      <dgm:t>
        <a:bodyPr/>
        <a:lstStyle/>
        <a:p>
          <a:endParaRPr lang="ru-RU"/>
        </a:p>
      </dgm:t>
    </dgm:pt>
    <dgm:pt modelId="{E71C8485-4C79-47E2-9FB2-65CFC736C8A0}">
      <dgm:prSet/>
      <dgm:spPr/>
      <dgm:t>
        <a:bodyPr/>
        <a:lstStyle/>
        <a:p>
          <a:r>
            <a:rPr lang="ru-RU" dirty="0"/>
            <a:t>60 сертифицированных наставников</a:t>
          </a:r>
        </a:p>
      </dgm:t>
    </dgm:pt>
    <dgm:pt modelId="{3D7A6583-24C3-41F2-9418-0E18AE8BB173}" type="parTrans" cxnId="{AE02D809-C9E1-40C9-B867-0887D9FD9C7D}">
      <dgm:prSet/>
      <dgm:spPr/>
      <dgm:t>
        <a:bodyPr/>
        <a:lstStyle/>
        <a:p>
          <a:endParaRPr lang="ru-RU"/>
        </a:p>
      </dgm:t>
    </dgm:pt>
    <dgm:pt modelId="{61DA45F1-4C62-4E8D-A084-D60C174E4967}" type="sibTrans" cxnId="{AE02D809-C9E1-40C9-B867-0887D9FD9C7D}">
      <dgm:prSet/>
      <dgm:spPr/>
      <dgm:t>
        <a:bodyPr/>
        <a:lstStyle/>
        <a:p>
          <a:endParaRPr lang="ru-RU"/>
        </a:p>
      </dgm:t>
    </dgm:pt>
    <dgm:pt modelId="{446D7D19-A5EE-40E0-89D7-CA933BFB5AA4}">
      <dgm:prSet/>
      <dgm:spPr/>
      <dgm:t>
        <a:bodyPr/>
        <a:lstStyle/>
        <a:p>
          <a:r>
            <a:rPr lang="ru-RU" dirty="0"/>
            <a:t>Обучение педагогических коллективов (общее, дошкольное, дополнительное образование, СПО)</a:t>
          </a:r>
        </a:p>
      </dgm:t>
    </dgm:pt>
    <dgm:pt modelId="{1E20330F-2BDA-4325-8C8C-F44F34815E9D}" type="parTrans" cxnId="{B0035EAA-3546-40FF-826A-471E7464469B}">
      <dgm:prSet/>
      <dgm:spPr/>
      <dgm:t>
        <a:bodyPr/>
        <a:lstStyle/>
        <a:p>
          <a:endParaRPr lang="ru-RU"/>
        </a:p>
      </dgm:t>
    </dgm:pt>
    <dgm:pt modelId="{FFEA58DC-ACFE-409D-9C12-D25D57F1168A}" type="sibTrans" cxnId="{B0035EAA-3546-40FF-826A-471E7464469B}">
      <dgm:prSet/>
      <dgm:spPr/>
      <dgm:t>
        <a:bodyPr/>
        <a:lstStyle/>
        <a:p>
          <a:endParaRPr lang="ru-RU"/>
        </a:p>
      </dgm:t>
    </dgm:pt>
    <dgm:pt modelId="{E00F9934-FB7A-4273-9994-739EEF11C23B}">
      <dgm:prSet/>
      <dgm:spPr/>
      <dgm:t>
        <a:bodyPr/>
        <a:lstStyle/>
        <a:p>
          <a:r>
            <a:rPr lang="ru-RU" dirty="0"/>
            <a:t>Индивидуальное сопровождение</a:t>
          </a:r>
        </a:p>
      </dgm:t>
    </dgm:pt>
    <dgm:pt modelId="{0F1DAF21-8A94-4D83-A02E-AE8BF9229E08}" type="parTrans" cxnId="{4C8AC562-BFB6-428B-81AF-3426B103AA7B}">
      <dgm:prSet/>
      <dgm:spPr/>
      <dgm:t>
        <a:bodyPr/>
        <a:lstStyle/>
        <a:p>
          <a:endParaRPr lang="ru-RU"/>
        </a:p>
      </dgm:t>
    </dgm:pt>
    <dgm:pt modelId="{9161680D-33F0-40E1-AA46-FA7B29FE32ED}" type="sibTrans" cxnId="{4C8AC562-BFB6-428B-81AF-3426B103AA7B}">
      <dgm:prSet/>
      <dgm:spPr/>
      <dgm:t>
        <a:bodyPr/>
        <a:lstStyle/>
        <a:p>
          <a:endParaRPr lang="ru-RU"/>
        </a:p>
      </dgm:t>
    </dgm:pt>
    <dgm:pt modelId="{94B0B639-2AA2-43C0-B551-FAE3D260CFFA}">
      <dgm:prSet/>
      <dgm:spPr/>
      <dgm:t>
        <a:bodyPr/>
        <a:lstStyle/>
        <a:p>
          <a:r>
            <a:rPr lang="ru-RU" dirty="0"/>
            <a:t>Информационная поддержка проекта, контент, система вознаграждений</a:t>
          </a:r>
        </a:p>
      </dgm:t>
    </dgm:pt>
    <dgm:pt modelId="{903833DB-E013-4782-A545-36ACC027E2E7}" type="parTrans" cxnId="{8E0F73DC-21DF-4175-91E2-438AA490AC02}">
      <dgm:prSet/>
      <dgm:spPr/>
      <dgm:t>
        <a:bodyPr/>
        <a:lstStyle/>
        <a:p>
          <a:endParaRPr lang="ru-RU"/>
        </a:p>
      </dgm:t>
    </dgm:pt>
    <dgm:pt modelId="{59377513-FF89-46A8-A590-BA6304518225}" type="sibTrans" cxnId="{8E0F73DC-21DF-4175-91E2-438AA490AC02}">
      <dgm:prSet/>
      <dgm:spPr/>
      <dgm:t>
        <a:bodyPr/>
        <a:lstStyle/>
        <a:p>
          <a:endParaRPr lang="ru-RU"/>
        </a:p>
      </dgm:t>
    </dgm:pt>
    <dgm:pt modelId="{17587D69-903A-40E3-86E2-F033C1F47D71}">
      <dgm:prSet/>
      <dgm:spPr/>
      <dgm:t>
        <a:bodyPr/>
        <a:lstStyle/>
        <a:p>
          <a:r>
            <a:rPr lang="ru-RU" dirty="0"/>
            <a:t>Еженедельные мероприятия</a:t>
          </a:r>
        </a:p>
      </dgm:t>
    </dgm:pt>
    <dgm:pt modelId="{A5E839C3-A78B-4AB6-9FB1-71A11175F95E}" type="parTrans" cxnId="{43A164DD-0DA2-4512-A28A-680308787EF8}">
      <dgm:prSet/>
      <dgm:spPr/>
      <dgm:t>
        <a:bodyPr/>
        <a:lstStyle/>
        <a:p>
          <a:endParaRPr lang="ru-RU"/>
        </a:p>
      </dgm:t>
    </dgm:pt>
    <dgm:pt modelId="{4DE13D57-57E7-4E18-B67D-63607C47502A}" type="sibTrans" cxnId="{43A164DD-0DA2-4512-A28A-680308787EF8}">
      <dgm:prSet/>
      <dgm:spPr/>
      <dgm:t>
        <a:bodyPr/>
        <a:lstStyle/>
        <a:p>
          <a:endParaRPr lang="ru-RU"/>
        </a:p>
      </dgm:t>
    </dgm:pt>
    <dgm:pt modelId="{C1590943-5BD2-4427-8457-3A81C694EDC6}">
      <dgm:prSet/>
      <dgm:spPr/>
      <dgm:t>
        <a:bodyPr/>
        <a:lstStyle/>
        <a:p>
          <a:r>
            <a:rPr lang="ru-RU" dirty="0"/>
            <a:t>Сезон: сентябрь - июнь</a:t>
          </a:r>
        </a:p>
      </dgm:t>
    </dgm:pt>
    <dgm:pt modelId="{B34D8911-55E1-4D42-BC6D-19966D19BF90}" type="parTrans" cxnId="{F013B575-6C49-4C25-98F7-BC4C8AB84425}">
      <dgm:prSet/>
      <dgm:spPr/>
      <dgm:t>
        <a:bodyPr/>
        <a:lstStyle/>
        <a:p>
          <a:endParaRPr lang="ru-RU"/>
        </a:p>
      </dgm:t>
    </dgm:pt>
    <dgm:pt modelId="{7F062AF8-B994-4DE3-BD63-C299FD44943C}" type="sibTrans" cxnId="{F013B575-6C49-4C25-98F7-BC4C8AB84425}">
      <dgm:prSet/>
      <dgm:spPr/>
      <dgm:t>
        <a:bodyPr/>
        <a:lstStyle/>
        <a:p>
          <a:endParaRPr lang="ru-RU"/>
        </a:p>
      </dgm:t>
    </dgm:pt>
    <dgm:pt modelId="{66D25DCD-11E4-4F0E-A439-B648B313FA25}">
      <dgm:prSet/>
      <dgm:spPr/>
      <dgm:t>
        <a:bodyPr/>
        <a:lstStyle/>
        <a:p>
          <a:r>
            <a:rPr lang="ru-RU" dirty="0"/>
            <a:t>Прямой эфир</a:t>
          </a:r>
        </a:p>
      </dgm:t>
    </dgm:pt>
    <dgm:pt modelId="{21CF35E2-F1ED-4752-B64E-5066F05077E3}" type="parTrans" cxnId="{893D5764-F00A-4FE0-9F46-DCA6623BC218}">
      <dgm:prSet/>
      <dgm:spPr/>
      <dgm:t>
        <a:bodyPr/>
        <a:lstStyle/>
        <a:p>
          <a:endParaRPr lang="ru-RU"/>
        </a:p>
      </dgm:t>
    </dgm:pt>
    <dgm:pt modelId="{B9114F39-4B5D-420D-A094-16874E7E10D7}" type="sibTrans" cxnId="{893D5764-F00A-4FE0-9F46-DCA6623BC218}">
      <dgm:prSet/>
      <dgm:spPr/>
      <dgm:t>
        <a:bodyPr/>
        <a:lstStyle/>
        <a:p>
          <a:endParaRPr lang="ru-RU"/>
        </a:p>
      </dgm:t>
    </dgm:pt>
    <dgm:pt modelId="{5DAA1987-6D67-4794-9D1B-EE211C0BA46C}">
      <dgm:prSet/>
      <dgm:spPr/>
      <dgm:t>
        <a:bodyPr/>
        <a:lstStyle/>
        <a:p>
          <a:r>
            <a:rPr lang="ru-RU" dirty="0"/>
            <a:t>Учет типа аудитории и ее запросов</a:t>
          </a:r>
        </a:p>
      </dgm:t>
    </dgm:pt>
    <dgm:pt modelId="{FF844BB7-841A-432E-A411-CF0B88239C70}" type="parTrans" cxnId="{D54081B4-E40D-4CBD-A73F-8CB4D0950BE3}">
      <dgm:prSet/>
      <dgm:spPr/>
      <dgm:t>
        <a:bodyPr/>
        <a:lstStyle/>
        <a:p>
          <a:endParaRPr lang="ru-RU"/>
        </a:p>
      </dgm:t>
    </dgm:pt>
    <dgm:pt modelId="{91817C8F-2D47-4E67-8A36-267B4E3C3505}" type="sibTrans" cxnId="{D54081B4-E40D-4CBD-A73F-8CB4D0950BE3}">
      <dgm:prSet/>
      <dgm:spPr/>
      <dgm:t>
        <a:bodyPr/>
        <a:lstStyle/>
        <a:p>
          <a:endParaRPr lang="ru-RU"/>
        </a:p>
      </dgm:t>
    </dgm:pt>
    <dgm:pt modelId="{DA8195D6-60EE-4FBB-8CC6-C994EC6C2508}">
      <dgm:prSet/>
      <dgm:spPr/>
      <dgm:t>
        <a:bodyPr/>
        <a:lstStyle/>
        <a:p>
          <a:r>
            <a:rPr lang="ru-RU" dirty="0"/>
            <a:t>Компетентные спикеры</a:t>
          </a:r>
        </a:p>
      </dgm:t>
    </dgm:pt>
    <dgm:pt modelId="{842F5CD1-7E91-4689-8D1E-9DF5C67D2AC9}" type="parTrans" cxnId="{A2101DAD-D7D0-4CC5-978A-69D84193A797}">
      <dgm:prSet/>
      <dgm:spPr/>
      <dgm:t>
        <a:bodyPr/>
        <a:lstStyle/>
        <a:p>
          <a:endParaRPr lang="ru-RU"/>
        </a:p>
      </dgm:t>
    </dgm:pt>
    <dgm:pt modelId="{52BACBE8-A8AE-4DEC-8250-9B8B26F3978E}" type="sibTrans" cxnId="{A2101DAD-D7D0-4CC5-978A-69D84193A797}">
      <dgm:prSet/>
      <dgm:spPr/>
      <dgm:t>
        <a:bodyPr/>
        <a:lstStyle/>
        <a:p>
          <a:endParaRPr lang="ru-RU"/>
        </a:p>
      </dgm:t>
    </dgm:pt>
    <dgm:pt modelId="{B127051E-581C-4CD4-827C-BBF124DCC33D}" type="pres">
      <dgm:prSet presAssocID="{6F4DC8E2-5343-426D-8B5B-0F5C677AC048}" presName="linear" presStyleCnt="0">
        <dgm:presLayoutVars>
          <dgm:animLvl val="lvl"/>
          <dgm:resizeHandles val="exact"/>
        </dgm:presLayoutVars>
      </dgm:prSet>
      <dgm:spPr/>
    </dgm:pt>
    <dgm:pt modelId="{4303FC45-344A-4B8F-9356-947844D00D58}" type="pres">
      <dgm:prSet presAssocID="{0A68F1B1-521C-4C52-823C-7D7ED2E7CFA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B7F7E9-2693-48A7-A7D5-3C207934E987}" type="pres">
      <dgm:prSet presAssocID="{0A68F1B1-521C-4C52-823C-7D7ED2E7CFA5}" presName="childText" presStyleLbl="revTx" presStyleIdx="0" presStyleCnt="3">
        <dgm:presLayoutVars>
          <dgm:bulletEnabled val="1"/>
        </dgm:presLayoutVars>
      </dgm:prSet>
      <dgm:spPr/>
    </dgm:pt>
    <dgm:pt modelId="{DAAAA9F6-E8A5-424C-9826-60DBE4136907}" type="pres">
      <dgm:prSet presAssocID="{1ADA9535-2394-44A4-9F36-29A88BD6F15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A34ABB2-4EAF-41D6-AEFE-3CA8264FC664}" type="pres">
      <dgm:prSet presAssocID="{1ADA9535-2394-44A4-9F36-29A88BD6F152}" presName="childText" presStyleLbl="revTx" presStyleIdx="1" presStyleCnt="3">
        <dgm:presLayoutVars>
          <dgm:bulletEnabled val="1"/>
        </dgm:presLayoutVars>
      </dgm:prSet>
      <dgm:spPr/>
    </dgm:pt>
    <dgm:pt modelId="{ED68EE16-0083-4C01-95F5-E69A30C177FE}" type="pres">
      <dgm:prSet presAssocID="{B8E6C3DD-4C36-4A21-A5FD-F96B1CDFACF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4022154-70D2-4385-928C-FFF55F4D5E74}" type="pres">
      <dgm:prSet presAssocID="{B8E6C3DD-4C36-4A21-A5FD-F96B1CDFACF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8FC7506-9378-4AD7-ABCB-A099D2CD28BE}" type="presOf" srcId="{7D3F95E6-702D-4CC6-A813-8E0ED0750C9E}" destId="{A5B7F7E9-2693-48A7-A7D5-3C207934E987}" srcOrd="0" destOrd="1" presId="urn:microsoft.com/office/officeart/2005/8/layout/vList2"/>
    <dgm:cxn modelId="{77C6B809-CEEB-402B-9AA8-F69F8F6DB72B}" type="presOf" srcId="{E00F9934-FB7A-4273-9994-739EEF11C23B}" destId="{BA34ABB2-4EAF-41D6-AEFE-3CA8264FC664}" srcOrd="0" destOrd="2" presId="urn:microsoft.com/office/officeart/2005/8/layout/vList2"/>
    <dgm:cxn modelId="{AE02D809-C9E1-40C9-B867-0887D9FD9C7D}" srcId="{1ADA9535-2394-44A4-9F36-29A88BD6F152}" destId="{E71C8485-4C79-47E2-9FB2-65CFC736C8A0}" srcOrd="0" destOrd="0" parTransId="{3D7A6583-24C3-41F2-9418-0E18AE8BB173}" sibTransId="{61DA45F1-4C62-4E8D-A084-D60C174E4967}"/>
    <dgm:cxn modelId="{B3DDA614-B13B-454A-B4AA-C6BA2195B5DE}" type="presOf" srcId="{B8E6C3DD-4C36-4A21-A5FD-F96B1CDFACFF}" destId="{ED68EE16-0083-4C01-95F5-E69A30C177FE}" srcOrd="0" destOrd="0" presId="urn:microsoft.com/office/officeart/2005/8/layout/vList2"/>
    <dgm:cxn modelId="{5F5D0C2B-3917-4AC9-ADC6-AF60AFA5E389}" type="presOf" srcId="{94B0B639-2AA2-43C0-B551-FAE3D260CFFA}" destId="{BA34ABB2-4EAF-41D6-AEFE-3CA8264FC664}" srcOrd="0" destOrd="3" presId="urn:microsoft.com/office/officeart/2005/8/layout/vList2"/>
    <dgm:cxn modelId="{34496D39-F73F-458D-AB20-2E608A1AAA2E}" srcId="{6F4DC8E2-5343-426D-8B5B-0F5C677AC048}" destId="{B8E6C3DD-4C36-4A21-A5FD-F96B1CDFACFF}" srcOrd="2" destOrd="0" parTransId="{839B43A2-7946-45D1-A717-DFB556780C7C}" sibTransId="{95FCD164-C334-4759-9188-55A257CFB2EE}"/>
    <dgm:cxn modelId="{004B763A-2F48-4897-9DEF-0A779830C9A9}" type="presOf" srcId="{80A93A2F-398C-4F35-9367-3355BF7FF022}" destId="{A5B7F7E9-2693-48A7-A7D5-3C207934E987}" srcOrd="0" destOrd="2" presId="urn:microsoft.com/office/officeart/2005/8/layout/vList2"/>
    <dgm:cxn modelId="{9E79965D-303D-494D-B51A-7B30E87EB001}" type="presOf" srcId="{0330A95C-D668-44D6-ABA3-5C803C063F60}" destId="{A5B7F7E9-2693-48A7-A7D5-3C207934E987}" srcOrd="0" destOrd="0" presId="urn:microsoft.com/office/officeart/2005/8/layout/vList2"/>
    <dgm:cxn modelId="{4C8AC562-BFB6-428B-81AF-3426B103AA7B}" srcId="{1ADA9535-2394-44A4-9F36-29A88BD6F152}" destId="{E00F9934-FB7A-4273-9994-739EEF11C23B}" srcOrd="2" destOrd="0" parTransId="{0F1DAF21-8A94-4D83-A02E-AE8BF9229E08}" sibTransId="{9161680D-33F0-40E1-AA46-FA7B29FE32ED}"/>
    <dgm:cxn modelId="{2C7CFF42-4F8D-427B-85A7-4AB3A2057728}" type="presOf" srcId="{0A68F1B1-521C-4C52-823C-7D7ED2E7CFA5}" destId="{4303FC45-344A-4B8F-9356-947844D00D58}" srcOrd="0" destOrd="0" presId="urn:microsoft.com/office/officeart/2005/8/layout/vList2"/>
    <dgm:cxn modelId="{9C77EF63-EDC3-44D9-A277-A06B456A276E}" type="presOf" srcId="{DA8195D6-60EE-4FBB-8CC6-C994EC6C2508}" destId="{64022154-70D2-4385-928C-FFF55F4D5E74}" srcOrd="0" destOrd="3" presId="urn:microsoft.com/office/officeart/2005/8/layout/vList2"/>
    <dgm:cxn modelId="{893D5764-F00A-4FE0-9F46-DCA6623BC218}" srcId="{B8E6C3DD-4C36-4A21-A5FD-F96B1CDFACFF}" destId="{66D25DCD-11E4-4F0E-A439-B648B313FA25}" srcOrd="2" destOrd="0" parTransId="{21CF35E2-F1ED-4752-B64E-5066F05077E3}" sibTransId="{B9114F39-4B5D-420D-A094-16874E7E10D7}"/>
    <dgm:cxn modelId="{1060C74E-4157-4D05-A77F-4DD4D16972A9}" srcId="{6F4DC8E2-5343-426D-8B5B-0F5C677AC048}" destId="{1ADA9535-2394-44A4-9F36-29A88BD6F152}" srcOrd="1" destOrd="0" parTransId="{D242D1E6-9841-4769-A500-186704FCBCEE}" sibTransId="{CF65277C-2529-4CEA-AF27-1BF0BDA1D287}"/>
    <dgm:cxn modelId="{D905E674-E457-4761-A018-46073623B2FA}" type="presOf" srcId="{C1590943-5BD2-4427-8457-3A81C694EDC6}" destId="{64022154-70D2-4385-928C-FFF55F4D5E74}" srcOrd="0" destOrd="0" presId="urn:microsoft.com/office/officeart/2005/8/layout/vList2"/>
    <dgm:cxn modelId="{F013B575-6C49-4C25-98F7-BC4C8AB84425}" srcId="{B8E6C3DD-4C36-4A21-A5FD-F96B1CDFACFF}" destId="{C1590943-5BD2-4427-8457-3A81C694EDC6}" srcOrd="0" destOrd="0" parTransId="{B34D8911-55E1-4D42-BC6D-19966D19BF90}" sibTransId="{7F062AF8-B994-4DE3-BD63-C299FD44943C}"/>
    <dgm:cxn modelId="{7AB69D7D-8FE9-43D2-9EEF-59DD8CB208B2}" type="presOf" srcId="{6F4DC8E2-5343-426D-8B5B-0F5C677AC048}" destId="{B127051E-581C-4CD4-827C-BBF124DCC33D}" srcOrd="0" destOrd="0" presId="urn:microsoft.com/office/officeart/2005/8/layout/vList2"/>
    <dgm:cxn modelId="{F202B27D-91A5-4CF1-AE78-6BBB9155B18D}" type="presOf" srcId="{1ADA9535-2394-44A4-9F36-29A88BD6F152}" destId="{DAAAA9F6-E8A5-424C-9826-60DBE4136907}" srcOrd="0" destOrd="0" presId="urn:microsoft.com/office/officeart/2005/8/layout/vList2"/>
    <dgm:cxn modelId="{FC582A8A-EC10-4DBA-B135-036C85A622A9}" srcId="{7D3F95E6-702D-4CC6-A813-8E0ED0750C9E}" destId="{80A93A2F-398C-4F35-9367-3355BF7FF022}" srcOrd="0" destOrd="0" parTransId="{4F208A6E-1529-4C6A-91BA-D42AFED7271C}" sibTransId="{DEFDFFE4-06F8-4E77-BC48-477CFA16764F}"/>
    <dgm:cxn modelId="{A273978F-0DF2-4D50-B0B7-FC5600707000}" srcId="{7D3F95E6-702D-4CC6-A813-8E0ED0750C9E}" destId="{AE2B1FBA-1662-4C3C-A16D-D3363593818F}" srcOrd="1" destOrd="0" parTransId="{6C3FBD59-130C-40C5-B099-937BEAAB8896}" sibTransId="{5CDA04B5-6EEB-4A5F-B115-30CF67DA1175}"/>
    <dgm:cxn modelId="{B0B09993-5CF1-42EE-80C2-9C376722D190}" type="presOf" srcId="{AE2B1FBA-1662-4C3C-A16D-D3363593818F}" destId="{A5B7F7E9-2693-48A7-A7D5-3C207934E987}" srcOrd="0" destOrd="3" presId="urn:microsoft.com/office/officeart/2005/8/layout/vList2"/>
    <dgm:cxn modelId="{10DFD399-AA40-4A23-9082-FC30D543D619}" type="presOf" srcId="{5DAA1987-6D67-4794-9D1B-EE211C0BA46C}" destId="{64022154-70D2-4385-928C-FFF55F4D5E74}" srcOrd="0" destOrd="4" presId="urn:microsoft.com/office/officeart/2005/8/layout/vList2"/>
    <dgm:cxn modelId="{29C2369E-0BB8-459C-B7FA-8DB4CA9D0728}" srcId="{6F4DC8E2-5343-426D-8B5B-0F5C677AC048}" destId="{0A68F1B1-521C-4C52-823C-7D7ED2E7CFA5}" srcOrd="0" destOrd="0" parTransId="{DEF93EC0-0586-48E3-B319-7FA6B59E8782}" sibTransId="{2C7F359B-AFF3-49A9-876D-CC1B3E40DE68}"/>
    <dgm:cxn modelId="{B0035EAA-3546-40FF-826A-471E7464469B}" srcId="{1ADA9535-2394-44A4-9F36-29A88BD6F152}" destId="{446D7D19-A5EE-40E0-89D7-CA933BFB5AA4}" srcOrd="1" destOrd="0" parTransId="{1E20330F-2BDA-4325-8C8C-F44F34815E9D}" sibTransId="{FFEA58DC-ACFE-409D-9C12-D25D57F1168A}"/>
    <dgm:cxn modelId="{0AAE71AC-15FE-49A7-A1AB-C93CB6FCC4EB}" srcId="{0A68F1B1-521C-4C52-823C-7D7ED2E7CFA5}" destId="{0330A95C-D668-44D6-ABA3-5C803C063F60}" srcOrd="0" destOrd="0" parTransId="{B0C671E2-CB1F-4DB2-96B9-0ACF72768ED7}" sibTransId="{6A009CAD-911E-48A6-B7B8-BFC9491D5964}"/>
    <dgm:cxn modelId="{A2101DAD-D7D0-4CC5-978A-69D84193A797}" srcId="{B8E6C3DD-4C36-4A21-A5FD-F96B1CDFACFF}" destId="{DA8195D6-60EE-4FBB-8CC6-C994EC6C2508}" srcOrd="3" destOrd="0" parTransId="{842F5CD1-7E91-4689-8D1E-9DF5C67D2AC9}" sibTransId="{52BACBE8-A8AE-4DEC-8250-9B8B26F3978E}"/>
    <dgm:cxn modelId="{D54081B4-E40D-4CBD-A73F-8CB4D0950BE3}" srcId="{B8E6C3DD-4C36-4A21-A5FD-F96B1CDFACFF}" destId="{5DAA1987-6D67-4794-9D1B-EE211C0BA46C}" srcOrd="4" destOrd="0" parTransId="{FF844BB7-841A-432E-A411-CF0B88239C70}" sibTransId="{91817C8F-2D47-4E67-8A36-267B4E3C3505}"/>
    <dgm:cxn modelId="{D5E2F3CB-FDEA-4689-B9AA-ECF1F82E0976}" srcId="{0A68F1B1-521C-4C52-823C-7D7ED2E7CFA5}" destId="{7D3F95E6-702D-4CC6-A813-8E0ED0750C9E}" srcOrd="1" destOrd="0" parTransId="{F3E31856-4B0D-4B98-9E97-3791959953DD}" sibTransId="{C22DD602-4EF7-4FBE-A6AD-4912AACAD2D7}"/>
    <dgm:cxn modelId="{8E0F73DC-21DF-4175-91E2-438AA490AC02}" srcId="{1ADA9535-2394-44A4-9F36-29A88BD6F152}" destId="{94B0B639-2AA2-43C0-B551-FAE3D260CFFA}" srcOrd="3" destOrd="0" parTransId="{903833DB-E013-4782-A545-36ACC027E2E7}" sibTransId="{59377513-FF89-46A8-A590-BA6304518225}"/>
    <dgm:cxn modelId="{43A164DD-0DA2-4512-A28A-680308787EF8}" srcId="{B8E6C3DD-4C36-4A21-A5FD-F96B1CDFACFF}" destId="{17587D69-903A-40E3-86E2-F033C1F47D71}" srcOrd="1" destOrd="0" parTransId="{A5E839C3-A78B-4AB6-9FB1-71A11175F95E}" sibTransId="{4DE13D57-57E7-4E18-B67D-63607C47502A}"/>
    <dgm:cxn modelId="{531917DF-7EB2-452A-AE59-E0BADDA866BA}" type="presOf" srcId="{17587D69-903A-40E3-86E2-F033C1F47D71}" destId="{64022154-70D2-4385-928C-FFF55F4D5E74}" srcOrd="0" destOrd="1" presId="urn:microsoft.com/office/officeart/2005/8/layout/vList2"/>
    <dgm:cxn modelId="{7986BFDF-90C9-4152-A39E-BE6B541796FD}" type="presOf" srcId="{446D7D19-A5EE-40E0-89D7-CA933BFB5AA4}" destId="{BA34ABB2-4EAF-41D6-AEFE-3CA8264FC664}" srcOrd="0" destOrd="1" presId="urn:microsoft.com/office/officeart/2005/8/layout/vList2"/>
    <dgm:cxn modelId="{89ED29EC-A04D-4B68-958D-53C8F666FD25}" type="presOf" srcId="{E71C8485-4C79-47E2-9FB2-65CFC736C8A0}" destId="{BA34ABB2-4EAF-41D6-AEFE-3CA8264FC664}" srcOrd="0" destOrd="0" presId="urn:microsoft.com/office/officeart/2005/8/layout/vList2"/>
    <dgm:cxn modelId="{5BB308FF-2DE1-441B-A225-C69DB8305DC4}" type="presOf" srcId="{66D25DCD-11E4-4F0E-A439-B648B313FA25}" destId="{64022154-70D2-4385-928C-FFF55F4D5E74}" srcOrd="0" destOrd="2" presId="urn:microsoft.com/office/officeart/2005/8/layout/vList2"/>
    <dgm:cxn modelId="{8483B4BE-B80C-4E50-9342-9834AC7AA28C}" type="presParOf" srcId="{B127051E-581C-4CD4-827C-BBF124DCC33D}" destId="{4303FC45-344A-4B8F-9356-947844D00D58}" srcOrd="0" destOrd="0" presId="urn:microsoft.com/office/officeart/2005/8/layout/vList2"/>
    <dgm:cxn modelId="{0D0328BA-E566-43BC-B2AD-64C360228B30}" type="presParOf" srcId="{B127051E-581C-4CD4-827C-BBF124DCC33D}" destId="{A5B7F7E9-2693-48A7-A7D5-3C207934E987}" srcOrd="1" destOrd="0" presId="urn:microsoft.com/office/officeart/2005/8/layout/vList2"/>
    <dgm:cxn modelId="{92EFD11A-2936-4EBE-8F35-8417A0241FA8}" type="presParOf" srcId="{B127051E-581C-4CD4-827C-BBF124DCC33D}" destId="{DAAAA9F6-E8A5-424C-9826-60DBE4136907}" srcOrd="2" destOrd="0" presId="urn:microsoft.com/office/officeart/2005/8/layout/vList2"/>
    <dgm:cxn modelId="{DB59028F-F331-45FB-9863-E79F8CB9F9A0}" type="presParOf" srcId="{B127051E-581C-4CD4-827C-BBF124DCC33D}" destId="{BA34ABB2-4EAF-41D6-AEFE-3CA8264FC664}" srcOrd="3" destOrd="0" presId="urn:microsoft.com/office/officeart/2005/8/layout/vList2"/>
    <dgm:cxn modelId="{E3DBD120-9922-49C8-8EEA-A69572676C05}" type="presParOf" srcId="{B127051E-581C-4CD4-827C-BBF124DCC33D}" destId="{ED68EE16-0083-4C01-95F5-E69A30C177FE}" srcOrd="4" destOrd="0" presId="urn:microsoft.com/office/officeart/2005/8/layout/vList2"/>
    <dgm:cxn modelId="{41404CEB-4202-4246-9DB1-5CE7D709E7DA}" type="presParOf" srcId="{B127051E-581C-4CD4-827C-BBF124DCC33D}" destId="{64022154-70D2-4385-928C-FFF55F4D5E7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3774A-F2F1-4F94-8D52-FB8683107B75}">
      <dsp:nvSpPr>
        <dsp:cNvPr id="0" name=""/>
        <dsp:cNvSpPr/>
      </dsp:nvSpPr>
      <dsp:spPr>
        <a:xfrm>
          <a:off x="1386" y="458485"/>
          <a:ext cx="1746569" cy="10479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12 000 педагогов</a:t>
          </a:r>
        </a:p>
      </dsp:txBody>
      <dsp:txXfrm>
        <a:off x="1386" y="458485"/>
        <a:ext cx="1746569" cy="1047941"/>
      </dsp:txXfrm>
    </dsp:sp>
    <dsp:sp modelId="{098570EA-5E89-4B08-B5C2-52EE417CFD17}">
      <dsp:nvSpPr>
        <dsp:cNvPr id="0" name=""/>
        <dsp:cNvSpPr/>
      </dsp:nvSpPr>
      <dsp:spPr>
        <a:xfrm>
          <a:off x="1922612" y="458485"/>
          <a:ext cx="1746569" cy="104794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Единая информационная система</a:t>
          </a:r>
        </a:p>
      </dsp:txBody>
      <dsp:txXfrm>
        <a:off x="1922612" y="458485"/>
        <a:ext cx="1746569" cy="1047941"/>
      </dsp:txXfrm>
    </dsp:sp>
    <dsp:sp modelId="{C18520A4-F62D-4B9C-8D77-70EBAD01956B}">
      <dsp:nvSpPr>
        <dsp:cNvPr id="0" name=""/>
        <dsp:cNvSpPr/>
      </dsp:nvSpPr>
      <dsp:spPr>
        <a:xfrm>
          <a:off x="3843838" y="458485"/>
          <a:ext cx="1746569" cy="10479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Развитая инфраструктура передачи данных</a:t>
          </a:r>
        </a:p>
      </dsp:txBody>
      <dsp:txXfrm>
        <a:off x="3843838" y="458485"/>
        <a:ext cx="1746569" cy="1047941"/>
      </dsp:txXfrm>
    </dsp:sp>
    <dsp:sp modelId="{D3A726A3-C419-4A8D-A534-EA2C963FD2F7}">
      <dsp:nvSpPr>
        <dsp:cNvPr id="0" name=""/>
        <dsp:cNvSpPr/>
      </dsp:nvSpPr>
      <dsp:spPr>
        <a:xfrm>
          <a:off x="5765063" y="458485"/>
          <a:ext cx="1746569" cy="104794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Мобильное и дистанционное обучение</a:t>
          </a:r>
        </a:p>
      </dsp:txBody>
      <dsp:txXfrm>
        <a:off x="5765063" y="458485"/>
        <a:ext cx="1746569" cy="1047941"/>
      </dsp:txXfrm>
    </dsp:sp>
    <dsp:sp modelId="{85D40824-369F-4286-936E-500C4247FC2D}">
      <dsp:nvSpPr>
        <dsp:cNvPr id="0" name=""/>
        <dsp:cNvSpPr/>
      </dsp:nvSpPr>
      <dsp:spPr>
        <a:xfrm>
          <a:off x="7686289" y="458485"/>
          <a:ext cx="1746569" cy="104794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Особая модель повышения квалификации</a:t>
          </a:r>
        </a:p>
      </dsp:txBody>
      <dsp:txXfrm>
        <a:off x="7686289" y="458485"/>
        <a:ext cx="1746569" cy="1047941"/>
      </dsp:txXfrm>
    </dsp:sp>
    <dsp:sp modelId="{5CB4B18F-87A3-4E6B-8AEC-EFC09BDCE7A6}">
      <dsp:nvSpPr>
        <dsp:cNvPr id="0" name=""/>
        <dsp:cNvSpPr/>
      </dsp:nvSpPr>
      <dsp:spPr>
        <a:xfrm>
          <a:off x="9607515" y="458485"/>
          <a:ext cx="1746569" cy="10479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95% педагогов используют ИКТ</a:t>
          </a:r>
        </a:p>
      </dsp:txBody>
      <dsp:txXfrm>
        <a:off x="9607515" y="458485"/>
        <a:ext cx="1746569" cy="1047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2E039-8469-4561-8D15-DCEA1540E897}">
      <dsp:nvSpPr>
        <dsp:cNvPr id="0" name=""/>
        <dsp:cNvSpPr/>
      </dsp:nvSpPr>
      <dsp:spPr>
        <a:xfrm>
          <a:off x="3382" y="248095"/>
          <a:ext cx="2683276" cy="16099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Министерство Образования</a:t>
          </a:r>
          <a:endParaRPr lang="ru-RU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Замминистра по цифровой трансформации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Взаимодействие с федеральным координатором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Формальное взаимодействие с МОУО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Нормативное сопровождение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Статусные мероприятия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Ситуационное управление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Работа с обращениями граждан</a:t>
          </a:r>
          <a:endParaRPr lang="ru-RU" sz="900" kern="1200" dirty="0"/>
        </a:p>
      </dsp:txBody>
      <dsp:txXfrm>
        <a:off x="3382" y="248095"/>
        <a:ext cx="2683276" cy="1609965"/>
      </dsp:txXfrm>
    </dsp:sp>
    <dsp:sp modelId="{9E191CE9-E840-4A6E-8F06-D33301B74113}">
      <dsp:nvSpPr>
        <dsp:cNvPr id="0" name=""/>
        <dsp:cNvSpPr/>
      </dsp:nvSpPr>
      <dsp:spPr>
        <a:xfrm>
          <a:off x="2954986" y="248095"/>
          <a:ext cx="2683276" cy="16099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Центр информатизации образования</a:t>
          </a:r>
          <a:endParaRPr lang="ru-RU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Организационное сопровождение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Аналитика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Техническое сопровождение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Поддержка пользователей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Повышение квалификации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Просветительская работа</a:t>
          </a:r>
          <a:endParaRPr lang="ru-RU" sz="900" kern="1200" dirty="0"/>
        </a:p>
      </dsp:txBody>
      <dsp:txXfrm>
        <a:off x="2954986" y="248095"/>
        <a:ext cx="2683276" cy="1609965"/>
      </dsp:txXfrm>
    </dsp:sp>
    <dsp:sp modelId="{FDB88C3D-5AE1-4DEF-85BC-B8143F406710}">
      <dsp:nvSpPr>
        <dsp:cNvPr id="0" name=""/>
        <dsp:cNvSpPr/>
      </dsp:nvSpPr>
      <dsp:spPr>
        <a:xfrm>
          <a:off x="5906590" y="248095"/>
          <a:ext cx="2683276" cy="16099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Муниципальные органы управления образования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Муниципальные координаторы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Аналитика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Взаимодействие со школами и участниками образовательного процесса</a:t>
          </a:r>
          <a:endParaRPr lang="ru-RU" sz="900" kern="1200" dirty="0"/>
        </a:p>
      </dsp:txBody>
      <dsp:txXfrm>
        <a:off x="5906590" y="248095"/>
        <a:ext cx="2683276" cy="1609965"/>
      </dsp:txXfrm>
    </dsp:sp>
    <dsp:sp modelId="{72A80CC6-3450-40DF-B392-AF09865B8BF4}">
      <dsp:nvSpPr>
        <dsp:cNvPr id="0" name=""/>
        <dsp:cNvSpPr/>
      </dsp:nvSpPr>
      <dsp:spPr>
        <a:xfrm>
          <a:off x="8858194" y="248095"/>
          <a:ext cx="2683276" cy="16099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Школы</a:t>
          </a:r>
          <a:endParaRPr lang="ru-RU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Школьные администраторы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Пользователи ГИС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Пользователи сервисов ЦОС</a:t>
          </a:r>
          <a:endParaRPr lang="ru-RU" sz="900" kern="1200" dirty="0"/>
        </a:p>
      </dsp:txBody>
      <dsp:txXfrm>
        <a:off x="8858194" y="248095"/>
        <a:ext cx="2683276" cy="16099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DC874-492F-4A58-8F86-4239E50BB745}">
      <dsp:nvSpPr>
        <dsp:cNvPr id="0" name=""/>
        <dsp:cNvSpPr/>
      </dsp:nvSpPr>
      <dsp:spPr>
        <a:xfrm>
          <a:off x="3605" y="7287"/>
          <a:ext cx="3514880" cy="6545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Текущие мероприятия</a:t>
          </a:r>
        </a:p>
      </dsp:txBody>
      <dsp:txXfrm>
        <a:off x="3605" y="7287"/>
        <a:ext cx="3514880" cy="654544"/>
      </dsp:txXfrm>
    </dsp:sp>
    <dsp:sp modelId="{E605A37C-876F-4CD9-A5FF-AE1B3E669806}">
      <dsp:nvSpPr>
        <dsp:cNvPr id="0" name=""/>
        <dsp:cNvSpPr/>
      </dsp:nvSpPr>
      <dsp:spPr>
        <a:xfrm>
          <a:off x="3605" y="661831"/>
          <a:ext cx="3514880" cy="307388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Сопровождение инфраструктуры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Мониторинг использования оборудования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Внедрение и использование компонентов ЦОС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Аналитика показателей</a:t>
          </a:r>
        </a:p>
      </dsp:txBody>
      <dsp:txXfrm>
        <a:off x="3605" y="661831"/>
        <a:ext cx="3514880" cy="3073885"/>
      </dsp:txXfrm>
    </dsp:sp>
    <dsp:sp modelId="{729FD1DF-E5CF-4042-833D-35F9E5557B36}">
      <dsp:nvSpPr>
        <dsp:cNvPr id="0" name=""/>
        <dsp:cNvSpPr/>
      </dsp:nvSpPr>
      <dsp:spPr>
        <a:xfrm>
          <a:off x="4010568" y="7287"/>
          <a:ext cx="3514880" cy="654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Сопровождение пользователей</a:t>
          </a:r>
        </a:p>
      </dsp:txBody>
      <dsp:txXfrm>
        <a:off x="4010568" y="7287"/>
        <a:ext cx="3514880" cy="654544"/>
      </dsp:txXfrm>
    </dsp:sp>
    <dsp:sp modelId="{4B8D239A-B7D8-49FA-84A0-6267CA03DA18}">
      <dsp:nvSpPr>
        <dsp:cNvPr id="0" name=""/>
        <dsp:cNvSpPr/>
      </dsp:nvSpPr>
      <dsp:spPr>
        <a:xfrm>
          <a:off x="4010568" y="661831"/>
          <a:ext cx="3514880" cy="307388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Техническое сопровождение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Универсальный администратор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Консультирование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Информационная поддержка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Повышение квалификации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Наставничество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Просветительская работа</a:t>
          </a:r>
        </a:p>
      </dsp:txBody>
      <dsp:txXfrm>
        <a:off x="4010568" y="661831"/>
        <a:ext cx="3514880" cy="3073885"/>
      </dsp:txXfrm>
    </dsp:sp>
    <dsp:sp modelId="{8C0555D2-B168-42E7-BF43-0BDFB64DD462}">
      <dsp:nvSpPr>
        <dsp:cNvPr id="0" name=""/>
        <dsp:cNvSpPr/>
      </dsp:nvSpPr>
      <dsp:spPr>
        <a:xfrm>
          <a:off x="8017532" y="7287"/>
          <a:ext cx="3514880" cy="6545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Ситуационное управление</a:t>
          </a:r>
        </a:p>
      </dsp:txBody>
      <dsp:txXfrm>
        <a:off x="8017532" y="7287"/>
        <a:ext cx="3514880" cy="654544"/>
      </dsp:txXfrm>
    </dsp:sp>
    <dsp:sp modelId="{286D358D-39AE-4D9C-879B-B6F2D96A9BDE}">
      <dsp:nvSpPr>
        <dsp:cNvPr id="0" name=""/>
        <dsp:cNvSpPr/>
      </dsp:nvSpPr>
      <dsp:spPr>
        <a:xfrm>
          <a:off x="8017532" y="661831"/>
          <a:ext cx="3514880" cy="307388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Проведение совещаний по показателям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Распространение полезного опыта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Перевод всех официальных чатов и каналов на </a:t>
          </a:r>
          <a:r>
            <a:rPr lang="ru-RU" sz="1900" kern="1200" dirty="0" err="1"/>
            <a:t>Сферум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Проведение опросов общественности</a:t>
          </a:r>
        </a:p>
      </dsp:txBody>
      <dsp:txXfrm>
        <a:off x="8017532" y="661831"/>
        <a:ext cx="3514880" cy="30738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3FC45-344A-4B8F-9356-947844D00D58}">
      <dsp:nvSpPr>
        <dsp:cNvPr id="0" name=""/>
        <dsp:cNvSpPr/>
      </dsp:nvSpPr>
      <dsp:spPr>
        <a:xfrm>
          <a:off x="0" y="59553"/>
          <a:ext cx="5676901" cy="491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Повышение квалификации</a:t>
          </a:r>
        </a:p>
      </dsp:txBody>
      <dsp:txXfrm>
        <a:off x="23988" y="83541"/>
        <a:ext cx="5628925" cy="443423"/>
      </dsp:txXfrm>
    </dsp:sp>
    <dsp:sp modelId="{A5B7F7E9-2693-48A7-A7D5-3C207934E987}">
      <dsp:nvSpPr>
        <dsp:cNvPr id="0" name=""/>
        <dsp:cNvSpPr/>
      </dsp:nvSpPr>
      <dsp:spPr>
        <a:xfrm>
          <a:off x="0" y="550953"/>
          <a:ext cx="5676901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24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Федеральные мероприятия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Программы КОИРО: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сервисы ФГИС Моя школа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 err="1"/>
            <a:t>Сферум</a:t>
          </a:r>
          <a:endParaRPr lang="ru-RU" sz="1600" kern="1200" dirty="0"/>
        </a:p>
      </dsp:txBody>
      <dsp:txXfrm>
        <a:off x="0" y="550953"/>
        <a:ext cx="5676901" cy="1043280"/>
      </dsp:txXfrm>
    </dsp:sp>
    <dsp:sp modelId="{DAAAA9F6-E8A5-424C-9826-60DBE4136907}">
      <dsp:nvSpPr>
        <dsp:cNvPr id="0" name=""/>
        <dsp:cNvSpPr/>
      </dsp:nvSpPr>
      <dsp:spPr>
        <a:xfrm>
          <a:off x="0" y="1594233"/>
          <a:ext cx="5676901" cy="4913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Цифровые наставники</a:t>
          </a:r>
        </a:p>
      </dsp:txBody>
      <dsp:txXfrm>
        <a:off x="23988" y="1618221"/>
        <a:ext cx="5628925" cy="443423"/>
      </dsp:txXfrm>
    </dsp:sp>
    <dsp:sp modelId="{BA34ABB2-4EAF-41D6-AEFE-3CA8264FC664}">
      <dsp:nvSpPr>
        <dsp:cNvPr id="0" name=""/>
        <dsp:cNvSpPr/>
      </dsp:nvSpPr>
      <dsp:spPr>
        <a:xfrm>
          <a:off x="0" y="2085633"/>
          <a:ext cx="5676901" cy="1477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24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60 сертифицированных наставников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Обучение педагогических коллективов (общее, дошкольное, дополнительное образование, СПО)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Индивидуальное сопровождение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Информационная поддержка проекта, контент, система вознаграждений</a:t>
          </a:r>
        </a:p>
      </dsp:txBody>
      <dsp:txXfrm>
        <a:off x="0" y="2085633"/>
        <a:ext cx="5676901" cy="1477980"/>
      </dsp:txXfrm>
    </dsp:sp>
    <dsp:sp modelId="{ED68EE16-0083-4C01-95F5-E69A30C177FE}">
      <dsp:nvSpPr>
        <dsp:cNvPr id="0" name=""/>
        <dsp:cNvSpPr/>
      </dsp:nvSpPr>
      <dsp:spPr>
        <a:xfrm>
          <a:off x="0" y="3563613"/>
          <a:ext cx="5676901" cy="4913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Лекторий центра информатизации</a:t>
          </a:r>
        </a:p>
      </dsp:txBody>
      <dsp:txXfrm>
        <a:off x="23988" y="3587601"/>
        <a:ext cx="5628925" cy="443423"/>
      </dsp:txXfrm>
    </dsp:sp>
    <dsp:sp modelId="{64022154-70D2-4385-928C-FFF55F4D5E74}">
      <dsp:nvSpPr>
        <dsp:cNvPr id="0" name=""/>
        <dsp:cNvSpPr/>
      </dsp:nvSpPr>
      <dsp:spPr>
        <a:xfrm>
          <a:off x="0" y="4055013"/>
          <a:ext cx="5676901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24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Сезон: сентябрь - июнь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Еженедельные мероприятия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Прямой эфир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Компетентные спикеры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Учет типа аудитории и ее запросов</a:t>
          </a:r>
        </a:p>
      </dsp:txBody>
      <dsp:txXfrm>
        <a:off x="0" y="4055013"/>
        <a:ext cx="5676901" cy="1304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0.7183</cdr:x>
      <cdr:y>0.17624</cdr:y>
    </cdr:from>
    <cdr:to>
      <cdr:x>0.82062</cdr:x>
      <cdr:y>0.24614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6E0B113-2842-40FA-A7BA-BE82EF824E69}"/>
            </a:ext>
          </a:extLst>
        </cdr:cNvPr>
        <cdr:cNvSpPr txBox="1"/>
      </cdr:nvSpPr>
      <cdr:spPr>
        <a:xfrm xmlns:a="http://schemas.openxmlformats.org/drawingml/2006/main">
          <a:off x="6419654" y="1071727"/>
          <a:ext cx="914400" cy="425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>
              <a:solidFill>
                <a:srgbClr val="F06C27"/>
              </a:solidFill>
            </a:rPr>
            <a:t>УЧАЩИЕСЯ</a:t>
          </a:r>
        </a:p>
      </cdr:txBody>
    </cdr:sp>
  </cdr:relSizeAnchor>
  <cdr:relSizeAnchor xmlns:cdr="http://schemas.openxmlformats.org/drawingml/2006/chartDrawing">
    <cdr:from>
      <cdr:x>0.7183</cdr:x>
      <cdr:y>0.27993</cdr:y>
    </cdr:from>
    <cdr:to>
      <cdr:x>0.82062</cdr:x>
      <cdr:y>0.34982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C9117819-7529-40DA-880F-B3CFF05F56B9}"/>
            </a:ext>
          </a:extLst>
        </cdr:cNvPr>
        <cdr:cNvSpPr txBox="1"/>
      </cdr:nvSpPr>
      <cdr:spPr>
        <a:xfrm xmlns:a="http://schemas.openxmlformats.org/drawingml/2006/main">
          <a:off x="6419654" y="1702244"/>
          <a:ext cx="914400" cy="425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>
              <a:solidFill>
                <a:srgbClr val="156082"/>
              </a:solidFill>
            </a:rPr>
            <a:t>ПЕДАГОГИ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85313-7EC5-4149-8FA1-4C4B89DCD997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1AE80-27E7-4595-81FF-84125969D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0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Цифровая индустрия промышленной России,</a:t>
            </a:r>
          </a:p>
          <a:p>
            <a:r>
              <a:rPr lang="ru-RU" dirty="0"/>
              <a:t>Нижний Новгород, 21 – 24 мая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1AE80-27E7-4595-81FF-84125969DC4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458A2-9C8C-361D-93AA-B38A53B2E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3D36A2-743D-22D7-1620-F656DC296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04D1CE-896D-FD60-CE5D-26736A99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C2F0-E368-9748-A406-D6BC2B47DC62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F7F3E-2C40-92D0-B834-3328A3D1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0DA5BC-1769-C6D6-5089-DCAE18E4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56B4-F7CD-6B4C-808C-EC5E53F41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7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4EAB6-4AFC-B914-E3A4-FE7EBFB6B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38CC96-9088-7CD0-87EF-D9DA64636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34C8F2-9AEF-9DA1-1DDC-24CDFABC2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116113-D421-1D54-A656-83B68F7C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C2F0-E368-9748-A406-D6BC2B47DC62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624318-7FFB-6286-18BB-FCE865EE6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98B89C-6AD1-A68D-0C5F-A28BB17B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56B4-F7CD-6B4C-808C-EC5E53F41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76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9F479-307B-F95D-8555-F6552034E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AE053E-72E6-A405-15D1-0023AF060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8DB6F3-7388-E1BD-2CC2-7578B1D96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C2F0-E368-9748-A406-D6BC2B47DC62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218E4B-1925-E2B4-EE58-451222A0C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88363B-2663-DAA8-3783-5EBB6ABC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56B4-F7CD-6B4C-808C-EC5E53F41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71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10F713-7BFB-88F7-55A0-AD58EB5D9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4FEDFA-010B-613D-2D70-508F9C6BC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005098-29C4-C705-52F9-4275B8606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C2F0-E368-9748-A406-D6BC2B47DC62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911DAC-A3EB-9128-EC4D-859B6BE3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766E6B-9844-4A0E-1359-3F7C3FE5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56B4-F7CD-6B4C-808C-EC5E53F41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6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F93001-19F8-C220-D90A-175494C6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6065"/>
            <a:ext cx="10515600" cy="507089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 descr="Изображение выглядит как снимок экрана, текст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995BD6A-95D3-4E0D-9C69-5A58A395E5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/>
          <a:srcRect b="86433"/>
          <a:stretch/>
        </p:blipFill>
        <p:spPr>
          <a:xfrm>
            <a:off x="0" y="0"/>
            <a:ext cx="12192000" cy="930442"/>
          </a:xfrm>
          <a:prstGeom prst="rect">
            <a:avLst/>
          </a:prstGeom>
        </p:spPr>
      </p:pic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id="{B3D1572A-5330-4865-8834-BC7B19C0E6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11588015" y="6254014"/>
            <a:ext cx="601252" cy="606719"/>
          </a:xfrm>
          <a:prstGeom prst="rtTriangle">
            <a:avLst/>
          </a:prstGeom>
          <a:solidFill>
            <a:srgbClr val="1B3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82530B-8D9C-4F67-8AF1-3E99DF46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3154"/>
            <a:ext cx="27432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4B3C56B4-F7CD-6B4C-808C-EC5E53F415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F830C878-8503-4B53-AB8C-73D822EB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6456"/>
            <a:ext cx="10515600" cy="1325563"/>
          </a:xfrm>
        </p:spPr>
        <p:txBody>
          <a:bodyPr>
            <a:normAutofit/>
          </a:bodyPr>
          <a:lstStyle>
            <a:lvl1pPr>
              <a:defRPr sz="4000" cap="all" spc="-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2469307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90824B-2A38-41AB-9C5A-874F9C5917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alphaModFix amt="14000"/>
          </a:blip>
          <a:stretch>
            <a:fillRect/>
          </a:stretch>
        </p:blipFill>
        <p:spPr>
          <a:xfrm>
            <a:off x="-23475" y="-629264"/>
            <a:ext cx="12188446" cy="812563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CF93001-19F8-C220-D90A-175494C6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6065"/>
            <a:ext cx="10515600" cy="507089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 descr="Изображение выглядит как снимок экрана, текст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995BD6A-95D3-4E0D-9C69-5A58A395E5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3"/>
          <a:srcRect b="86433"/>
          <a:stretch/>
        </p:blipFill>
        <p:spPr>
          <a:xfrm>
            <a:off x="0" y="0"/>
            <a:ext cx="12192000" cy="930442"/>
          </a:xfrm>
          <a:prstGeom prst="rect">
            <a:avLst/>
          </a:prstGeom>
        </p:spPr>
      </p:pic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id="{B3D1572A-5330-4865-8834-BC7B19C0E6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11588015" y="6254014"/>
            <a:ext cx="601252" cy="606719"/>
          </a:xfrm>
          <a:prstGeom prst="rtTriangle">
            <a:avLst/>
          </a:prstGeom>
          <a:solidFill>
            <a:srgbClr val="1B3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82530B-8D9C-4F67-8AF1-3E99DF46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3154"/>
            <a:ext cx="27432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4B3C56B4-F7CD-6B4C-808C-EC5E53F415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F830C878-8503-4B53-AB8C-73D822EB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6456"/>
            <a:ext cx="10515600" cy="1325563"/>
          </a:xfrm>
        </p:spPr>
        <p:txBody>
          <a:bodyPr>
            <a:normAutofit/>
          </a:bodyPr>
          <a:lstStyle>
            <a:lvl1pPr>
              <a:defRPr sz="4000" cap="all" spc="-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1507094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FBBE6-3B2C-56F6-3267-9B99541AF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3B0112-EAFA-221A-2D4E-19EFFFB9E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6251AB-3916-B879-814E-1BBBFCC07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C2F0-E368-9748-A406-D6BC2B47DC62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776396-6AD6-24CB-5A21-9EFB47BEB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41027A-950A-B3A0-7465-D88B21B84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56B4-F7CD-6B4C-808C-EC5E53F41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79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CAA7A-7EEA-4548-C483-904B3DC79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AFB641-DF73-D719-0514-0DEA5AC93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C31D0B-DDF9-6AEF-6021-9594FE321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4888F9-AF42-B0ED-C644-7E176D13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C2F0-E368-9748-A406-D6BC2B47DC62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87824F-4B28-D22F-A75B-3BCE4A7B8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5281D0-5F54-EF75-3641-F6D63F10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56B4-F7CD-6B4C-808C-EC5E53F41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8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82326-51D0-F7BE-FA07-E0D83D386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8DC2C2-E9D9-ACCC-B20C-ACA1F3604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CCB89B-ED74-1B67-73F7-A613EFD5A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C80BA0-4139-7818-BE7C-4F41D5099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435519-FC64-6BBE-1484-43A0CF69EB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5E5358-7043-A05E-0D83-07A981897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C2F0-E368-9748-A406-D6BC2B47DC62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2F191E8-8081-0472-D7EA-4223F90B0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E20C5F-94BF-262E-1856-EB09B9AC1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56B4-F7CD-6B4C-808C-EC5E53F41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95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60CA2-F4E5-7D04-5982-80E3B1308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6E6DA03-F487-759D-EC26-64927AD96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C2F0-E368-9748-A406-D6BC2B47DC62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681487-83D9-7063-2EA9-B45A9D560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F78114-1599-CBE8-0299-E8A6626F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56B4-F7CD-6B4C-808C-EC5E53F41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9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51FCCC-E0AC-58C7-5529-51897743D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C2F0-E368-9748-A406-D6BC2B47DC62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669BEF4-701D-D472-AE31-B5DBE43BA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E0A299-9848-CE5E-7A1F-84EE1F3FA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56B4-F7CD-6B4C-808C-EC5E53F41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56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B43E8-66A1-6CB9-0622-D5C372181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77E78C-37D1-DD2D-E317-B46461FDF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AFB0D2-2692-6128-30AB-485250733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4F079F-3A6E-2E93-129A-81FADF7D6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C2F0-E368-9748-A406-D6BC2B47DC62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FB1D0-1D6F-876F-AF39-2DE3424CB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684F9C-32B4-B400-F5DA-C0263BF37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56B4-F7CD-6B4C-808C-EC5E53F41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57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85797-971E-5ED1-807F-EA4E37DB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3382E0-156D-1029-D415-BF4338CA9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8B5F45-CAEF-B6D4-13A8-7FFA6D48B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61C2F0-E368-9748-A406-D6BC2B47DC62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4C734C-AF4B-4096-FC23-0C8F5416B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8F7486-135C-C131-26D1-66B32CA18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3C56B4-F7CD-6B4C-808C-EC5E53F41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98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10.png"/><Relationship Id="rId10" Type="http://schemas.openxmlformats.org/officeDocument/2006/relationships/diagramData" Target="../diagrams/data1.xml"/><Relationship Id="rId4" Type="http://schemas.openxmlformats.org/officeDocument/2006/relationships/image" Target="../media/image9.png"/><Relationship Id="rId9" Type="http://schemas.microsoft.com/office/2007/relationships/hdphoto" Target="../media/hdphoto1.wdp"/><Relationship Id="rId14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21.png"/><Relationship Id="rId18" Type="http://schemas.openxmlformats.org/officeDocument/2006/relationships/image" Target="../media/image24.png"/><Relationship Id="rId3" Type="http://schemas.openxmlformats.org/officeDocument/2006/relationships/image" Target="../media/image17.jpg"/><Relationship Id="rId7" Type="http://schemas.openxmlformats.org/officeDocument/2006/relationships/diagramColors" Target="../diagrams/colors4.xml"/><Relationship Id="rId12" Type="http://schemas.microsoft.com/office/2007/relationships/hdphoto" Target="../media/hdphoto2.wdp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20" Type="http://schemas.openxmlformats.org/officeDocument/2006/relationships/hyperlink" Target="https://lectorium.baltinform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20.png"/><Relationship Id="rId5" Type="http://schemas.openxmlformats.org/officeDocument/2006/relationships/diagramLayout" Target="../diagrams/layout4.xml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hyperlink" Target="https://it-nastavnik.baltinform.ru/" TargetMode="External"/><Relationship Id="rId4" Type="http://schemas.openxmlformats.org/officeDocument/2006/relationships/diagramData" Target="../diagrams/data4.xml"/><Relationship Id="rId9" Type="http://schemas.openxmlformats.org/officeDocument/2006/relationships/image" Target="../media/image18.png"/><Relationship Id="rId1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jp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Изображение выглядит как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3681A83-E2B1-1299-3FC0-5E9924D690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b="1872"/>
          <a:stretch/>
        </p:blipFill>
        <p:spPr>
          <a:xfrm>
            <a:off x="0" y="128337"/>
            <a:ext cx="12192000" cy="67296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723563-9261-4220-ACD8-2731550D96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alphaModFix amt="14000"/>
          </a:blip>
          <a:srcRect t="7744" b="7857"/>
          <a:stretch/>
        </p:blipFill>
        <p:spPr>
          <a:xfrm>
            <a:off x="-23475" y="0"/>
            <a:ext cx="1218844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4D3CAA-D620-B6F1-4373-A87A6A2975BF}"/>
              </a:ext>
            </a:extLst>
          </p:cNvPr>
          <p:cNvSpPr txBox="1"/>
          <p:nvPr/>
        </p:nvSpPr>
        <p:spPr>
          <a:xfrm>
            <a:off x="504198" y="2464418"/>
            <a:ext cx="8753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B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ВНЕДРЕНИЯ ЦОС </a:t>
            </a:r>
            <a:r>
              <a:rPr lang="ru-RU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КАЛИНИНГРАДСКАЯ ОБЛАСТЬ</a:t>
            </a:r>
            <a:endParaRPr lang="ru-RU" sz="4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 descr="Изображение выглядит как Шрифт, Графика, текс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BFA2F12-595A-A399-3718-AC04334A5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926" y="385445"/>
            <a:ext cx="3159117" cy="77762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Шрифт, текс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A676898-A512-2E25-5034-38388BEF1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1853" y="386114"/>
            <a:ext cx="1048990" cy="718155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8D7E9E8-FD50-8889-3FF8-4696654E7ED2}"/>
              </a:ext>
            </a:extLst>
          </p:cNvPr>
          <p:cNvGrpSpPr/>
          <p:nvPr/>
        </p:nvGrpSpPr>
        <p:grpSpPr>
          <a:xfrm>
            <a:off x="7619890" y="327308"/>
            <a:ext cx="2991963" cy="835766"/>
            <a:chOff x="4565372" y="315451"/>
            <a:chExt cx="2991963" cy="835766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DCFA6E65-88C8-480F-6E1C-6CCA60D94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5372" y="315451"/>
              <a:ext cx="678822" cy="835766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2E1D137-2F1A-A90B-6AB3-3A796B62B204}"/>
                </a:ext>
              </a:extLst>
            </p:cNvPr>
            <p:cNvSpPr txBox="1"/>
            <p:nvPr/>
          </p:nvSpPr>
          <p:spPr>
            <a:xfrm>
              <a:off x="5302414" y="430453"/>
              <a:ext cx="22549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B68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ПРАВИТЕЛЬСТВО КАЛИНИНГРАДСКОЙ ОБЛАСТИ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9FFBCA2-3508-49BD-A5B0-9E57D7EC7C61}"/>
              </a:ext>
            </a:extLst>
          </p:cNvPr>
          <p:cNvSpPr txBox="1"/>
          <p:nvPr/>
        </p:nvSpPr>
        <p:spPr>
          <a:xfrm>
            <a:off x="8209935" y="4994787"/>
            <a:ext cx="35945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ДМИТРИЙ КУЛАГИН</a:t>
            </a:r>
          </a:p>
          <a:p>
            <a:r>
              <a:rPr lang="ru-RU" dirty="0">
                <a:solidFill>
                  <a:srgbClr val="0B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Калининградский областной</a:t>
            </a:r>
          </a:p>
          <a:p>
            <a:r>
              <a:rPr lang="ru-RU" dirty="0">
                <a:solidFill>
                  <a:srgbClr val="0B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развития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70231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B21831E-40EC-4AEC-8AA2-F49F632B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56B4-F7CD-6B4C-808C-EC5E53F4154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DD9B22-2A59-4F8C-80DF-DF302EA3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КАЛИНИНГРАДСКАЯ ОБЛАСТЬ</a:t>
            </a:r>
          </a:p>
        </p:txBody>
      </p:sp>
      <p:pic>
        <p:nvPicPr>
          <p:cNvPr id="2" name="Picture 2" descr="https://guide-39.ru/wp-content/uploads/2020/12/0_f304a_3e106425_orig.jpg">
            <a:extLst>
              <a:ext uri="{FF2B5EF4-FFF2-40B4-BE49-F238E27FC236}">
                <a16:creationId xmlns:a16="http://schemas.microsoft.com/office/drawing/2014/main" id="{9DD44CA6-DA27-665E-38CE-387388347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7"/>
          <a:stretch/>
        </p:blipFill>
        <p:spPr bwMode="auto">
          <a:xfrm>
            <a:off x="1" y="896293"/>
            <a:ext cx="12288687" cy="68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человек, фотография, в поз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6FDE8CF-0865-D6A0-9B72-E3E8FCEADF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t="6417" r="20163" b="13832"/>
          <a:stretch/>
        </p:blipFill>
        <p:spPr>
          <a:xfrm>
            <a:off x="8584608" y="1735263"/>
            <a:ext cx="3323819" cy="17897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E34B84-FABB-CB23-E0C5-3AA6602DB68C}"/>
              </a:ext>
            </a:extLst>
          </p:cNvPr>
          <p:cNvSpPr txBox="1"/>
          <p:nvPr/>
        </p:nvSpPr>
        <p:spPr>
          <a:xfrm>
            <a:off x="8400259" y="3717034"/>
            <a:ext cx="3791743" cy="15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/>
              <a:t>Население – 1,033 млн</a:t>
            </a:r>
          </a:p>
          <a:p>
            <a:r>
              <a:rPr lang="ru-RU" sz="1867" dirty="0"/>
              <a:t>Городское население – 78%</a:t>
            </a:r>
          </a:p>
          <a:p>
            <a:r>
              <a:rPr lang="ru-RU" sz="1867" dirty="0"/>
              <a:t>Экономика: 27 место ВРП промышленность, сельское хозяйство, туризм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FCD55A-54CB-DDCF-CB89-E130614CE566}"/>
              </a:ext>
            </a:extLst>
          </p:cNvPr>
          <p:cNvSpPr txBox="1"/>
          <p:nvPr/>
        </p:nvSpPr>
        <p:spPr>
          <a:xfrm>
            <a:off x="6606829" y="1685220"/>
            <a:ext cx="1985448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/>
              <a:t>Общее образование</a:t>
            </a:r>
          </a:p>
          <a:p>
            <a:r>
              <a:rPr lang="en-US" sz="1067" dirty="0"/>
              <a:t>183</a:t>
            </a:r>
            <a:r>
              <a:rPr lang="ru-RU" sz="1067" dirty="0"/>
              <a:t> организации</a:t>
            </a:r>
          </a:p>
          <a:p>
            <a:r>
              <a:rPr lang="ru-RU" sz="1067" dirty="0"/>
              <a:t>113 тыс. учеников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5B74F9-A46F-3EA6-CDC5-59CBA11C7081}"/>
              </a:ext>
            </a:extLst>
          </p:cNvPr>
          <p:cNvSpPr txBox="1"/>
          <p:nvPr/>
        </p:nvSpPr>
        <p:spPr>
          <a:xfrm>
            <a:off x="6630637" y="2257924"/>
            <a:ext cx="2095343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/>
              <a:t>Дошкольное образование</a:t>
            </a:r>
          </a:p>
          <a:p>
            <a:r>
              <a:rPr lang="ru-RU" sz="1067" dirty="0"/>
              <a:t>272 организации</a:t>
            </a:r>
          </a:p>
          <a:p>
            <a:r>
              <a:rPr lang="ru-RU" sz="1067" dirty="0">
                <a:solidFill>
                  <a:schemeClr val="tx2"/>
                </a:solidFill>
              </a:rPr>
              <a:t>48 частных</a:t>
            </a:r>
          </a:p>
          <a:p>
            <a:r>
              <a:rPr lang="ru-RU" sz="1067" dirty="0">
                <a:solidFill>
                  <a:schemeClr val="tx2"/>
                </a:solidFill>
              </a:rPr>
              <a:t>53 тыс. детей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6EA8DD-9717-CF40-4DDF-00B9E7636AF1}"/>
              </a:ext>
            </a:extLst>
          </p:cNvPr>
          <p:cNvSpPr txBox="1"/>
          <p:nvPr/>
        </p:nvSpPr>
        <p:spPr>
          <a:xfrm>
            <a:off x="6621366" y="3111068"/>
            <a:ext cx="1829541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/>
              <a:t>Проф. образование</a:t>
            </a:r>
          </a:p>
          <a:p>
            <a:r>
              <a:rPr lang="ru-RU" sz="1067" dirty="0"/>
              <a:t>16 организаций</a:t>
            </a:r>
          </a:p>
          <a:p>
            <a:r>
              <a:rPr lang="ru-RU" sz="1067" dirty="0"/>
              <a:t>13 тыс. студентов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943C61-7C4E-A122-82B2-AE0AC76900F0}"/>
              </a:ext>
            </a:extLst>
          </p:cNvPr>
          <p:cNvSpPr txBox="1"/>
          <p:nvPr/>
        </p:nvSpPr>
        <p:spPr>
          <a:xfrm>
            <a:off x="6598696" y="3677544"/>
            <a:ext cx="1829541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b="1" dirty="0"/>
              <a:t>Доп. образование</a:t>
            </a:r>
          </a:p>
          <a:p>
            <a:r>
              <a:rPr lang="ru-RU" sz="1067" dirty="0"/>
              <a:t>106 организаций</a:t>
            </a:r>
          </a:p>
          <a:p>
            <a:r>
              <a:rPr lang="ru-RU" sz="1067" dirty="0"/>
              <a:t>82 тыс. учеников</a:t>
            </a:r>
          </a:p>
        </p:txBody>
      </p:sp>
      <p:pic>
        <p:nvPicPr>
          <p:cNvPr id="16" name="Picture 4" descr="https://www.publishingblog.ch/wp-content/uploads/fly/noun_School._690_0.png">
            <a:extLst>
              <a:ext uri="{FF2B5EF4-FFF2-40B4-BE49-F238E27FC236}">
                <a16:creationId xmlns:a16="http://schemas.microsoft.com/office/drawing/2014/main" id="{FB823371-2C12-E009-F86A-25DA407A7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164" y="1752221"/>
            <a:ext cx="274473" cy="27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cdn.onlinewebfonts.com/svg/img_389570.png">
            <a:extLst>
              <a:ext uri="{FF2B5EF4-FFF2-40B4-BE49-F238E27FC236}">
                <a16:creationId xmlns:a16="http://schemas.microsoft.com/office/drawing/2014/main" id="{0E3EDCB2-BDEE-F009-C1B4-051C0D75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735" y="2322125"/>
            <a:ext cx="271947" cy="2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public.atriastudio.ru/getImage/?id=2160cfd0-8aa1-11e7-a1ee-259fe9497673">
            <a:extLst>
              <a:ext uri="{FF2B5EF4-FFF2-40B4-BE49-F238E27FC236}">
                <a16:creationId xmlns:a16="http://schemas.microsoft.com/office/drawing/2014/main" id="{C785CDB7-D5D7-6BF2-93BC-B0CEECAE7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161" y="3726621"/>
            <a:ext cx="240000" cy="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A24684-3D4F-0BE9-98AE-4CC1E70AE2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2" y="1569128"/>
            <a:ext cx="5813273" cy="27445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800485C-C9A8-AF56-6F2E-491A1D0F9F5B}"/>
              </a:ext>
            </a:extLst>
          </p:cNvPr>
          <p:cNvSpPr txBox="1"/>
          <p:nvPr/>
        </p:nvSpPr>
        <p:spPr>
          <a:xfrm>
            <a:off x="418264" y="4691377"/>
            <a:ext cx="704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5"/>
                </a:solidFill>
              </a:rPr>
              <a:t>8 место </a:t>
            </a:r>
            <a:r>
              <a:rPr lang="ru-RU" sz="1600" b="1" dirty="0"/>
              <a:t>в России</a:t>
            </a:r>
          </a:p>
          <a:p>
            <a:r>
              <a:rPr lang="ru-RU" sz="1600" dirty="0"/>
              <a:t>по сводному индексу качества образовательной инфраструктуры</a:t>
            </a:r>
          </a:p>
        </p:txBody>
      </p:sp>
      <p:pic>
        <p:nvPicPr>
          <p:cNvPr id="21" name="Picture 14" descr="https://csc.lv/wp-content/uploads/2016/02/9-300x300.png">
            <a:extLst>
              <a:ext uri="{FF2B5EF4-FFF2-40B4-BE49-F238E27FC236}">
                <a16:creationId xmlns:a16="http://schemas.microsoft.com/office/drawing/2014/main" id="{A20F48F3-9F7A-CD91-17B9-F0C659C6F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161" y="3124261"/>
            <a:ext cx="240000" cy="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Схема 21">
            <a:extLst>
              <a:ext uri="{FF2B5EF4-FFF2-40B4-BE49-F238E27FC236}">
                <a16:creationId xmlns:a16="http://schemas.microsoft.com/office/drawing/2014/main" id="{AB6DC152-24A6-C246-56B3-F4F10AD905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4481762"/>
              </p:ext>
            </p:extLst>
          </p:nvPr>
        </p:nvGraphicFramePr>
        <p:xfrm>
          <a:off x="418266" y="5172780"/>
          <a:ext cx="11355471" cy="196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75877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Прямоугольник: скругленные углы 1028">
            <a:extLst>
              <a:ext uri="{FF2B5EF4-FFF2-40B4-BE49-F238E27FC236}">
                <a16:creationId xmlns:a16="http://schemas.microsoft.com/office/drawing/2014/main" id="{189DE336-EB67-FB47-E17B-356A7B96CB15}"/>
              </a:ext>
            </a:extLst>
          </p:cNvPr>
          <p:cNvSpPr/>
          <p:nvPr/>
        </p:nvSpPr>
        <p:spPr>
          <a:xfrm>
            <a:off x="9267570" y="1019263"/>
            <a:ext cx="3645066" cy="1564587"/>
          </a:xfrm>
          <a:prstGeom prst="roundRect">
            <a:avLst>
              <a:gd name="adj" fmla="val 5867"/>
            </a:avLst>
          </a:prstGeom>
          <a:solidFill>
            <a:srgbClr val="F6DE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B21831E-40EC-4AEC-8AA2-F49F632B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56B4-F7CD-6B4C-808C-EC5E53F4154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DD9B22-2A59-4F8C-80DF-DF302EA3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ЦОС В РЕГИОНЕ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189A1D5-FCAF-1A26-B653-5F7AD30424C6}"/>
              </a:ext>
            </a:extLst>
          </p:cNvPr>
          <p:cNvGrpSpPr/>
          <p:nvPr/>
        </p:nvGrpSpPr>
        <p:grpSpPr>
          <a:xfrm>
            <a:off x="-1962451" y="1050586"/>
            <a:ext cx="7752945" cy="5736923"/>
            <a:chOff x="-1731545" y="1050586"/>
            <a:chExt cx="7752945" cy="5736923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51902D9-B5EF-4998-8C58-2AF6AF6CFB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520"/>
            <a:stretch/>
          </p:blipFill>
          <p:spPr>
            <a:xfrm>
              <a:off x="-1731545" y="1050586"/>
              <a:ext cx="7752945" cy="5729591"/>
            </a:xfrm>
            <a:prstGeom prst="roundRect">
              <a:avLst>
                <a:gd name="adj" fmla="val 4443"/>
              </a:avLst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5C9B00-EB1A-4C43-8637-1E2913F92CB6}"/>
                </a:ext>
              </a:extLst>
            </p:cNvPr>
            <p:cNvSpPr txBox="1"/>
            <p:nvPr/>
          </p:nvSpPr>
          <p:spPr>
            <a:xfrm>
              <a:off x="2743180" y="2884522"/>
              <a:ext cx="24513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</a:rPr>
                <a:t>Интеграция региональных решений с ФГИС «Моя школа»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A2EDBB-FE7F-4E37-9AD3-B0CFF791824C}"/>
                </a:ext>
              </a:extLst>
            </p:cNvPr>
            <p:cNvSpPr txBox="1"/>
            <p:nvPr/>
          </p:nvSpPr>
          <p:spPr>
            <a:xfrm>
              <a:off x="2418469" y="3986742"/>
              <a:ext cx="2877837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bg1"/>
                  </a:solidFill>
                </a:rPr>
                <a:t>Защита информации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bg1"/>
                  </a:solidFill>
                </a:rPr>
                <a:t>Модернизация компонентов ГИС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bg1"/>
                  </a:solidFill>
                </a:rPr>
                <a:t>Интеграция региональной системы с порталом госуслуг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bg1"/>
                  </a:solidFill>
                </a:rPr>
                <a:t>Внедрение </a:t>
              </a:r>
              <a:r>
                <a:rPr lang="ru-RU" sz="1600" dirty="0" err="1">
                  <a:solidFill>
                    <a:schemeClr val="bg1"/>
                  </a:solidFill>
                </a:rPr>
                <a:t>проактивных</a:t>
              </a:r>
              <a:r>
                <a:rPr lang="ru-RU" sz="1600" dirty="0">
                  <a:solidFill>
                    <a:schemeClr val="bg1"/>
                  </a:solidFill>
                </a:rPr>
                <a:t> сервисов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bg1"/>
                  </a:solidFill>
                </a:rPr>
                <a:t>Перенос данных и ядра системы в региональный ЦОД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299AA7-F100-494C-BCE7-1C39539D5AD7}"/>
                </a:ext>
              </a:extLst>
            </p:cNvPr>
            <p:cNvSpPr txBox="1"/>
            <p:nvPr/>
          </p:nvSpPr>
          <p:spPr>
            <a:xfrm>
              <a:off x="2451350" y="1365511"/>
              <a:ext cx="26361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tx2"/>
                  </a:solidFill>
                </a:rPr>
                <a:t>Внедрение сервисов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tx2"/>
                  </a:solidFill>
                </a:rPr>
                <a:t>Активность пользователей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tx2"/>
                  </a:solidFill>
                </a:rPr>
                <a:t>Применение ПБД</a:t>
              </a:r>
            </a:p>
          </p:txBody>
        </p:sp>
        <p:pic>
          <p:nvPicPr>
            <p:cNvPr id="1026" name="Picture 2" descr="Picture background">
              <a:extLst>
                <a:ext uri="{FF2B5EF4-FFF2-40B4-BE49-F238E27FC236}">
                  <a16:creationId xmlns:a16="http://schemas.microsoft.com/office/drawing/2014/main" id="{14A3E0FF-C72C-44AD-8C65-86D31C0F23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247" y="1565565"/>
              <a:ext cx="2451350" cy="715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7" name="Группа 1026">
            <a:extLst>
              <a:ext uri="{FF2B5EF4-FFF2-40B4-BE49-F238E27FC236}">
                <a16:creationId xmlns:a16="http://schemas.microsoft.com/office/drawing/2014/main" id="{0E800D17-DFC3-ECC2-C42B-1A0B639AA32C}"/>
              </a:ext>
            </a:extLst>
          </p:cNvPr>
          <p:cNvGrpSpPr/>
          <p:nvPr/>
        </p:nvGrpSpPr>
        <p:grpSpPr>
          <a:xfrm>
            <a:off x="5939474" y="2025662"/>
            <a:ext cx="5838395" cy="5413609"/>
            <a:chOff x="7010842" y="1487055"/>
            <a:chExt cx="3938298" cy="4636997"/>
          </a:xfrm>
        </p:grpSpPr>
        <p:sp>
          <p:nvSpPr>
            <p:cNvPr id="9" name="Google Shape;57;p15">
              <a:extLst>
                <a:ext uri="{FF2B5EF4-FFF2-40B4-BE49-F238E27FC236}">
                  <a16:creationId xmlns:a16="http://schemas.microsoft.com/office/drawing/2014/main" id="{409FF168-68F0-CAD2-533D-4DD15161F1DE}"/>
                </a:ext>
              </a:extLst>
            </p:cNvPr>
            <p:cNvSpPr/>
            <p:nvPr/>
          </p:nvSpPr>
          <p:spPr>
            <a:xfrm>
              <a:off x="8938102" y="1487055"/>
              <a:ext cx="30840" cy="4636997"/>
            </a:xfrm>
            <a:custGeom>
              <a:avLst/>
              <a:gdLst/>
              <a:ahLst/>
              <a:cxnLst/>
              <a:rect l="l" t="t" r="r" b="b"/>
              <a:pathLst>
                <a:path w="1513" h="166415" extrusionOk="0">
                  <a:moveTo>
                    <a:pt x="751" y="1"/>
                  </a:moveTo>
                  <a:cubicBezTo>
                    <a:pt x="346" y="1"/>
                    <a:pt x="1" y="334"/>
                    <a:pt x="1" y="751"/>
                  </a:cubicBezTo>
                  <a:lnTo>
                    <a:pt x="1" y="165664"/>
                  </a:lnTo>
                  <a:cubicBezTo>
                    <a:pt x="1" y="166081"/>
                    <a:pt x="334" y="166414"/>
                    <a:pt x="751" y="166414"/>
                  </a:cubicBezTo>
                  <a:cubicBezTo>
                    <a:pt x="1167" y="166414"/>
                    <a:pt x="1513" y="166081"/>
                    <a:pt x="1513" y="165664"/>
                  </a:cubicBezTo>
                  <a:lnTo>
                    <a:pt x="1513" y="751"/>
                  </a:lnTo>
                  <a:cubicBezTo>
                    <a:pt x="1513" y="334"/>
                    <a:pt x="1167" y="1"/>
                    <a:pt x="7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1" name="Google Shape;58;p15">
              <a:extLst>
                <a:ext uri="{FF2B5EF4-FFF2-40B4-BE49-F238E27FC236}">
                  <a16:creationId xmlns:a16="http://schemas.microsoft.com/office/drawing/2014/main" id="{EF5FB4B0-D423-69F0-5746-40A2FD3118B2}"/>
                </a:ext>
              </a:extLst>
            </p:cNvPr>
            <p:cNvGrpSpPr/>
            <p:nvPr/>
          </p:nvGrpSpPr>
          <p:grpSpPr>
            <a:xfrm>
              <a:off x="8800283" y="4577765"/>
              <a:ext cx="2123643" cy="979496"/>
              <a:chOff x="2723278" y="3623609"/>
              <a:chExt cx="2123643" cy="979496"/>
            </a:xfrm>
          </p:grpSpPr>
          <p:sp>
            <p:nvSpPr>
              <p:cNvPr id="13" name="Google Shape;59;p15">
                <a:extLst>
                  <a:ext uri="{FF2B5EF4-FFF2-40B4-BE49-F238E27FC236}">
                    <a16:creationId xmlns:a16="http://schemas.microsoft.com/office/drawing/2014/main" id="{F59EB79F-C4CE-D30B-B168-7B74A43D8A63}"/>
                  </a:ext>
                </a:extLst>
              </p:cNvPr>
              <p:cNvSpPr/>
              <p:nvPr/>
            </p:nvSpPr>
            <p:spPr>
              <a:xfrm>
                <a:off x="2723278" y="3642186"/>
                <a:ext cx="1980694" cy="960919"/>
              </a:xfrm>
              <a:custGeom>
                <a:avLst/>
                <a:gdLst/>
                <a:ahLst/>
                <a:cxnLst/>
                <a:rect l="l" t="t" r="r" b="b"/>
                <a:pathLst>
                  <a:path w="51793" h="25127" extrusionOk="0">
                    <a:moveTo>
                      <a:pt x="18228" y="0"/>
                    </a:moveTo>
                    <a:cubicBezTo>
                      <a:pt x="16310" y="0"/>
                      <a:pt x="14715" y="1511"/>
                      <a:pt x="14657" y="3432"/>
                    </a:cubicBezTo>
                    <a:lnTo>
                      <a:pt x="14348" y="12588"/>
                    </a:lnTo>
                    <a:cubicBezTo>
                      <a:pt x="14312" y="13696"/>
                      <a:pt x="13396" y="14565"/>
                      <a:pt x="12283" y="14565"/>
                    </a:cubicBezTo>
                    <a:cubicBezTo>
                      <a:pt x="12261" y="14565"/>
                      <a:pt x="12239" y="14565"/>
                      <a:pt x="12216" y="14564"/>
                    </a:cubicBezTo>
                    <a:lnTo>
                      <a:pt x="8871" y="14457"/>
                    </a:lnTo>
                    <a:cubicBezTo>
                      <a:pt x="8121" y="14433"/>
                      <a:pt x="7466" y="14004"/>
                      <a:pt x="7132" y="13397"/>
                    </a:cubicBezTo>
                    <a:cubicBezTo>
                      <a:pt x="6501" y="12302"/>
                      <a:pt x="5334" y="11540"/>
                      <a:pt x="3965" y="11492"/>
                    </a:cubicBezTo>
                    <a:cubicBezTo>
                      <a:pt x="3921" y="11491"/>
                      <a:pt x="3877" y="11490"/>
                      <a:pt x="3833" y="11490"/>
                    </a:cubicBezTo>
                    <a:cubicBezTo>
                      <a:pt x="1808" y="11490"/>
                      <a:pt x="130" y="13084"/>
                      <a:pt x="60" y="15100"/>
                    </a:cubicBezTo>
                    <a:cubicBezTo>
                      <a:pt x="0" y="17159"/>
                      <a:pt x="1632" y="18886"/>
                      <a:pt x="3715" y="18957"/>
                    </a:cubicBezTo>
                    <a:cubicBezTo>
                      <a:pt x="3750" y="18958"/>
                      <a:pt x="3784" y="18959"/>
                      <a:pt x="3818" y="18959"/>
                    </a:cubicBezTo>
                    <a:cubicBezTo>
                      <a:pt x="5145" y="18959"/>
                      <a:pt x="6317" y="18288"/>
                      <a:pt x="7001" y="17267"/>
                    </a:cubicBezTo>
                    <a:cubicBezTo>
                      <a:pt x="7371" y="16689"/>
                      <a:pt x="8020" y="16325"/>
                      <a:pt x="8743" y="16325"/>
                    </a:cubicBezTo>
                    <a:cubicBezTo>
                      <a:pt x="8765" y="16325"/>
                      <a:pt x="8788" y="16325"/>
                      <a:pt x="8811" y="16326"/>
                    </a:cubicBezTo>
                    <a:lnTo>
                      <a:pt x="12157" y="16433"/>
                    </a:lnTo>
                    <a:cubicBezTo>
                      <a:pt x="13300" y="16469"/>
                      <a:pt x="14193" y="17410"/>
                      <a:pt x="14157" y="18541"/>
                    </a:cubicBezTo>
                    <a:lnTo>
                      <a:pt x="14097" y="20469"/>
                    </a:lnTo>
                    <a:cubicBezTo>
                      <a:pt x="14026" y="22434"/>
                      <a:pt x="15586" y="24077"/>
                      <a:pt x="17562" y="24137"/>
                    </a:cubicBezTo>
                    <a:lnTo>
                      <a:pt x="47459" y="25125"/>
                    </a:lnTo>
                    <a:cubicBezTo>
                      <a:pt x="47496" y="25126"/>
                      <a:pt x="47533" y="25126"/>
                      <a:pt x="47570" y="25126"/>
                    </a:cubicBezTo>
                    <a:cubicBezTo>
                      <a:pt x="49509" y="25126"/>
                      <a:pt x="51103" y="23612"/>
                      <a:pt x="51174" y="21696"/>
                    </a:cubicBezTo>
                    <a:lnTo>
                      <a:pt x="51733" y="4646"/>
                    </a:lnTo>
                    <a:cubicBezTo>
                      <a:pt x="51793" y="2693"/>
                      <a:pt x="50245" y="1050"/>
                      <a:pt x="48257" y="979"/>
                    </a:cubicBezTo>
                    <a:lnTo>
                      <a:pt x="18360" y="3"/>
                    </a:lnTo>
                    <a:cubicBezTo>
                      <a:pt x="18316" y="1"/>
                      <a:pt x="18271" y="0"/>
                      <a:pt x="18228" y="0"/>
                    </a:cubicBezTo>
                    <a:close/>
                  </a:path>
                </a:pathLst>
              </a:custGeom>
              <a:solidFill>
                <a:srgbClr val="B7B7B7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4" name="Google Shape;60;p15">
                <a:extLst>
                  <a:ext uri="{FF2B5EF4-FFF2-40B4-BE49-F238E27FC236}">
                    <a16:creationId xmlns:a16="http://schemas.microsoft.com/office/drawing/2014/main" id="{E706F1EC-7AE6-0FE4-FE5F-F0941F2BC90E}"/>
                  </a:ext>
                </a:extLst>
              </p:cNvPr>
              <p:cNvSpPr/>
              <p:nvPr/>
            </p:nvSpPr>
            <p:spPr>
              <a:xfrm>
                <a:off x="4624272" y="3879385"/>
                <a:ext cx="177598" cy="256288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6025" extrusionOk="0">
                    <a:moveTo>
                      <a:pt x="0" y="0"/>
                    </a:moveTo>
                    <a:lnTo>
                      <a:pt x="0" y="6025"/>
                    </a:lnTo>
                    <a:lnTo>
                      <a:pt x="1643" y="6025"/>
                    </a:lnTo>
                    <a:cubicBezTo>
                      <a:pt x="3298" y="6025"/>
                      <a:pt x="4643" y="4668"/>
                      <a:pt x="4643" y="3013"/>
                    </a:cubicBezTo>
                    <a:cubicBezTo>
                      <a:pt x="4643" y="2179"/>
                      <a:pt x="4310" y="1429"/>
                      <a:pt x="3762" y="893"/>
                    </a:cubicBezTo>
                    <a:cubicBezTo>
                      <a:pt x="3215" y="346"/>
                      <a:pt x="2465" y="0"/>
                      <a:pt x="1643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5" name="Google Shape;61;p15">
                <a:extLst>
                  <a:ext uri="{FF2B5EF4-FFF2-40B4-BE49-F238E27FC236}">
                    <a16:creationId xmlns:a16="http://schemas.microsoft.com/office/drawing/2014/main" id="{F7B60EAD-DC60-CEF7-CCCF-174AE475E1F5}"/>
                  </a:ext>
                </a:extLst>
              </p:cNvPr>
              <p:cNvSpPr/>
              <p:nvPr/>
            </p:nvSpPr>
            <p:spPr>
              <a:xfrm>
                <a:off x="2725573" y="3624059"/>
                <a:ext cx="1939698" cy="923901"/>
              </a:xfrm>
              <a:custGeom>
                <a:avLst/>
                <a:gdLst/>
                <a:ahLst/>
                <a:cxnLst/>
                <a:rect l="l" t="t" r="r" b="b"/>
                <a:pathLst>
                  <a:path w="50721" h="24159" extrusionOk="0">
                    <a:moveTo>
                      <a:pt x="17597" y="0"/>
                    </a:moveTo>
                    <a:cubicBezTo>
                      <a:pt x="15633" y="0"/>
                      <a:pt x="14037" y="1596"/>
                      <a:pt x="14037" y="3548"/>
                    </a:cubicBezTo>
                    <a:lnTo>
                      <a:pt x="14037" y="12716"/>
                    </a:lnTo>
                    <a:cubicBezTo>
                      <a:pt x="14037" y="13847"/>
                      <a:pt x="13121" y="14764"/>
                      <a:pt x="11990" y="14764"/>
                    </a:cubicBezTo>
                    <a:lnTo>
                      <a:pt x="8692" y="14764"/>
                    </a:lnTo>
                    <a:cubicBezTo>
                      <a:pt x="7941" y="14764"/>
                      <a:pt x="7287" y="14359"/>
                      <a:pt x="6929" y="13764"/>
                    </a:cubicBezTo>
                    <a:cubicBezTo>
                      <a:pt x="6275" y="12681"/>
                      <a:pt x="5084" y="11966"/>
                      <a:pt x="3739" y="11966"/>
                    </a:cubicBezTo>
                    <a:cubicBezTo>
                      <a:pt x="1679" y="11966"/>
                      <a:pt x="0" y="13633"/>
                      <a:pt x="0" y="15693"/>
                    </a:cubicBezTo>
                    <a:cubicBezTo>
                      <a:pt x="0" y="17753"/>
                      <a:pt x="1679" y="19431"/>
                      <a:pt x="3739" y="19431"/>
                    </a:cubicBezTo>
                    <a:cubicBezTo>
                      <a:pt x="5084" y="19431"/>
                      <a:pt x="6275" y="18705"/>
                      <a:pt x="6929" y="17633"/>
                    </a:cubicBezTo>
                    <a:cubicBezTo>
                      <a:pt x="7287" y="17026"/>
                      <a:pt x="7941" y="16633"/>
                      <a:pt x="8692" y="16633"/>
                    </a:cubicBezTo>
                    <a:lnTo>
                      <a:pt x="11990" y="16633"/>
                    </a:lnTo>
                    <a:cubicBezTo>
                      <a:pt x="13121" y="16633"/>
                      <a:pt x="14037" y="17538"/>
                      <a:pt x="14037" y="18669"/>
                    </a:cubicBezTo>
                    <a:lnTo>
                      <a:pt x="14037" y="20598"/>
                    </a:lnTo>
                    <a:cubicBezTo>
                      <a:pt x="14037" y="22563"/>
                      <a:pt x="15633" y="24158"/>
                      <a:pt x="17597" y="24158"/>
                    </a:cubicBezTo>
                    <a:lnTo>
                      <a:pt x="47173" y="24158"/>
                    </a:lnTo>
                    <a:cubicBezTo>
                      <a:pt x="49137" y="24158"/>
                      <a:pt x="50721" y="22563"/>
                      <a:pt x="50721" y="20598"/>
                    </a:cubicBezTo>
                    <a:lnTo>
                      <a:pt x="50721" y="3548"/>
                    </a:lnTo>
                    <a:cubicBezTo>
                      <a:pt x="50721" y="1596"/>
                      <a:pt x="49137" y="0"/>
                      <a:pt x="47173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6" name="Google Shape;62;p15">
                <a:extLst>
                  <a:ext uri="{FF2B5EF4-FFF2-40B4-BE49-F238E27FC236}">
                    <a16:creationId xmlns:a16="http://schemas.microsoft.com/office/drawing/2014/main" id="{0E41E034-4937-71A1-3305-5335823AD3B0}"/>
                  </a:ext>
                </a:extLst>
              </p:cNvPr>
              <p:cNvSpPr/>
              <p:nvPr/>
            </p:nvSpPr>
            <p:spPr>
              <a:xfrm>
                <a:off x="2772533" y="4108053"/>
                <a:ext cx="209323" cy="232247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073" extrusionOk="0">
                    <a:moveTo>
                      <a:pt x="3037" y="1"/>
                    </a:moveTo>
                    <a:cubicBezTo>
                      <a:pt x="1358" y="1"/>
                      <a:pt x="0" y="1358"/>
                      <a:pt x="0" y="3037"/>
                    </a:cubicBezTo>
                    <a:cubicBezTo>
                      <a:pt x="0" y="4716"/>
                      <a:pt x="1358" y="6073"/>
                      <a:pt x="3037" y="6073"/>
                    </a:cubicBezTo>
                    <a:cubicBezTo>
                      <a:pt x="4715" y="6073"/>
                      <a:pt x="6073" y="4716"/>
                      <a:pt x="6073" y="3037"/>
                    </a:cubicBezTo>
                    <a:cubicBezTo>
                      <a:pt x="6073" y="1358"/>
                      <a:pt x="4715" y="1"/>
                      <a:pt x="30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7" name="Google Shape;63;p15">
                <a:extLst>
                  <a:ext uri="{FF2B5EF4-FFF2-40B4-BE49-F238E27FC236}">
                    <a16:creationId xmlns:a16="http://schemas.microsoft.com/office/drawing/2014/main" id="{23A288FB-9D54-05D7-E4FC-9B85BE47070D}"/>
                  </a:ext>
                </a:extLst>
              </p:cNvPr>
              <p:cNvSpPr/>
              <p:nvPr/>
            </p:nvSpPr>
            <p:spPr>
              <a:xfrm>
                <a:off x="3195458" y="3654023"/>
                <a:ext cx="1606414" cy="368715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8668" extrusionOk="0">
                    <a:moveTo>
                      <a:pt x="3001" y="0"/>
                    </a:moveTo>
                    <a:cubicBezTo>
                      <a:pt x="1465" y="0"/>
                      <a:pt x="191" y="1155"/>
                      <a:pt x="12" y="2655"/>
                    </a:cubicBezTo>
                    <a:cubicBezTo>
                      <a:pt x="0" y="2774"/>
                      <a:pt x="0" y="2893"/>
                      <a:pt x="0" y="3012"/>
                    </a:cubicBezTo>
                    <a:cubicBezTo>
                      <a:pt x="0" y="4667"/>
                      <a:pt x="1346" y="6013"/>
                      <a:pt x="3001" y="6013"/>
                    </a:cubicBezTo>
                    <a:lnTo>
                      <a:pt x="39005" y="6013"/>
                    </a:lnTo>
                    <a:cubicBezTo>
                      <a:pt x="39827" y="6013"/>
                      <a:pt x="40589" y="6358"/>
                      <a:pt x="41124" y="6894"/>
                    </a:cubicBezTo>
                    <a:cubicBezTo>
                      <a:pt x="41589" y="7358"/>
                      <a:pt x="41898" y="7977"/>
                      <a:pt x="41982" y="8668"/>
                    </a:cubicBezTo>
                    <a:lnTo>
                      <a:pt x="42005" y="8311"/>
                    </a:lnTo>
                    <a:lnTo>
                      <a:pt x="42005" y="3012"/>
                    </a:lnTo>
                    <a:cubicBezTo>
                      <a:pt x="42005" y="2179"/>
                      <a:pt x="41672" y="1429"/>
                      <a:pt x="41124" y="881"/>
                    </a:cubicBezTo>
                    <a:cubicBezTo>
                      <a:pt x="40589" y="345"/>
                      <a:pt x="39827" y="0"/>
                      <a:pt x="39005" y="0"/>
                    </a:cubicBezTo>
                    <a:close/>
                  </a:path>
                </a:pathLst>
              </a:custGeom>
              <a:solidFill>
                <a:srgbClr val="B7B7B7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8" name="Google Shape;64;p15">
                <a:extLst>
                  <a:ext uri="{FF2B5EF4-FFF2-40B4-BE49-F238E27FC236}">
                    <a16:creationId xmlns:a16="http://schemas.microsoft.com/office/drawing/2014/main" id="{8AF9067F-6FD1-D0D4-99D3-ED8A0EFB6ACD}"/>
                  </a:ext>
                </a:extLst>
              </p:cNvPr>
              <p:cNvSpPr/>
              <p:nvPr/>
            </p:nvSpPr>
            <p:spPr>
              <a:xfrm>
                <a:off x="3195458" y="3623609"/>
                <a:ext cx="1606414" cy="383943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9026" extrusionOk="0">
                    <a:moveTo>
                      <a:pt x="3001" y="1"/>
                    </a:moveTo>
                    <a:cubicBezTo>
                      <a:pt x="1346" y="1"/>
                      <a:pt x="0" y="1346"/>
                      <a:pt x="0" y="3013"/>
                    </a:cubicBezTo>
                    <a:cubicBezTo>
                      <a:pt x="0" y="4668"/>
                      <a:pt x="1346" y="6013"/>
                      <a:pt x="3001" y="6013"/>
                    </a:cubicBezTo>
                    <a:lnTo>
                      <a:pt x="39005" y="6013"/>
                    </a:lnTo>
                    <a:cubicBezTo>
                      <a:pt x="39827" y="6013"/>
                      <a:pt x="40577" y="6359"/>
                      <a:pt x="41124" y="6906"/>
                    </a:cubicBezTo>
                    <a:cubicBezTo>
                      <a:pt x="41672" y="7442"/>
                      <a:pt x="42005" y="8192"/>
                      <a:pt x="42005" y="9026"/>
                    </a:cubicBezTo>
                    <a:lnTo>
                      <a:pt x="42005" y="3013"/>
                    </a:lnTo>
                    <a:cubicBezTo>
                      <a:pt x="42005" y="2180"/>
                      <a:pt x="41672" y="1429"/>
                      <a:pt x="41124" y="882"/>
                    </a:cubicBezTo>
                    <a:cubicBezTo>
                      <a:pt x="40577" y="346"/>
                      <a:pt x="39827" y="1"/>
                      <a:pt x="39005" y="1"/>
                    </a:cubicBezTo>
                    <a:close/>
                  </a:path>
                </a:pathLst>
              </a:custGeom>
              <a:solidFill>
                <a:srgbClr val="E971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9" name="Google Shape;65;p15">
                <a:extLst>
                  <a:ext uri="{FF2B5EF4-FFF2-40B4-BE49-F238E27FC236}">
                    <a16:creationId xmlns:a16="http://schemas.microsoft.com/office/drawing/2014/main" id="{B5F7E978-72EB-1692-A082-D7DEF152C4A9}"/>
                  </a:ext>
                </a:extLst>
              </p:cNvPr>
              <p:cNvSpPr txBox="1"/>
              <p:nvPr/>
            </p:nvSpPr>
            <p:spPr>
              <a:xfrm>
                <a:off x="3265722" y="3955988"/>
                <a:ext cx="1581199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" sz="11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8 </a:t>
                </a:r>
                <a:r>
                  <a:rPr lang="ru-RU" sz="11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школ</a:t>
                </a:r>
              </a:p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1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Оснащение</a:t>
                </a:r>
              </a:p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1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Интернет</a:t>
                </a:r>
              </a:p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1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Маркетплейс</a:t>
                </a:r>
                <a:endParaRPr sz="11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" name="Google Shape;66;p15">
                <a:extLst>
                  <a:ext uri="{FF2B5EF4-FFF2-40B4-BE49-F238E27FC236}">
                    <a16:creationId xmlns:a16="http://schemas.microsoft.com/office/drawing/2014/main" id="{B8F92ABC-3B68-FB4A-155E-A8A674598E8E}"/>
                  </a:ext>
                </a:extLst>
              </p:cNvPr>
              <p:cNvSpPr txBox="1"/>
              <p:nvPr/>
            </p:nvSpPr>
            <p:spPr>
              <a:xfrm>
                <a:off x="3195450" y="3623825"/>
                <a:ext cx="1469700" cy="255900"/>
              </a:xfrm>
              <a:prstGeom prst="rect">
                <a:avLst/>
              </a:prstGeom>
              <a:solidFill>
                <a:srgbClr val="E971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2019</a:t>
                </a:r>
                <a:endParaRPr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1" name="Google Shape;67;p15">
              <a:extLst>
                <a:ext uri="{FF2B5EF4-FFF2-40B4-BE49-F238E27FC236}">
                  <a16:creationId xmlns:a16="http://schemas.microsoft.com/office/drawing/2014/main" id="{243C31C6-099E-605B-297B-A4DF78424297}"/>
                </a:ext>
              </a:extLst>
            </p:cNvPr>
            <p:cNvGrpSpPr/>
            <p:nvPr/>
          </p:nvGrpSpPr>
          <p:grpSpPr>
            <a:xfrm>
              <a:off x="8800283" y="3341581"/>
              <a:ext cx="2148856" cy="979041"/>
              <a:chOff x="2723278" y="2387425"/>
              <a:chExt cx="2148856" cy="979041"/>
            </a:xfrm>
          </p:grpSpPr>
          <p:sp>
            <p:nvSpPr>
              <p:cNvPr id="22" name="Google Shape;68;p15">
                <a:extLst>
                  <a:ext uri="{FF2B5EF4-FFF2-40B4-BE49-F238E27FC236}">
                    <a16:creationId xmlns:a16="http://schemas.microsoft.com/office/drawing/2014/main" id="{28860C8E-3E3B-069C-2517-BA9408D85FB5}"/>
                  </a:ext>
                </a:extLst>
              </p:cNvPr>
              <p:cNvSpPr/>
              <p:nvPr/>
            </p:nvSpPr>
            <p:spPr>
              <a:xfrm>
                <a:off x="2723278" y="2405547"/>
                <a:ext cx="1980694" cy="960919"/>
              </a:xfrm>
              <a:custGeom>
                <a:avLst/>
                <a:gdLst/>
                <a:ahLst/>
                <a:cxnLst/>
                <a:rect l="l" t="t" r="r" b="b"/>
                <a:pathLst>
                  <a:path w="51793" h="25127" extrusionOk="0">
                    <a:moveTo>
                      <a:pt x="18249" y="1"/>
                    </a:moveTo>
                    <a:cubicBezTo>
                      <a:pt x="16321" y="1"/>
                      <a:pt x="14715" y="1515"/>
                      <a:pt x="14657" y="3431"/>
                    </a:cubicBezTo>
                    <a:lnTo>
                      <a:pt x="14348" y="12599"/>
                    </a:lnTo>
                    <a:cubicBezTo>
                      <a:pt x="14312" y="13708"/>
                      <a:pt x="13396" y="14577"/>
                      <a:pt x="12283" y="14577"/>
                    </a:cubicBezTo>
                    <a:cubicBezTo>
                      <a:pt x="12261" y="14577"/>
                      <a:pt x="12239" y="14576"/>
                      <a:pt x="12216" y="14576"/>
                    </a:cubicBezTo>
                    <a:lnTo>
                      <a:pt x="8871" y="14468"/>
                    </a:lnTo>
                    <a:cubicBezTo>
                      <a:pt x="8121" y="14433"/>
                      <a:pt x="7466" y="14016"/>
                      <a:pt x="7132" y="13397"/>
                    </a:cubicBezTo>
                    <a:cubicBezTo>
                      <a:pt x="6501" y="12301"/>
                      <a:pt x="5334" y="11539"/>
                      <a:pt x="3965" y="11504"/>
                    </a:cubicBezTo>
                    <a:cubicBezTo>
                      <a:pt x="3921" y="11502"/>
                      <a:pt x="3876" y="11501"/>
                      <a:pt x="3832" y="11501"/>
                    </a:cubicBezTo>
                    <a:cubicBezTo>
                      <a:pt x="1807" y="11501"/>
                      <a:pt x="130" y="13084"/>
                      <a:pt x="60" y="15099"/>
                    </a:cubicBezTo>
                    <a:cubicBezTo>
                      <a:pt x="0" y="17159"/>
                      <a:pt x="1632" y="18886"/>
                      <a:pt x="3715" y="18957"/>
                    </a:cubicBezTo>
                    <a:cubicBezTo>
                      <a:pt x="3760" y="18959"/>
                      <a:pt x="3806" y="18959"/>
                      <a:pt x="3850" y="18959"/>
                    </a:cubicBezTo>
                    <a:cubicBezTo>
                      <a:pt x="5164" y="18959"/>
                      <a:pt x="6322" y="18291"/>
                      <a:pt x="7001" y="17266"/>
                    </a:cubicBezTo>
                    <a:cubicBezTo>
                      <a:pt x="7371" y="16700"/>
                      <a:pt x="8021" y="16325"/>
                      <a:pt x="8745" y="16325"/>
                    </a:cubicBezTo>
                    <a:cubicBezTo>
                      <a:pt x="8767" y="16325"/>
                      <a:pt x="8789" y="16325"/>
                      <a:pt x="8811" y="16326"/>
                    </a:cubicBezTo>
                    <a:lnTo>
                      <a:pt x="12157" y="16433"/>
                    </a:lnTo>
                    <a:cubicBezTo>
                      <a:pt x="13300" y="16469"/>
                      <a:pt x="14193" y="17421"/>
                      <a:pt x="14157" y="18540"/>
                    </a:cubicBezTo>
                    <a:lnTo>
                      <a:pt x="14097" y="20481"/>
                    </a:lnTo>
                    <a:cubicBezTo>
                      <a:pt x="14026" y="22434"/>
                      <a:pt x="15586" y="24077"/>
                      <a:pt x="17562" y="24148"/>
                    </a:cubicBezTo>
                    <a:lnTo>
                      <a:pt x="47459" y="25124"/>
                    </a:lnTo>
                    <a:cubicBezTo>
                      <a:pt x="47503" y="25126"/>
                      <a:pt x="47548" y="25127"/>
                      <a:pt x="47592" y="25127"/>
                    </a:cubicBezTo>
                    <a:cubicBezTo>
                      <a:pt x="49520" y="25127"/>
                      <a:pt x="51104" y="23616"/>
                      <a:pt x="51174" y="21695"/>
                    </a:cubicBezTo>
                    <a:lnTo>
                      <a:pt x="51733" y="4658"/>
                    </a:lnTo>
                    <a:cubicBezTo>
                      <a:pt x="51793" y="2693"/>
                      <a:pt x="50245" y="1050"/>
                      <a:pt x="48257" y="991"/>
                    </a:cubicBezTo>
                    <a:lnTo>
                      <a:pt x="18360" y="2"/>
                    </a:lnTo>
                    <a:cubicBezTo>
                      <a:pt x="18323" y="1"/>
                      <a:pt x="18286" y="1"/>
                      <a:pt x="18249" y="1"/>
                    </a:cubicBezTo>
                    <a:close/>
                  </a:path>
                </a:pathLst>
              </a:custGeom>
              <a:solidFill>
                <a:srgbClr val="B7B7B7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3" name="Google Shape;69;p15">
                <a:extLst>
                  <a:ext uri="{FF2B5EF4-FFF2-40B4-BE49-F238E27FC236}">
                    <a16:creationId xmlns:a16="http://schemas.microsoft.com/office/drawing/2014/main" id="{244BCF27-66F0-C622-6FD9-0848E95B3E5A}"/>
                  </a:ext>
                </a:extLst>
              </p:cNvPr>
              <p:cNvSpPr/>
              <p:nvPr/>
            </p:nvSpPr>
            <p:spPr>
              <a:xfrm>
                <a:off x="4624272" y="2643417"/>
                <a:ext cx="177598" cy="256076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6014" extrusionOk="0">
                    <a:moveTo>
                      <a:pt x="0" y="1"/>
                    </a:moveTo>
                    <a:lnTo>
                      <a:pt x="0" y="6014"/>
                    </a:lnTo>
                    <a:lnTo>
                      <a:pt x="1643" y="6014"/>
                    </a:lnTo>
                    <a:cubicBezTo>
                      <a:pt x="3298" y="6014"/>
                      <a:pt x="4643" y="4668"/>
                      <a:pt x="4643" y="3001"/>
                    </a:cubicBezTo>
                    <a:cubicBezTo>
                      <a:pt x="4643" y="2180"/>
                      <a:pt x="4310" y="1430"/>
                      <a:pt x="3762" y="882"/>
                    </a:cubicBezTo>
                    <a:cubicBezTo>
                      <a:pt x="3215" y="334"/>
                      <a:pt x="2465" y="1"/>
                      <a:pt x="1643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4" name="Google Shape;70;p15">
                <a:extLst>
                  <a:ext uri="{FF2B5EF4-FFF2-40B4-BE49-F238E27FC236}">
                    <a16:creationId xmlns:a16="http://schemas.microsoft.com/office/drawing/2014/main" id="{626FD914-E80C-B6B4-0D5A-76948D9DFFDA}"/>
                  </a:ext>
                </a:extLst>
              </p:cNvPr>
              <p:cNvSpPr/>
              <p:nvPr/>
            </p:nvSpPr>
            <p:spPr>
              <a:xfrm>
                <a:off x="2725573" y="2387840"/>
                <a:ext cx="1939698" cy="923442"/>
              </a:xfrm>
              <a:custGeom>
                <a:avLst/>
                <a:gdLst/>
                <a:ahLst/>
                <a:cxnLst/>
                <a:rect l="l" t="t" r="r" b="b"/>
                <a:pathLst>
                  <a:path w="50721" h="24147" extrusionOk="0">
                    <a:moveTo>
                      <a:pt x="17597" y="1"/>
                    </a:moveTo>
                    <a:cubicBezTo>
                      <a:pt x="15633" y="1"/>
                      <a:pt x="14037" y="1585"/>
                      <a:pt x="14037" y="3549"/>
                    </a:cubicBezTo>
                    <a:lnTo>
                      <a:pt x="14037" y="12717"/>
                    </a:lnTo>
                    <a:cubicBezTo>
                      <a:pt x="14037" y="13848"/>
                      <a:pt x="13121" y="14765"/>
                      <a:pt x="11990" y="14765"/>
                    </a:cubicBezTo>
                    <a:lnTo>
                      <a:pt x="8692" y="14765"/>
                    </a:lnTo>
                    <a:cubicBezTo>
                      <a:pt x="7941" y="14765"/>
                      <a:pt x="7287" y="14360"/>
                      <a:pt x="6929" y="13753"/>
                    </a:cubicBezTo>
                    <a:cubicBezTo>
                      <a:pt x="6275" y="12681"/>
                      <a:pt x="5084" y="11955"/>
                      <a:pt x="3739" y="11955"/>
                    </a:cubicBezTo>
                    <a:cubicBezTo>
                      <a:pt x="1679" y="11955"/>
                      <a:pt x="0" y="13634"/>
                      <a:pt x="0" y="15693"/>
                    </a:cubicBezTo>
                    <a:cubicBezTo>
                      <a:pt x="0" y="17753"/>
                      <a:pt x="1679" y="19420"/>
                      <a:pt x="3739" y="19420"/>
                    </a:cubicBezTo>
                    <a:cubicBezTo>
                      <a:pt x="5084" y="19420"/>
                      <a:pt x="6275" y="18706"/>
                      <a:pt x="6929" y="17622"/>
                    </a:cubicBezTo>
                    <a:cubicBezTo>
                      <a:pt x="7287" y="17027"/>
                      <a:pt x="7941" y="16622"/>
                      <a:pt x="8692" y="16622"/>
                    </a:cubicBezTo>
                    <a:lnTo>
                      <a:pt x="11990" y="16622"/>
                    </a:lnTo>
                    <a:cubicBezTo>
                      <a:pt x="13121" y="16622"/>
                      <a:pt x="14037" y="17539"/>
                      <a:pt x="14037" y="18670"/>
                    </a:cubicBezTo>
                    <a:lnTo>
                      <a:pt x="14037" y="20599"/>
                    </a:lnTo>
                    <a:cubicBezTo>
                      <a:pt x="14037" y="22551"/>
                      <a:pt x="15633" y="24147"/>
                      <a:pt x="17597" y="24147"/>
                    </a:cubicBezTo>
                    <a:lnTo>
                      <a:pt x="47173" y="24147"/>
                    </a:lnTo>
                    <a:cubicBezTo>
                      <a:pt x="49137" y="24147"/>
                      <a:pt x="50721" y="22551"/>
                      <a:pt x="50721" y="20599"/>
                    </a:cubicBezTo>
                    <a:lnTo>
                      <a:pt x="50721" y="3549"/>
                    </a:lnTo>
                    <a:cubicBezTo>
                      <a:pt x="50721" y="1585"/>
                      <a:pt x="49137" y="1"/>
                      <a:pt x="47173" y="1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5" name="Google Shape;71;p15">
                <a:extLst>
                  <a:ext uri="{FF2B5EF4-FFF2-40B4-BE49-F238E27FC236}">
                    <a16:creationId xmlns:a16="http://schemas.microsoft.com/office/drawing/2014/main" id="{47A1EDFD-7F3C-4253-A539-5B3D33BBA71F}"/>
                  </a:ext>
                </a:extLst>
              </p:cNvPr>
              <p:cNvSpPr/>
              <p:nvPr/>
            </p:nvSpPr>
            <p:spPr>
              <a:xfrm>
                <a:off x="2772532" y="2871873"/>
                <a:ext cx="209323" cy="232247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073" extrusionOk="0">
                    <a:moveTo>
                      <a:pt x="3037" y="0"/>
                    </a:moveTo>
                    <a:cubicBezTo>
                      <a:pt x="1358" y="0"/>
                      <a:pt x="0" y="1358"/>
                      <a:pt x="0" y="3036"/>
                    </a:cubicBezTo>
                    <a:cubicBezTo>
                      <a:pt x="0" y="4715"/>
                      <a:pt x="1358" y="6072"/>
                      <a:pt x="3037" y="6072"/>
                    </a:cubicBezTo>
                    <a:cubicBezTo>
                      <a:pt x="4715" y="6072"/>
                      <a:pt x="6073" y="4715"/>
                      <a:pt x="6073" y="3036"/>
                    </a:cubicBezTo>
                    <a:cubicBezTo>
                      <a:pt x="6073" y="1358"/>
                      <a:pt x="4715" y="0"/>
                      <a:pt x="30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6" name="Google Shape;72;p15">
                <a:extLst>
                  <a:ext uri="{FF2B5EF4-FFF2-40B4-BE49-F238E27FC236}">
                    <a16:creationId xmlns:a16="http://schemas.microsoft.com/office/drawing/2014/main" id="{6178515F-89B2-17C2-05B5-474C5FA0D0D8}"/>
                  </a:ext>
                </a:extLst>
              </p:cNvPr>
              <p:cNvSpPr/>
              <p:nvPr/>
            </p:nvSpPr>
            <p:spPr>
              <a:xfrm>
                <a:off x="3195458" y="2417319"/>
                <a:ext cx="1606414" cy="36912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8669" extrusionOk="0">
                    <a:moveTo>
                      <a:pt x="3001" y="1"/>
                    </a:moveTo>
                    <a:cubicBezTo>
                      <a:pt x="1465" y="1"/>
                      <a:pt x="191" y="1168"/>
                      <a:pt x="12" y="2656"/>
                    </a:cubicBezTo>
                    <a:cubicBezTo>
                      <a:pt x="0" y="2775"/>
                      <a:pt x="0" y="2894"/>
                      <a:pt x="0" y="3013"/>
                    </a:cubicBezTo>
                    <a:cubicBezTo>
                      <a:pt x="0" y="4680"/>
                      <a:pt x="1346" y="6025"/>
                      <a:pt x="3001" y="6025"/>
                    </a:cubicBezTo>
                    <a:lnTo>
                      <a:pt x="39005" y="6025"/>
                    </a:lnTo>
                    <a:cubicBezTo>
                      <a:pt x="39827" y="6025"/>
                      <a:pt x="40589" y="6359"/>
                      <a:pt x="41124" y="6906"/>
                    </a:cubicBezTo>
                    <a:cubicBezTo>
                      <a:pt x="41589" y="7371"/>
                      <a:pt x="41898" y="7990"/>
                      <a:pt x="41982" y="8668"/>
                    </a:cubicBezTo>
                    <a:lnTo>
                      <a:pt x="42005" y="8311"/>
                    </a:lnTo>
                    <a:lnTo>
                      <a:pt x="42005" y="3013"/>
                    </a:lnTo>
                    <a:cubicBezTo>
                      <a:pt x="42005" y="2192"/>
                      <a:pt x="41672" y="1430"/>
                      <a:pt x="41124" y="894"/>
                    </a:cubicBezTo>
                    <a:cubicBezTo>
                      <a:pt x="40589" y="346"/>
                      <a:pt x="39827" y="1"/>
                      <a:pt x="39005" y="1"/>
                    </a:cubicBezTo>
                    <a:close/>
                  </a:path>
                </a:pathLst>
              </a:custGeom>
              <a:solidFill>
                <a:srgbClr val="B7B7B7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7" name="Google Shape;73;p15">
                <a:extLst>
                  <a:ext uri="{FF2B5EF4-FFF2-40B4-BE49-F238E27FC236}">
                    <a16:creationId xmlns:a16="http://schemas.microsoft.com/office/drawing/2014/main" id="{ECE25538-4610-39DC-13A0-5F32931B76A8}"/>
                  </a:ext>
                </a:extLst>
              </p:cNvPr>
              <p:cNvSpPr/>
              <p:nvPr/>
            </p:nvSpPr>
            <p:spPr>
              <a:xfrm>
                <a:off x="3195458" y="2387428"/>
                <a:ext cx="1606414" cy="3838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9014" extrusionOk="0">
                    <a:moveTo>
                      <a:pt x="3001" y="0"/>
                    </a:moveTo>
                    <a:cubicBezTo>
                      <a:pt x="1346" y="0"/>
                      <a:pt x="0" y="1346"/>
                      <a:pt x="0" y="3013"/>
                    </a:cubicBezTo>
                    <a:cubicBezTo>
                      <a:pt x="0" y="4668"/>
                      <a:pt x="1346" y="6013"/>
                      <a:pt x="3001" y="6013"/>
                    </a:cubicBezTo>
                    <a:lnTo>
                      <a:pt x="39005" y="6013"/>
                    </a:lnTo>
                    <a:cubicBezTo>
                      <a:pt x="39827" y="6013"/>
                      <a:pt x="40577" y="6346"/>
                      <a:pt x="41124" y="6894"/>
                    </a:cubicBezTo>
                    <a:cubicBezTo>
                      <a:pt x="41672" y="7442"/>
                      <a:pt x="42005" y="8192"/>
                      <a:pt x="42005" y="9013"/>
                    </a:cubicBezTo>
                    <a:lnTo>
                      <a:pt x="42005" y="3013"/>
                    </a:lnTo>
                    <a:cubicBezTo>
                      <a:pt x="42005" y="2179"/>
                      <a:pt x="41672" y="1429"/>
                      <a:pt x="41124" y="881"/>
                    </a:cubicBezTo>
                    <a:cubicBezTo>
                      <a:pt x="40577" y="334"/>
                      <a:pt x="39827" y="0"/>
                      <a:pt x="390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8" name="Google Shape;74;p15">
                <a:extLst>
                  <a:ext uri="{FF2B5EF4-FFF2-40B4-BE49-F238E27FC236}">
                    <a16:creationId xmlns:a16="http://schemas.microsoft.com/office/drawing/2014/main" id="{33402812-8392-BC32-2E02-6CAB0F8B049C}"/>
                  </a:ext>
                </a:extLst>
              </p:cNvPr>
              <p:cNvSpPr txBox="1"/>
              <p:nvPr/>
            </p:nvSpPr>
            <p:spPr>
              <a:xfrm>
                <a:off x="3265721" y="2715750"/>
                <a:ext cx="1606413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1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72 школы</a:t>
                </a:r>
              </a:p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1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Оснащение, Интернет</a:t>
                </a:r>
              </a:p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100" dirty="0" err="1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Сферум</a:t>
                </a:r>
                <a:endParaRPr lang="ru-RU" sz="11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1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Апробация ЦОК</a:t>
                </a:r>
                <a:endParaRPr sz="11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9" name="Google Shape;75;p15">
                <a:extLst>
                  <a:ext uri="{FF2B5EF4-FFF2-40B4-BE49-F238E27FC236}">
                    <a16:creationId xmlns:a16="http://schemas.microsoft.com/office/drawing/2014/main" id="{4634B26C-685C-19F5-9FBC-A2183F43553C}"/>
                  </a:ext>
                </a:extLst>
              </p:cNvPr>
              <p:cNvSpPr txBox="1"/>
              <p:nvPr/>
            </p:nvSpPr>
            <p:spPr>
              <a:xfrm>
                <a:off x="3195450" y="2387425"/>
                <a:ext cx="1469700" cy="25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2021</a:t>
                </a:r>
                <a:endParaRPr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30" name="Google Shape;76;p15">
              <a:extLst>
                <a:ext uri="{FF2B5EF4-FFF2-40B4-BE49-F238E27FC236}">
                  <a16:creationId xmlns:a16="http://schemas.microsoft.com/office/drawing/2014/main" id="{345BC1F0-5E6A-8550-2B79-BBA5EBAD8CF9}"/>
                </a:ext>
              </a:extLst>
            </p:cNvPr>
            <p:cNvGrpSpPr/>
            <p:nvPr/>
          </p:nvGrpSpPr>
          <p:grpSpPr>
            <a:xfrm>
              <a:off x="8800283" y="2104906"/>
              <a:ext cx="2148857" cy="979497"/>
              <a:chOff x="2723278" y="1150750"/>
              <a:chExt cx="2148857" cy="979497"/>
            </a:xfrm>
          </p:grpSpPr>
          <p:sp>
            <p:nvSpPr>
              <p:cNvPr id="31" name="Google Shape;77;p15">
                <a:extLst>
                  <a:ext uri="{FF2B5EF4-FFF2-40B4-BE49-F238E27FC236}">
                    <a16:creationId xmlns:a16="http://schemas.microsoft.com/office/drawing/2014/main" id="{68F77CFE-D036-5880-8C53-72EFB0706BF3}"/>
                  </a:ext>
                </a:extLst>
              </p:cNvPr>
              <p:cNvSpPr/>
              <p:nvPr/>
            </p:nvSpPr>
            <p:spPr>
              <a:xfrm>
                <a:off x="2723278" y="1169328"/>
                <a:ext cx="1980694" cy="960919"/>
              </a:xfrm>
              <a:custGeom>
                <a:avLst/>
                <a:gdLst/>
                <a:ahLst/>
                <a:cxnLst/>
                <a:rect l="l" t="t" r="r" b="b"/>
                <a:pathLst>
                  <a:path w="51793" h="25127" extrusionOk="0">
                    <a:moveTo>
                      <a:pt x="18228" y="1"/>
                    </a:moveTo>
                    <a:cubicBezTo>
                      <a:pt x="16310" y="1"/>
                      <a:pt x="14715" y="1511"/>
                      <a:pt x="14657" y="3432"/>
                    </a:cubicBezTo>
                    <a:lnTo>
                      <a:pt x="14348" y="12588"/>
                    </a:lnTo>
                    <a:cubicBezTo>
                      <a:pt x="14312" y="13697"/>
                      <a:pt x="13396" y="14565"/>
                      <a:pt x="12283" y="14565"/>
                    </a:cubicBezTo>
                    <a:cubicBezTo>
                      <a:pt x="12261" y="14565"/>
                      <a:pt x="12239" y="14565"/>
                      <a:pt x="12216" y="14564"/>
                    </a:cubicBezTo>
                    <a:lnTo>
                      <a:pt x="8871" y="14457"/>
                    </a:lnTo>
                    <a:cubicBezTo>
                      <a:pt x="8121" y="14433"/>
                      <a:pt x="7466" y="14005"/>
                      <a:pt x="7132" y="13397"/>
                    </a:cubicBezTo>
                    <a:cubicBezTo>
                      <a:pt x="6501" y="12302"/>
                      <a:pt x="5334" y="11540"/>
                      <a:pt x="3965" y="11492"/>
                    </a:cubicBezTo>
                    <a:cubicBezTo>
                      <a:pt x="3921" y="11491"/>
                      <a:pt x="3877" y="11490"/>
                      <a:pt x="3833" y="11490"/>
                    </a:cubicBezTo>
                    <a:cubicBezTo>
                      <a:pt x="1808" y="11490"/>
                      <a:pt x="130" y="13084"/>
                      <a:pt x="60" y="15100"/>
                    </a:cubicBezTo>
                    <a:cubicBezTo>
                      <a:pt x="0" y="17160"/>
                      <a:pt x="1632" y="18886"/>
                      <a:pt x="3715" y="18958"/>
                    </a:cubicBezTo>
                    <a:cubicBezTo>
                      <a:pt x="3750" y="18959"/>
                      <a:pt x="3784" y="18959"/>
                      <a:pt x="3818" y="18959"/>
                    </a:cubicBezTo>
                    <a:cubicBezTo>
                      <a:pt x="5145" y="18959"/>
                      <a:pt x="6317" y="18288"/>
                      <a:pt x="7001" y="17267"/>
                    </a:cubicBezTo>
                    <a:cubicBezTo>
                      <a:pt x="7371" y="16690"/>
                      <a:pt x="8020" y="16325"/>
                      <a:pt x="8743" y="16325"/>
                    </a:cubicBezTo>
                    <a:cubicBezTo>
                      <a:pt x="8765" y="16325"/>
                      <a:pt x="8788" y="16326"/>
                      <a:pt x="8811" y="16326"/>
                    </a:cubicBezTo>
                    <a:lnTo>
                      <a:pt x="12157" y="16434"/>
                    </a:lnTo>
                    <a:cubicBezTo>
                      <a:pt x="13300" y="16469"/>
                      <a:pt x="14193" y="17410"/>
                      <a:pt x="14157" y="18541"/>
                    </a:cubicBezTo>
                    <a:lnTo>
                      <a:pt x="14097" y="20470"/>
                    </a:lnTo>
                    <a:cubicBezTo>
                      <a:pt x="14026" y="22434"/>
                      <a:pt x="15586" y="24077"/>
                      <a:pt x="17562" y="24137"/>
                    </a:cubicBezTo>
                    <a:lnTo>
                      <a:pt x="47459" y="25125"/>
                    </a:lnTo>
                    <a:cubicBezTo>
                      <a:pt x="47496" y="25126"/>
                      <a:pt x="47533" y="25127"/>
                      <a:pt x="47570" y="25127"/>
                    </a:cubicBezTo>
                    <a:cubicBezTo>
                      <a:pt x="49509" y="25127"/>
                      <a:pt x="51103" y="23612"/>
                      <a:pt x="51174" y="21696"/>
                    </a:cubicBezTo>
                    <a:lnTo>
                      <a:pt x="51733" y="4646"/>
                    </a:lnTo>
                    <a:cubicBezTo>
                      <a:pt x="51793" y="2694"/>
                      <a:pt x="50245" y="1051"/>
                      <a:pt x="48257" y="979"/>
                    </a:cubicBezTo>
                    <a:lnTo>
                      <a:pt x="18360" y="3"/>
                    </a:lnTo>
                    <a:cubicBezTo>
                      <a:pt x="18316" y="1"/>
                      <a:pt x="18271" y="1"/>
                      <a:pt x="18228" y="1"/>
                    </a:cubicBezTo>
                    <a:close/>
                  </a:path>
                </a:pathLst>
              </a:custGeom>
              <a:solidFill>
                <a:srgbClr val="B7B7B7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32" name="Google Shape;78;p15">
                <a:extLst>
                  <a:ext uri="{FF2B5EF4-FFF2-40B4-BE49-F238E27FC236}">
                    <a16:creationId xmlns:a16="http://schemas.microsoft.com/office/drawing/2014/main" id="{F4C010EF-13A4-F047-4B37-BFDAFD6AF4C6}"/>
                  </a:ext>
                </a:extLst>
              </p:cNvPr>
              <p:cNvSpPr/>
              <p:nvPr/>
            </p:nvSpPr>
            <p:spPr>
              <a:xfrm>
                <a:off x="4624272" y="1406505"/>
                <a:ext cx="177598" cy="256316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6026" extrusionOk="0">
                    <a:moveTo>
                      <a:pt x="0" y="1"/>
                    </a:moveTo>
                    <a:lnTo>
                      <a:pt x="0" y="6025"/>
                    </a:lnTo>
                    <a:lnTo>
                      <a:pt x="1643" y="6025"/>
                    </a:lnTo>
                    <a:cubicBezTo>
                      <a:pt x="3298" y="6025"/>
                      <a:pt x="4643" y="4668"/>
                      <a:pt x="4643" y="3013"/>
                    </a:cubicBezTo>
                    <a:cubicBezTo>
                      <a:pt x="4643" y="2179"/>
                      <a:pt x="4310" y="1429"/>
                      <a:pt x="3762" y="894"/>
                    </a:cubicBezTo>
                    <a:cubicBezTo>
                      <a:pt x="3215" y="346"/>
                      <a:pt x="2465" y="1"/>
                      <a:pt x="16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33" name="Google Shape;79;p15">
                <a:extLst>
                  <a:ext uri="{FF2B5EF4-FFF2-40B4-BE49-F238E27FC236}">
                    <a16:creationId xmlns:a16="http://schemas.microsoft.com/office/drawing/2014/main" id="{62D3B689-9933-A6C5-5412-8476D2CA0282}"/>
                  </a:ext>
                </a:extLst>
              </p:cNvPr>
              <p:cNvSpPr/>
              <p:nvPr/>
            </p:nvSpPr>
            <p:spPr>
              <a:xfrm>
                <a:off x="2725573" y="1151201"/>
                <a:ext cx="1939698" cy="923901"/>
              </a:xfrm>
              <a:custGeom>
                <a:avLst/>
                <a:gdLst/>
                <a:ahLst/>
                <a:cxnLst/>
                <a:rect l="l" t="t" r="r" b="b"/>
                <a:pathLst>
                  <a:path w="50721" h="24159" extrusionOk="0">
                    <a:moveTo>
                      <a:pt x="17597" y="1"/>
                    </a:moveTo>
                    <a:cubicBezTo>
                      <a:pt x="15633" y="1"/>
                      <a:pt x="14037" y="1596"/>
                      <a:pt x="14037" y="3561"/>
                    </a:cubicBezTo>
                    <a:lnTo>
                      <a:pt x="14037" y="12717"/>
                    </a:lnTo>
                    <a:cubicBezTo>
                      <a:pt x="14037" y="13848"/>
                      <a:pt x="13121" y="14764"/>
                      <a:pt x="11990" y="14764"/>
                    </a:cubicBezTo>
                    <a:lnTo>
                      <a:pt x="8692" y="14764"/>
                    </a:lnTo>
                    <a:cubicBezTo>
                      <a:pt x="7941" y="14764"/>
                      <a:pt x="7287" y="14360"/>
                      <a:pt x="6929" y="13764"/>
                    </a:cubicBezTo>
                    <a:cubicBezTo>
                      <a:pt x="6275" y="12681"/>
                      <a:pt x="5084" y="11966"/>
                      <a:pt x="3739" y="11966"/>
                    </a:cubicBezTo>
                    <a:cubicBezTo>
                      <a:pt x="1679" y="11966"/>
                      <a:pt x="0" y="13633"/>
                      <a:pt x="0" y="15693"/>
                    </a:cubicBezTo>
                    <a:cubicBezTo>
                      <a:pt x="0" y="17753"/>
                      <a:pt x="1679" y="19432"/>
                      <a:pt x="3739" y="19432"/>
                    </a:cubicBezTo>
                    <a:cubicBezTo>
                      <a:pt x="5084" y="19432"/>
                      <a:pt x="6275" y="18705"/>
                      <a:pt x="6929" y="17634"/>
                    </a:cubicBezTo>
                    <a:cubicBezTo>
                      <a:pt x="7287" y="17027"/>
                      <a:pt x="7941" y="16634"/>
                      <a:pt x="8692" y="16634"/>
                    </a:cubicBezTo>
                    <a:lnTo>
                      <a:pt x="11990" y="16634"/>
                    </a:lnTo>
                    <a:cubicBezTo>
                      <a:pt x="13121" y="16634"/>
                      <a:pt x="14037" y="17539"/>
                      <a:pt x="14037" y="18670"/>
                    </a:cubicBezTo>
                    <a:lnTo>
                      <a:pt x="14037" y="20598"/>
                    </a:lnTo>
                    <a:cubicBezTo>
                      <a:pt x="14037" y="22563"/>
                      <a:pt x="15633" y="24158"/>
                      <a:pt x="17597" y="24158"/>
                    </a:cubicBezTo>
                    <a:lnTo>
                      <a:pt x="47173" y="24158"/>
                    </a:lnTo>
                    <a:cubicBezTo>
                      <a:pt x="49137" y="24158"/>
                      <a:pt x="50721" y="22563"/>
                      <a:pt x="50721" y="20598"/>
                    </a:cubicBezTo>
                    <a:lnTo>
                      <a:pt x="50721" y="3561"/>
                    </a:lnTo>
                    <a:cubicBezTo>
                      <a:pt x="50721" y="1596"/>
                      <a:pt x="49137" y="1"/>
                      <a:pt x="47173" y="1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34" name="Google Shape;80;p15">
                <a:extLst>
                  <a:ext uri="{FF2B5EF4-FFF2-40B4-BE49-F238E27FC236}">
                    <a16:creationId xmlns:a16="http://schemas.microsoft.com/office/drawing/2014/main" id="{7D3AE2DB-F3E7-03B9-B874-BBDF9A77760D}"/>
                  </a:ext>
                </a:extLst>
              </p:cNvPr>
              <p:cNvSpPr/>
              <p:nvPr/>
            </p:nvSpPr>
            <p:spPr>
              <a:xfrm>
                <a:off x="2772533" y="1635195"/>
                <a:ext cx="209323" cy="232285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074" extrusionOk="0">
                    <a:moveTo>
                      <a:pt x="3037" y="1"/>
                    </a:moveTo>
                    <a:cubicBezTo>
                      <a:pt x="1358" y="1"/>
                      <a:pt x="0" y="1358"/>
                      <a:pt x="0" y="3037"/>
                    </a:cubicBezTo>
                    <a:cubicBezTo>
                      <a:pt x="0" y="4716"/>
                      <a:pt x="1358" y="6073"/>
                      <a:pt x="3037" y="6073"/>
                    </a:cubicBezTo>
                    <a:cubicBezTo>
                      <a:pt x="4715" y="6073"/>
                      <a:pt x="6073" y="4716"/>
                      <a:pt x="6073" y="3037"/>
                    </a:cubicBezTo>
                    <a:cubicBezTo>
                      <a:pt x="6073" y="1358"/>
                      <a:pt x="4715" y="1"/>
                      <a:pt x="3037" y="1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35" name="Google Shape;81;p15">
                <a:extLst>
                  <a:ext uri="{FF2B5EF4-FFF2-40B4-BE49-F238E27FC236}">
                    <a16:creationId xmlns:a16="http://schemas.microsoft.com/office/drawing/2014/main" id="{C119342F-B272-8205-AC0E-E0E0055B6938}"/>
                  </a:ext>
                </a:extLst>
              </p:cNvPr>
              <p:cNvSpPr/>
              <p:nvPr/>
            </p:nvSpPr>
            <p:spPr>
              <a:xfrm>
                <a:off x="3195458" y="1181162"/>
                <a:ext cx="1606414" cy="36873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8669" extrusionOk="0">
                    <a:moveTo>
                      <a:pt x="3001" y="0"/>
                    </a:moveTo>
                    <a:cubicBezTo>
                      <a:pt x="1465" y="0"/>
                      <a:pt x="191" y="1155"/>
                      <a:pt x="12" y="2655"/>
                    </a:cubicBezTo>
                    <a:cubicBezTo>
                      <a:pt x="0" y="2775"/>
                      <a:pt x="0" y="2894"/>
                      <a:pt x="0" y="3013"/>
                    </a:cubicBezTo>
                    <a:cubicBezTo>
                      <a:pt x="0" y="4668"/>
                      <a:pt x="1346" y="6013"/>
                      <a:pt x="3001" y="6013"/>
                    </a:cubicBezTo>
                    <a:lnTo>
                      <a:pt x="39005" y="6013"/>
                    </a:lnTo>
                    <a:cubicBezTo>
                      <a:pt x="39827" y="6013"/>
                      <a:pt x="40589" y="6358"/>
                      <a:pt x="41124" y="6894"/>
                    </a:cubicBezTo>
                    <a:cubicBezTo>
                      <a:pt x="41589" y="7358"/>
                      <a:pt x="41898" y="7978"/>
                      <a:pt x="41982" y="8668"/>
                    </a:cubicBezTo>
                    <a:lnTo>
                      <a:pt x="42005" y="8311"/>
                    </a:lnTo>
                    <a:lnTo>
                      <a:pt x="42005" y="3013"/>
                    </a:lnTo>
                    <a:cubicBezTo>
                      <a:pt x="42005" y="2179"/>
                      <a:pt x="41672" y="1429"/>
                      <a:pt x="41124" y="881"/>
                    </a:cubicBezTo>
                    <a:cubicBezTo>
                      <a:pt x="40589" y="346"/>
                      <a:pt x="39827" y="0"/>
                      <a:pt x="39005" y="0"/>
                    </a:cubicBezTo>
                    <a:close/>
                  </a:path>
                </a:pathLst>
              </a:custGeom>
              <a:solidFill>
                <a:srgbClr val="B7B7B7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36" name="Google Shape;82;p15">
                <a:extLst>
                  <a:ext uri="{FF2B5EF4-FFF2-40B4-BE49-F238E27FC236}">
                    <a16:creationId xmlns:a16="http://schemas.microsoft.com/office/drawing/2014/main" id="{AB48A901-EC91-76C9-DEE8-3A8C0A39517A}"/>
                  </a:ext>
                </a:extLst>
              </p:cNvPr>
              <p:cNvSpPr/>
              <p:nvPr/>
            </p:nvSpPr>
            <p:spPr>
              <a:xfrm>
                <a:off x="3195458" y="1150750"/>
                <a:ext cx="1606414" cy="383921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9026" extrusionOk="0">
                    <a:moveTo>
                      <a:pt x="3001" y="1"/>
                    </a:moveTo>
                    <a:cubicBezTo>
                      <a:pt x="1346" y="1"/>
                      <a:pt x="0" y="1346"/>
                      <a:pt x="0" y="3013"/>
                    </a:cubicBezTo>
                    <a:cubicBezTo>
                      <a:pt x="0" y="4668"/>
                      <a:pt x="1346" y="6014"/>
                      <a:pt x="3001" y="6014"/>
                    </a:cubicBezTo>
                    <a:lnTo>
                      <a:pt x="39005" y="6014"/>
                    </a:lnTo>
                    <a:cubicBezTo>
                      <a:pt x="39827" y="6014"/>
                      <a:pt x="40577" y="6359"/>
                      <a:pt x="41124" y="6907"/>
                    </a:cubicBezTo>
                    <a:cubicBezTo>
                      <a:pt x="41672" y="7442"/>
                      <a:pt x="42005" y="8192"/>
                      <a:pt x="42005" y="9026"/>
                    </a:cubicBezTo>
                    <a:lnTo>
                      <a:pt x="42005" y="3013"/>
                    </a:lnTo>
                    <a:cubicBezTo>
                      <a:pt x="42005" y="2180"/>
                      <a:pt x="41672" y="1430"/>
                      <a:pt x="41124" y="882"/>
                    </a:cubicBezTo>
                    <a:cubicBezTo>
                      <a:pt x="40577" y="346"/>
                      <a:pt x="39827" y="1"/>
                      <a:pt x="39005" y="1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37" name="Google Shape;83;p15">
                <a:extLst>
                  <a:ext uri="{FF2B5EF4-FFF2-40B4-BE49-F238E27FC236}">
                    <a16:creationId xmlns:a16="http://schemas.microsoft.com/office/drawing/2014/main" id="{D2927336-501D-FEAA-1F27-16D9E9198C2B}"/>
                  </a:ext>
                </a:extLst>
              </p:cNvPr>
              <p:cNvSpPr txBox="1"/>
              <p:nvPr/>
            </p:nvSpPr>
            <p:spPr>
              <a:xfrm>
                <a:off x="3265723" y="1475500"/>
                <a:ext cx="1606412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1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8 школ, 1 колледж</a:t>
                </a:r>
              </a:p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1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Оснащение, ЛВС</a:t>
                </a:r>
              </a:p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1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Аналитика</a:t>
                </a:r>
              </a:p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1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Цифровые помощники</a:t>
                </a:r>
                <a:endParaRPr sz="11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8" name="Google Shape;84;p15">
                <a:extLst>
                  <a:ext uri="{FF2B5EF4-FFF2-40B4-BE49-F238E27FC236}">
                    <a16:creationId xmlns:a16="http://schemas.microsoft.com/office/drawing/2014/main" id="{23C2941D-33E1-6865-BF39-97A7CF3D8FF4}"/>
                  </a:ext>
                </a:extLst>
              </p:cNvPr>
              <p:cNvSpPr txBox="1"/>
              <p:nvPr/>
            </p:nvSpPr>
            <p:spPr>
              <a:xfrm>
                <a:off x="3195450" y="1150750"/>
                <a:ext cx="1469700" cy="25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2023</a:t>
                </a:r>
                <a:endParaRPr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39" name="Google Shape;85;p15">
              <a:extLst>
                <a:ext uri="{FF2B5EF4-FFF2-40B4-BE49-F238E27FC236}">
                  <a16:creationId xmlns:a16="http://schemas.microsoft.com/office/drawing/2014/main" id="{C77EFBAF-9BB6-AD0D-7A5C-CD96A7ED7E38}"/>
                </a:ext>
              </a:extLst>
            </p:cNvPr>
            <p:cNvGrpSpPr/>
            <p:nvPr/>
          </p:nvGrpSpPr>
          <p:grpSpPr>
            <a:xfrm>
              <a:off x="7010842" y="1487056"/>
              <a:ext cx="2079971" cy="979046"/>
              <a:chOff x="933838" y="532900"/>
              <a:chExt cx="2079971" cy="979046"/>
            </a:xfrm>
          </p:grpSpPr>
          <p:sp>
            <p:nvSpPr>
              <p:cNvPr id="40" name="Google Shape;86;p15">
                <a:extLst>
                  <a:ext uri="{FF2B5EF4-FFF2-40B4-BE49-F238E27FC236}">
                    <a16:creationId xmlns:a16="http://schemas.microsoft.com/office/drawing/2014/main" id="{B17B4D55-6665-8937-6C17-EE506CC5D388}"/>
                  </a:ext>
                </a:extLst>
              </p:cNvPr>
              <p:cNvSpPr/>
              <p:nvPr/>
            </p:nvSpPr>
            <p:spPr>
              <a:xfrm>
                <a:off x="1033115" y="551027"/>
                <a:ext cx="1980694" cy="960919"/>
              </a:xfrm>
              <a:custGeom>
                <a:avLst/>
                <a:gdLst/>
                <a:ahLst/>
                <a:cxnLst/>
                <a:rect l="l" t="t" r="r" b="b"/>
                <a:pathLst>
                  <a:path w="51793" h="25127" extrusionOk="0">
                    <a:moveTo>
                      <a:pt x="33544" y="1"/>
                    </a:moveTo>
                    <a:cubicBezTo>
                      <a:pt x="33507" y="1"/>
                      <a:pt x="33470" y="1"/>
                      <a:pt x="33433" y="2"/>
                    </a:cubicBezTo>
                    <a:lnTo>
                      <a:pt x="3537" y="990"/>
                    </a:lnTo>
                    <a:cubicBezTo>
                      <a:pt x="1548" y="1050"/>
                      <a:pt x="0" y="2693"/>
                      <a:pt x="60" y="4658"/>
                    </a:cubicBezTo>
                    <a:lnTo>
                      <a:pt x="620" y="21695"/>
                    </a:lnTo>
                    <a:cubicBezTo>
                      <a:pt x="690" y="23611"/>
                      <a:pt x="2284" y="25126"/>
                      <a:pt x="4211" y="25126"/>
                    </a:cubicBezTo>
                    <a:cubicBezTo>
                      <a:pt x="4248" y="25126"/>
                      <a:pt x="4285" y="25126"/>
                      <a:pt x="4322" y="25124"/>
                    </a:cubicBezTo>
                    <a:lnTo>
                      <a:pt x="34231" y="24136"/>
                    </a:lnTo>
                    <a:cubicBezTo>
                      <a:pt x="36207" y="24077"/>
                      <a:pt x="37767" y="22434"/>
                      <a:pt x="37696" y="20469"/>
                    </a:cubicBezTo>
                    <a:lnTo>
                      <a:pt x="37636" y="18540"/>
                    </a:lnTo>
                    <a:cubicBezTo>
                      <a:pt x="37600" y="17409"/>
                      <a:pt x="38493" y="16469"/>
                      <a:pt x="39636" y="16433"/>
                    </a:cubicBezTo>
                    <a:lnTo>
                      <a:pt x="42982" y="16326"/>
                    </a:lnTo>
                    <a:cubicBezTo>
                      <a:pt x="43004" y="16325"/>
                      <a:pt x="43026" y="16325"/>
                      <a:pt x="43049" y="16325"/>
                    </a:cubicBezTo>
                    <a:cubicBezTo>
                      <a:pt x="43772" y="16325"/>
                      <a:pt x="44422" y="16700"/>
                      <a:pt x="44792" y="17266"/>
                    </a:cubicBezTo>
                    <a:cubicBezTo>
                      <a:pt x="45460" y="18291"/>
                      <a:pt x="46628" y="18959"/>
                      <a:pt x="47943" y="18959"/>
                    </a:cubicBezTo>
                    <a:cubicBezTo>
                      <a:pt x="47988" y="18959"/>
                      <a:pt x="48033" y="18959"/>
                      <a:pt x="48078" y="18957"/>
                    </a:cubicBezTo>
                    <a:cubicBezTo>
                      <a:pt x="50162" y="18886"/>
                      <a:pt x="51793" y="17159"/>
                      <a:pt x="51721" y="15099"/>
                    </a:cubicBezTo>
                    <a:cubicBezTo>
                      <a:pt x="51663" y="13077"/>
                      <a:pt x="49974" y="11490"/>
                      <a:pt x="47940" y="11490"/>
                    </a:cubicBezTo>
                    <a:cubicBezTo>
                      <a:pt x="47903" y="11490"/>
                      <a:pt x="47865" y="11491"/>
                      <a:pt x="47828" y="11492"/>
                    </a:cubicBezTo>
                    <a:cubicBezTo>
                      <a:pt x="46459" y="11539"/>
                      <a:pt x="45292" y="12301"/>
                      <a:pt x="44661" y="13397"/>
                    </a:cubicBezTo>
                    <a:cubicBezTo>
                      <a:pt x="44327" y="14004"/>
                      <a:pt x="43673" y="14433"/>
                      <a:pt x="42911" y="14456"/>
                    </a:cubicBezTo>
                    <a:lnTo>
                      <a:pt x="39577" y="14575"/>
                    </a:lnTo>
                    <a:cubicBezTo>
                      <a:pt x="39555" y="14576"/>
                      <a:pt x="39533" y="14577"/>
                      <a:pt x="39511" y="14577"/>
                    </a:cubicBezTo>
                    <a:cubicBezTo>
                      <a:pt x="38397" y="14577"/>
                      <a:pt x="37480" y="13697"/>
                      <a:pt x="37434" y="12599"/>
                    </a:cubicBezTo>
                    <a:lnTo>
                      <a:pt x="37136" y="3431"/>
                    </a:lnTo>
                    <a:cubicBezTo>
                      <a:pt x="37078" y="1515"/>
                      <a:pt x="35472" y="1"/>
                      <a:pt x="33544" y="1"/>
                    </a:cubicBezTo>
                    <a:close/>
                  </a:path>
                </a:pathLst>
              </a:custGeom>
              <a:solidFill>
                <a:srgbClr val="B7B7B7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1" name="Google Shape;87;p15">
                <a:extLst>
                  <a:ext uri="{FF2B5EF4-FFF2-40B4-BE49-F238E27FC236}">
                    <a16:creationId xmlns:a16="http://schemas.microsoft.com/office/drawing/2014/main" id="{8376C534-1AFF-1884-EE98-26F465CF8C73}"/>
                  </a:ext>
                </a:extLst>
              </p:cNvPr>
              <p:cNvSpPr/>
              <p:nvPr/>
            </p:nvSpPr>
            <p:spPr>
              <a:xfrm>
                <a:off x="933838" y="788897"/>
                <a:ext cx="177598" cy="256076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6014" extrusionOk="0">
                    <a:moveTo>
                      <a:pt x="3001" y="1"/>
                    </a:moveTo>
                    <a:cubicBezTo>
                      <a:pt x="2168" y="1"/>
                      <a:pt x="1417" y="334"/>
                      <a:pt x="882" y="882"/>
                    </a:cubicBezTo>
                    <a:cubicBezTo>
                      <a:pt x="334" y="1418"/>
                      <a:pt x="1" y="2180"/>
                      <a:pt x="1" y="3001"/>
                    </a:cubicBezTo>
                    <a:cubicBezTo>
                      <a:pt x="1" y="4668"/>
                      <a:pt x="1346" y="6014"/>
                      <a:pt x="3001" y="6014"/>
                    </a:cubicBezTo>
                    <a:lnTo>
                      <a:pt x="4644" y="6014"/>
                    </a:lnTo>
                    <a:lnTo>
                      <a:pt x="4644" y="1"/>
                    </a:lnTo>
                    <a:close/>
                  </a:path>
                </a:pathLst>
              </a:custGeom>
              <a:solidFill>
                <a:srgbClr val="EB7D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2" name="Google Shape;88;p15">
                <a:extLst>
                  <a:ext uri="{FF2B5EF4-FFF2-40B4-BE49-F238E27FC236}">
                    <a16:creationId xmlns:a16="http://schemas.microsoft.com/office/drawing/2014/main" id="{8F31C158-5351-8880-580C-F31B3D84A266}"/>
                  </a:ext>
                </a:extLst>
              </p:cNvPr>
              <p:cNvSpPr/>
              <p:nvPr/>
            </p:nvSpPr>
            <p:spPr>
              <a:xfrm>
                <a:off x="1071816" y="532900"/>
                <a:ext cx="1939277" cy="923862"/>
              </a:xfrm>
              <a:custGeom>
                <a:avLst/>
                <a:gdLst/>
                <a:ahLst/>
                <a:cxnLst/>
                <a:rect l="l" t="t" r="r" b="b"/>
                <a:pathLst>
                  <a:path w="50710" h="24158" extrusionOk="0">
                    <a:moveTo>
                      <a:pt x="3549" y="0"/>
                    </a:moveTo>
                    <a:cubicBezTo>
                      <a:pt x="1584" y="0"/>
                      <a:pt x="1" y="1595"/>
                      <a:pt x="1" y="3560"/>
                    </a:cubicBezTo>
                    <a:lnTo>
                      <a:pt x="1" y="20610"/>
                    </a:lnTo>
                    <a:cubicBezTo>
                      <a:pt x="1" y="22562"/>
                      <a:pt x="1584" y="24158"/>
                      <a:pt x="3549" y="24158"/>
                    </a:cubicBezTo>
                    <a:lnTo>
                      <a:pt x="33124" y="24158"/>
                    </a:lnTo>
                    <a:cubicBezTo>
                      <a:pt x="35088" y="24158"/>
                      <a:pt x="36684" y="22562"/>
                      <a:pt x="36684" y="20610"/>
                    </a:cubicBezTo>
                    <a:lnTo>
                      <a:pt x="36684" y="18669"/>
                    </a:lnTo>
                    <a:cubicBezTo>
                      <a:pt x="36684" y="17550"/>
                      <a:pt x="37600" y="16633"/>
                      <a:pt x="38720" y="16633"/>
                    </a:cubicBezTo>
                    <a:lnTo>
                      <a:pt x="42030" y="16633"/>
                    </a:lnTo>
                    <a:cubicBezTo>
                      <a:pt x="42780" y="16633"/>
                      <a:pt x="43435" y="17038"/>
                      <a:pt x="43792" y="17633"/>
                    </a:cubicBezTo>
                    <a:cubicBezTo>
                      <a:pt x="44447" y="18705"/>
                      <a:pt x="45625" y="19431"/>
                      <a:pt x="46983" y="19431"/>
                    </a:cubicBezTo>
                    <a:cubicBezTo>
                      <a:pt x="49042" y="19431"/>
                      <a:pt x="50709" y="17752"/>
                      <a:pt x="50709" y="15692"/>
                    </a:cubicBezTo>
                    <a:cubicBezTo>
                      <a:pt x="50709" y="13633"/>
                      <a:pt x="49042" y="11966"/>
                      <a:pt x="46983" y="11966"/>
                    </a:cubicBezTo>
                    <a:cubicBezTo>
                      <a:pt x="45625" y="11966"/>
                      <a:pt x="44447" y="12692"/>
                      <a:pt x="43792" y="13764"/>
                    </a:cubicBezTo>
                    <a:cubicBezTo>
                      <a:pt x="43435" y="14359"/>
                      <a:pt x="42780" y="14764"/>
                      <a:pt x="42030" y="14764"/>
                    </a:cubicBezTo>
                    <a:lnTo>
                      <a:pt x="38720" y="14764"/>
                    </a:lnTo>
                    <a:cubicBezTo>
                      <a:pt x="37600" y="14764"/>
                      <a:pt x="36684" y="13847"/>
                      <a:pt x="36684" y="12728"/>
                    </a:cubicBezTo>
                    <a:lnTo>
                      <a:pt x="36684" y="3560"/>
                    </a:lnTo>
                    <a:cubicBezTo>
                      <a:pt x="36684" y="1595"/>
                      <a:pt x="35088" y="0"/>
                      <a:pt x="33124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3" name="Google Shape;89;p15">
                <a:extLst>
                  <a:ext uri="{FF2B5EF4-FFF2-40B4-BE49-F238E27FC236}">
                    <a16:creationId xmlns:a16="http://schemas.microsoft.com/office/drawing/2014/main" id="{7DF6269B-D6CC-824F-DE7A-A91BD8B07C38}"/>
                  </a:ext>
                </a:extLst>
              </p:cNvPr>
              <p:cNvSpPr/>
              <p:nvPr/>
            </p:nvSpPr>
            <p:spPr>
              <a:xfrm>
                <a:off x="2772533" y="1016894"/>
                <a:ext cx="209323" cy="232706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085" extrusionOk="0">
                    <a:moveTo>
                      <a:pt x="3037" y="0"/>
                    </a:moveTo>
                    <a:cubicBezTo>
                      <a:pt x="1358" y="0"/>
                      <a:pt x="0" y="1370"/>
                      <a:pt x="0" y="3036"/>
                    </a:cubicBezTo>
                    <a:cubicBezTo>
                      <a:pt x="0" y="4715"/>
                      <a:pt x="1358" y="6084"/>
                      <a:pt x="3037" y="6084"/>
                    </a:cubicBezTo>
                    <a:cubicBezTo>
                      <a:pt x="4715" y="6084"/>
                      <a:pt x="6073" y="4715"/>
                      <a:pt x="6073" y="3036"/>
                    </a:cubicBezTo>
                    <a:cubicBezTo>
                      <a:pt x="6073" y="1370"/>
                      <a:pt x="4715" y="0"/>
                      <a:pt x="3037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4" name="Google Shape;90;p15">
                <a:extLst>
                  <a:ext uri="{FF2B5EF4-FFF2-40B4-BE49-F238E27FC236}">
                    <a16:creationId xmlns:a16="http://schemas.microsoft.com/office/drawing/2014/main" id="{B647B667-18E8-CDBF-065A-27CEFC5EDFE8}"/>
                  </a:ext>
                </a:extLst>
              </p:cNvPr>
              <p:cNvSpPr/>
              <p:nvPr/>
            </p:nvSpPr>
            <p:spPr>
              <a:xfrm>
                <a:off x="935214" y="562799"/>
                <a:ext cx="1606414" cy="36912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8669" extrusionOk="0">
                    <a:moveTo>
                      <a:pt x="3001" y="1"/>
                    </a:moveTo>
                    <a:cubicBezTo>
                      <a:pt x="2168" y="1"/>
                      <a:pt x="1417" y="346"/>
                      <a:pt x="882" y="882"/>
                    </a:cubicBezTo>
                    <a:cubicBezTo>
                      <a:pt x="334" y="1429"/>
                      <a:pt x="1" y="2180"/>
                      <a:pt x="1" y="3013"/>
                    </a:cubicBezTo>
                    <a:lnTo>
                      <a:pt x="1" y="8311"/>
                    </a:lnTo>
                    <a:lnTo>
                      <a:pt x="24" y="8668"/>
                    </a:lnTo>
                    <a:cubicBezTo>
                      <a:pt x="108" y="7978"/>
                      <a:pt x="417" y="7371"/>
                      <a:pt x="882" y="6894"/>
                    </a:cubicBezTo>
                    <a:cubicBezTo>
                      <a:pt x="1417" y="6359"/>
                      <a:pt x="2168" y="6013"/>
                      <a:pt x="3001" y="6013"/>
                    </a:cubicBezTo>
                    <a:lnTo>
                      <a:pt x="39006" y="6013"/>
                    </a:lnTo>
                    <a:cubicBezTo>
                      <a:pt x="40660" y="6013"/>
                      <a:pt x="42006" y="4668"/>
                      <a:pt x="42006" y="3013"/>
                    </a:cubicBezTo>
                    <a:cubicBezTo>
                      <a:pt x="42006" y="2894"/>
                      <a:pt x="42006" y="2775"/>
                      <a:pt x="41982" y="2656"/>
                    </a:cubicBezTo>
                    <a:cubicBezTo>
                      <a:pt x="41815" y="1168"/>
                      <a:pt x="40541" y="1"/>
                      <a:pt x="39006" y="1"/>
                    </a:cubicBezTo>
                    <a:close/>
                  </a:path>
                </a:pathLst>
              </a:custGeom>
              <a:solidFill>
                <a:srgbClr val="B7B7B7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5" name="Google Shape;91;p15">
                <a:extLst>
                  <a:ext uri="{FF2B5EF4-FFF2-40B4-BE49-F238E27FC236}">
                    <a16:creationId xmlns:a16="http://schemas.microsoft.com/office/drawing/2014/main" id="{B9904143-7BFF-B4D5-C179-13D34A6C9751}"/>
                  </a:ext>
                </a:extLst>
              </p:cNvPr>
              <p:cNvSpPr/>
              <p:nvPr/>
            </p:nvSpPr>
            <p:spPr>
              <a:xfrm>
                <a:off x="935214" y="532909"/>
                <a:ext cx="1606414" cy="3838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9014" extrusionOk="0">
                    <a:moveTo>
                      <a:pt x="3001" y="0"/>
                    </a:moveTo>
                    <a:cubicBezTo>
                      <a:pt x="2168" y="0"/>
                      <a:pt x="1417" y="334"/>
                      <a:pt x="882" y="881"/>
                    </a:cubicBezTo>
                    <a:cubicBezTo>
                      <a:pt x="334" y="1417"/>
                      <a:pt x="1" y="2167"/>
                      <a:pt x="1" y="3001"/>
                    </a:cubicBezTo>
                    <a:lnTo>
                      <a:pt x="1" y="9013"/>
                    </a:lnTo>
                    <a:cubicBezTo>
                      <a:pt x="1" y="8192"/>
                      <a:pt x="334" y="7430"/>
                      <a:pt x="882" y="6894"/>
                    </a:cubicBezTo>
                    <a:cubicBezTo>
                      <a:pt x="1417" y="6346"/>
                      <a:pt x="2168" y="6013"/>
                      <a:pt x="3001" y="6013"/>
                    </a:cubicBezTo>
                    <a:lnTo>
                      <a:pt x="39006" y="6013"/>
                    </a:lnTo>
                    <a:cubicBezTo>
                      <a:pt x="40660" y="6013"/>
                      <a:pt x="42006" y="4667"/>
                      <a:pt x="42006" y="3001"/>
                    </a:cubicBezTo>
                    <a:cubicBezTo>
                      <a:pt x="42006" y="1346"/>
                      <a:pt x="40660" y="0"/>
                      <a:pt x="39006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6" name="Google Shape;92;p15">
                <a:extLst>
                  <a:ext uri="{FF2B5EF4-FFF2-40B4-BE49-F238E27FC236}">
                    <a16:creationId xmlns:a16="http://schemas.microsoft.com/office/drawing/2014/main" id="{72FA3E26-F0BD-36B4-A7D0-95553B7F105D}"/>
                  </a:ext>
                </a:extLst>
              </p:cNvPr>
              <p:cNvSpPr txBox="1"/>
              <p:nvPr/>
            </p:nvSpPr>
            <p:spPr>
              <a:xfrm>
                <a:off x="1081172" y="857225"/>
                <a:ext cx="1473944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100" b="1" dirty="0">
                    <a:solidFill>
                      <a:schemeClr val="accent5"/>
                    </a:solidFill>
                    <a:latin typeface="Roboto"/>
                    <a:ea typeface="Roboto"/>
                    <a:cs typeface="Roboto"/>
                    <a:sym typeface="Roboto"/>
                  </a:rPr>
                  <a:t>Реализация проекта</a:t>
                </a:r>
              </a:p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1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100% по созданию условий</a:t>
                </a:r>
              </a:p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1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1 место по активности школ</a:t>
                </a:r>
                <a:endParaRPr sz="11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7" name="Google Shape;93;p15">
                <a:extLst>
                  <a:ext uri="{FF2B5EF4-FFF2-40B4-BE49-F238E27FC236}">
                    <a16:creationId xmlns:a16="http://schemas.microsoft.com/office/drawing/2014/main" id="{012ADCA6-BD56-C77C-0BE7-BC84CEDA0969}"/>
                  </a:ext>
                </a:extLst>
              </p:cNvPr>
              <p:cNvSpPr txBox="1"/>
              <p:nvPr/>
            </p:nvSpPr>
            <p:spPr>
              <a:xfrm>
                <a:off x="1071825" y="532900"/>
                <a:ext cx="1469700" cy="25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2024</a:t>
                </a:r>
                <a:endParaRPr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48" name="Google Shape;94;p15">
              <a:extLst>
                <a:ext uri="{FF2B5EF4-FFF2-40B4-BE49-F238E27FC236}">
                  <a16:creationId xmlns:a16="http://schemas.microsoft.com/office/drawing/2014/main" id="{3E4C00D7-49DC-008F-59EA-B7B2133E5DAD}"/>
                </a:ext>
              </a:extLst>
            </p:cNvPr>
            <p:cNvGrpSpPr/>
            <p:nvPr/>
          </p:nvGrpSpPr>
          <p:grpSpPr>
            <a:xfrm>
              <a:off x="7010842" y="2723245"/>
              <a:ext cx="2079971" cy="979077"/>
              <a:chOff x="933838" y="1769089"/>
              <a:chExt cx="2079971" cy="979077"/>
            </a:xfrm>
          </p:grpSpPr>
          <p:sp>
            <p:nvSpPr>
              <p:cNvPr id="49" name="Google Shape;95;p15">
                <a:extLst>
                  <a:ext uri="{FF2B5EF4-FFF2-40B4-BE49-F238E27FC236}">
                    <a16:creationId xmlns:a16="http://schemas.microsoft.com/office/drawing/2014/main" id="{6549A748-F888-DBD1-0AC3-02879449C6C6}"/>
                  </a:ext>
                </a:extLst>
              </p:cNvPr>
              <p:cNvSpPr/>
              <p:nvPr/>
            </p:nvSpPr>
            <p:spPr>
              <a:xfrm>
                <a:off x="1033115" y="1787667"/>
                <a:ext cx="1980694" cy="960499"/>
              </a:xfrm>
              <a:custGeom>
                <a:avLst/>
                <a:gdLst/>
                <a:ahLst/>
                <a:cxnLst/>
                <a:rect l="l" t="t" r="r" b="b"/>
                <a:pathLst>
                  <a:path w="51793" h="25116" extrusionOk="0">
                    <a:moveTo>
                      <a:pt x="33566" y="0"/>
                    </a:moveTo>
                    <a:cubicBezTo>
                      <a:pt x="33522" y="0"/>
                      <a:pt x="33478" y="1"/>
                      <a:pt x="33433" y="3"/>
                    </a:cubicBezTo>
                    <a:lnTo>
                      <a:pt x="3537" y="979"/>
                    </a:lnTo>
                    <a:cubicBezTo>
                      <a:pt x="1548" y="1050"/>
                      <a:pt x="0" y="2693"/>
                      <a:pt x="60" y="4646"/>
                    </a:cubicBezTo>
                    <a:lnTo>
                      <a:pt x="620" y="21684"/>
                    </a:lnTo>
                    <a:cubicBezTo>
                      <a:pt x="689" y="23604"/>
                      <a:pt x="2273" y="25115"/>
                      <a:pt x="4190" y="25115"/>
                    </a:cubicBezTo>
                    <a:cubicBezTo>
                      <a:pt x="4234" y="25115"/>
                      <a:pt x="4278" y="25114"/>
                      <a:pt x="4322" y="25113"/>
                    </a:cubicBezTo>
                    <a:lnTo>
                      <a:pt x="34231" y="24136"/>
                    </a:lnTo>
                    <a:cubicBezTo>
                      <a:pt x="36207" y="24065"/>
                      <a:pt x="37767" y="22422"/>
                      <a:pt x="37696" y="20469"/>
                    </a:cubicBezTo>
                    <a:lnTo>
                      <a:pt x="37636" y="18541"/>
                    </a:lnTo>
                    <a:cubicBezTo>
                      <a:pt x="37600" y="17409"/>
                      <a:pt x="38493" y="16469"/>
                      <a:pt x="39636" y="16433"/>
                    </a:cubicBezTo>
                    <a:lnTo>
                      <a:pt x="42982" y="16314"/>
                    </a:lnTo>
                    <a:cubicBezTo>
                      <a:pt x="43004" y="16313"/>
                      <a:pt x="43026" y="16313"/>
                      <a:pt x="43048" y="16313"/>
                    </a:cubicBezTo>
                    <a:cubicBezTo>
                      <a:pt x="43772" y="16313"/>
                      <a:pt x="44422" y="16689"/>
                      <a:pt x="44792" y="17267"/>
                    </a:cubicBezTo>
                    <a:cubicBezTo>
                      <a:pt x="45460" y="18280"/>
                      <a:pt x="46628" y="18948"/>
                      <a:pt x="47943" y="18948"/>
                    </a:cubicBezTo>
                    <a:cubicBezTo>
                      <a:pt x="47988" y="18948"/>
                      <a:pt x="48033" y="18947"/>
                      <a:pt x="48078" y="18945"/>
                    </a:cubicBezTo>
                    <a:cubicBezTo>
                      <a:pt x="50162" y="18886"/>
                      <a:pt x="51793" y="17159"/>
                      <a:pt x="51721" y="15100"/>
                    </a:cubicBezTo>
                    <a:cubicBezTo>
                      <a:pt x="51663" y="13084"/>
                      <a:pt x="49985" y="11490"/>
                      <a:pt x="47961" y="11490"/>
                    </a:cubicBezTo>
                    <a:cubicBezTo>
                      <a:pt x="47916" y="11490"/>
                      <a:pt x="47872" y="11491"/>
                      <a:pt x="47828" y="11492"/>
                    </a:cubicBezTo>
                    <a:cubicBezTo>
                      <a:pt x="46459" y="11540"/>
                      <a:pt x="45292" y="12290"/>
                      <a:pt x="44661" y="13397"/>
                    </a:cubicBezTo>
                    <a:cubicBezTo>
                      <a:pt x="44327" y="14004"/>
                      <a:pt x="43673" y="14433"/>
                      <a:pt x="42911" y="14457"/>
                    </a:cubicBezTo>
                    <a:lnTo>
                      <a:pt x="39577" y="14564"/>
                    </a:lnTo>
                    <a:cubicBezTo>
                      <a:pt x="39554" y="14565"/>
                      <a:pt x="39532" y="14565"/>
                      <a:pt x="39510" y="14565"/>
                    </a:cubicBezTo>
                    <a:cubicBezTo>
                      <a:pt x="38397" y="14565"/>
                      <a:pt x="37480" y="13696"/>
                      <a:pt x="37434" y="12587"/>
                    </a:cubicBezTo>
                    <a:lnTo>
                      <a:pt x="37136" y="3432"/>
                    </a:lnTo>
                    <a:cubicBezTo>
                      <a:pt x="37078" y="1511"/>
                      <a:pt x="35484" y="0"/>
                      <a:pt x="33566" y="0"/>
                    </a:cubicBezTo>
                    <a:close/>
                  </a:path>
                </a:pathLst>
              </a:custGeom>
              <a:solidFill>
                <a:srgbClr val="B7B7B7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0" name="Google Shape;96;p15">
                <a:extLst>
                  <a:ext uri="{FF2B5EF4-FFF2-40B4-BE49-F238E27FC236}">
                    <a16:creationId xmlns:a16="http://schemas.microsoft.com/office/drawing/2014/main" id="{CB8333FC-1F1F-9CDD-0C6B-14F7CAB88AD7}"/>
                  </a:ext>
                </a:extLst>
              </p:cNvPr>
              <p:cNvSpPr/>
              <p:nvPr/>
            </p:nvSpPr>
            <p:spPr>
              <a:xfrm>
                <a:off x="933838" y="2025120"/>
                <a:ext cx="177598" cy="256034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6013" extrusionOk="0">
                    <a:moveTo>
                      <a:pt x="3001" y="0"/>
                    </a:moveTo>
                    <a:cubicBezTo>
                      <a:pt x="2168" y="0"/>
                      <a:pt x="1417" y="346"/>
                      <a:pt x="882" y="881"/>
                    </a:cubicBezTo>
                    <a:cubicBezTo>
                      <a:pt x="334" y="1429"/>
                      <a:pt x="1" y="2179"/>
                      <a:pt x="1" y="3013"/>
                    </a:cubicBezTo>
                    <a:cubicBezTo>
                      <a:pt x="1" y="4668"/>
                      <a:pt x="1346" y="6013"/>
                      <a:pt x="3001" y="6013"/>
                    </a:cubicBezTo>
                    <a:lnTo>
                      <a:pt x="4644" y="6013"/>
                    </a:lnTo>
                    <a:lnTo>
                      <a:pt x="4644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1" name="Google Shape;97;p15">
                <a:extLst>
                  <a:ext uri="{FF2B5EF4-FFF2-40B4-BE49-F238E27FC236}">
                    <a16:creationId xmlns:a16="http://schemas.microsoft.com/office/drawing/2014/main" id="{13FDF976-971F-8C48-270A-7C8A61409B75}"/>
                  </a:ext>
                </a:extLst>
              </p:cNvPr>
              <p:cNvSpPr/>
              <p:nvPr/>
            </p:nvSpPr>
            <p:spPr>
              <a:xfrm>
                <a:off x="1071816" y="1769540"/>
                <a:ext cx="1939277" cy="923442"/>
              </a:xfrm>
              <a:custGeom>
                <a:avLst/>
                <a:gdLst/>
                <a:ahLst/>
                <a:cxnLst/>
                <a:rect l="l" t="t" r="r" b="b"/>
                <a:pathLst>
                  <a:path w="50710" h="24147" extrusionOk="0">
                    <a:moveTo>
                      <a:pt x="3549" y="0"/>
                    </a:moveTo>
                    <a:cubicBezTo>
                      <a:pt x="1584" y="0"/>
                      <a:pt x="1" y="1596"/>
                      <a:pt x="1" y="3548"/>
                    </a:cubicBezTo>
                    <a:lnTo>
                      <a:pt x="1" y="20598"/>
                    </a:lnTo>
                    <a:cubicBezTo>
                      <a:pt x="1" y="22563"/>
                      <a:pt x="1584" y="24146"/>
                      <a:pt x="3549" y="24146"/>
                    </a:cubicBezTo>
                    <a:lnTo>
                      <a:pt x="33124" y="24146"/>
                    </a:lnTo>
                    <a:cubicBezTo>
                      <a:pt x="35088" y="24146"/>
                      <a:pt x="36684" y="22563"/>
                      <a:pt x="36684" y="20598"/>
                    </a:cubicBezTo>
                    <a:lnTo>
                      <a:pt x="36684" y="18669"/>
                    </a:lnTo>
                    <a:cubicBezTo>
                      <a:pt x="36684" y="17538"/>
                      <a:pt x="37600" y="16621"/>
                      <a:pt x="38720" y="16621"/>
                    </a:cubicBezTo>
                    <a:lnTo>
                      <a:pt x="42030" y="16621"/>
                    </a:lnTo>
                    <a:cubicBezTo>
                      <a:pt x="42780" y="16621"/>
                      <a:pt x="43435" y="17026"/>
                      <a:pt x="43792" y="17633"/>
                    </a:cubicBezTo>
                    <a:cubicBezTo>
                      <a:pt x="44447" y="18705"/>
                      <a:pt x="45625" y="19419"/>
                      <a:pt x="46983" y="19419"/>
                    </a:cubicBezTo>
                    <a:cubicBezTo>
                      <a:pt x="49042" y="19419"/>
                      <a:pt x="50709" y="17753"/>
                      <a:pt x="50709" y="15693"/>
                    </a:cubicBezTo>
                    <a:cubicBezTo>
                      <a:pt x="50709" y="13633"/>
                      <a:pt x="49042" y="11954"/>
                      <a:pt x="46983" y="11954"/>
                    </a:cubicBezTo>
                    <a:cubicBezTo>
                      <a:pt x="45625" y="11954"/>
                      <a:pt x="44447" y="12680"/>
                      <a:pt x="43792" y="13752"/>
                    </a:cubicBezTo>
                    <a:cubicBezTo>
                      <a:pt x="43435" y="14359"/>
                      <a:pt x="42780" y="14764"/>
                      <a:pt x="42030" y="14764"/>
                    </a:cubicBezTo>
                    <a:lnTo>
                      <a:pt x="38720" y="14764"/>
                    </a:lnTo>
                    <a:cubicBezTo>
                      <a:pt x="37600" y="14764"/>
                      <a:pt x="36684" y="13847"/>
                      <a:pt x="36684" y="12716"/>
                    </a:cubicBezTo>
                    <a:lnTo>
                      <a:pt x="36684" y="3548"/>
                    </a:lnTo>
                    <a:cubicBezTo>
                      <a:pt x="36684" y="1596"/>
                      <a:pt x="35088" y="0"/>
                      <a:pt x="33124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2" name="Google Shape;98;p15">
                <a:extLst>
                  <a:ext uri="{FF2B5EF4-FFF2-40B4-BE49-F238E27FC236}">
                    <a16:creationId xmlns:a16="http://schemas.microsoft.com/office/drawing/2014/main" id="{90BCEE2A-C5FC-AA4B-4E9B-77927C5A8773}"/>
                  </a:ext>
                </a:extLst>
              </p:cNvPr>
              <p:cNvSpPr/>
              <p:nvPr/>
            </p:nvSpPr>
            <p:spPr>
              <a:xfrm>
                <a:off x="2772533" y="2253534"/>
                <a:ext cx="209323" cy="232247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073" extrusionOk="0">
                    <a:moveTo>
                      <a:pt x="3037" y="1"/>
                    </a:moveTo>
                    <a:cubicBezTo>
                      <a:pt x="1358" y="1"/>
                      <a:pt x="0" y="1358"/>
                      <a:pt x="0" y="3037"/>
                    </a:cubicBezTo>
                    <a:cubicBezTo>
                      <a:pt x="0" y="4716"/>
                      <a:pt x="1358" y="6073"/>
                      <a:pt x="3037" y="6073"/>
                    </a:cubicBezTo>
                    <a:cubicBezTo>
                      <a:pt x="4715" y="6073"/>
                      <a:pt x="6073" y="4716"/>
                      <a:pt x="6073" y="3037"/>
                    </a:cubicBezTo>
                    <a:cubicBezTo>
                      <a:pt x="6073" y="1358"/>
                      <a:pt x="4715" y="1"/>
                      <a:pt x="30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3" name="Google Shape;99;p15">
                <a:extLst>
                  <a:ext uri="{FF2B5EF4-FFF2-40B4-BE49-F238E27FC236}">
                    <a16:creationId xmlns:a16="http://schemas.microsoft.com/office/drawing/2014/main" id="{AF8FDB82-D4D5-A563-4826-21E16A54F690}"/>
                  </a:ext>
                </a:extLst>
              </p:cNvPr>
              <p:cNvSpPr/>
              <p:nvPr/>
            </p:nvSpPr>
            <p:spPr>
              <a:xfrm>
                <a:off x="935214" y="1799534"/>
                <a:ext cx="1606414" cy="368572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8656" extrusionOk="0">
                    <a:moveTo>
                      <a:pt x="3001" y="0"/>
                    </a:moveTo>
                    <a:cubicBezTo>
                      <a:pt x="2168" y="0"/>
                      <a:pt x="1417" y="333"/>
                      <a:pt x="882" y="881"/>
                    </a:cubicBezTo>
                    <a:cubicBezTo>
                      <a:pt x="334" y="1429"/>
                      <a:pt x="1" y="2179"/>
                      <a:pt x="1" y="3012"/>
                    </a:cubicBezTo>
                    <a:lnTo>
                      <a:pt x="1" y="8311"/>
                    </a:lnTo>
                    <a:lnTo>
                      <a:pt x="24" y="8656"/>
                    </a:lnTo>
                    <a:cubicBezTo>
                      <a:pt x="108" y="7977"/>
                      <a:pt x="417" y="7358"/>
                      <a:pt x="882" y="6894"/>
                    </a:cubicBezTo>
                    <a:cubicBezTo>
                      <a:pt x="1417" y="6346"/>
                      <a:pt x="2168" y="6013"/>
                      <a:pt x="3001" y="6013"/>
                    </a:cubicBezTo>
                    <a:lnTo>
                      <a:pt x="39006" y="6013"/>
                    </a:lnTo>
                    <a:cubicBezTo>
                      <a:pt x="40660" y="6013"/>
                      <a:pt x="42006" y="4667"/>
                      <a:pt x="42006" y="3012"/>
                    </a:cubicBezTo>
                    <a:cubicBezTo>
                      <a:pt x="42006" y="2881"/>
                      <a:pt x="42006" y="2774"/>
                      <a:pt x="41982" y="2655"/>
                    </a:cubicBezTo>
                    <a:cubicBezTo>
                      <a:pt x="41815" y="1155"/>
                      <a:pt x="40541" y="0"/>
                      <a:pt x="39006" y="0"/>
                    </a:cubicBezTo>
                    <a:close/>
                  </a:path>
                </a:pathLst>
              </a:custGeom>
              <a:solidFill>
                <a:srgbClr val="B7B7B7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4" name="Google Shape;100;p15">
                <a:extLst>
                  <a:ext uri="{FF2B5EF4-FFF2-40B4-BE49-F238E27FC236}">
                    <a16:creationId xmlns:a16="http://schemas.microsoft.com/office/drawing/2014/main" id="{1C48B046-6FF7-9539-E2E0-1732517AAAF9}"/>
                  </a:ext>
                </a:extLst>
              </p:cNvPr>
              <p:cNvSpPr/>
              <p:nvPr/>
            </p:nvSpPr>
            <p:spPr>
              <a:xfrm>
                <a:off x="935214" y="1769089"/>
                <a:ext cx="1606414" cy="384327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9026" extrusionOk="0">
                    <a:moveTo>
                      <a:pt x="3001" y="1"/>
                    </a:moveTo>
                    <a:cubicBezTo>
                      <a:pt x="2168" y="1"/>
                      <a:pt x="1417" y="334"/>
                      <a:pt x="882" y="882"/>
                    </a:cubicBezTo>
                    <a:cubicBezTo>
                      <a:pt x="334" y="1429"/>
                      <a:pt x="1" y="2179"/>
                      <a:pt x="1" y="3013"/>
                    </a:cubicBezTo>
                    <a:lnTo>
                      <a:pt x="1" y="9026"/>
                    </a:lnTo>
                    <a:cubicBezTo>
                      <a:pt x="1" y="8192"/>
                      <a:pt x="334" y="7442"/>
                      <a:pt x="882" y="6894"/>
                    </a:cubicBezTo>
                    <a:cubicBezTo>
                      <a:pt x="1417" y="6359"/>
                      <a:pt x="2168" y="6013"/>
                      <a:pt x="3001" y="6013"/>
                    </a:cubicBezTo>
                    <a:lnTo>
                      <a:pt x="39006" y="6013"/>
                    </a:lnTo>
                    <a:cubicBezTo>
                      <a:pt x="40660" y="6013"/>
                      <a:pt x="42006" y="4668"/>
                      <a:pt x="42006" y="3013"/>
                    </a:cubicBezTo>
                    <a:cubicBezTo>
                      <a:pt x="42006" y="1346"/>
                      <a:pt x="40660" y="1"/>
                      <a:pt x="390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5" name="Google Shape;101;p15">
                <a:extLst>
                  <a:ext uri="{FF2B5EF4-FFF2-40B4-BE49-F238E27FC236}">
                    <a16:creationId xmlns:a16="http://schemas.microsoft.com/office/drawing/2014/main" id="{3F1A9303-54FB-0469-8421-88B1110B906B}"/>
                  </a:ext>
                </a:extLst>
              </p:cNvPr>
              <p:cNvSpPr txBox="1"/>
              <p:nvPr/>
            </p:nvSpPr>
            <p:spPr>
              <a:xfrm>
                <a:off x="1081172" y="2097663"/>
                <a:ext cx="1761275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1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43 школы</a:t>
                </a:r>
              </a:p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1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Оснащение</a:t>
                </a:r>
              </a:p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1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ЛВС</a:t>
                </a:r>
              </a:p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1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ЕСПД</a:t>
                </a:r>
              </a:p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1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Моя школа</a:t>
                </a:r>
                <a:endParaRPr sz="11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" name="Google Shape;102;p15">
                <a:extLst>
                  <a:ext uri="{FF2B5EF4-FFF2-40B4-BE49-F238E27FC236}">
                    <a16:creationId xmlns:a16="http://schemas.microsoft.com/office/drawing/2014/main" id="{9C140ECD-A6C8-EEAA-33A4-2997B43878B0}"/>
                  </a:ext>
                </a:extLst>
              </p:cNvPr>
              <p:cNvSpPr txBox="1"/>
              <p:nvPr/>
            </p:nvSpPr>
            <p:spPr>
              <a:xfrm>
                <a:off x="1071825" y="1769313"/>
                <a:ext cx="1469700" cy="25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2022</a:t>
                </a:r>
                <a:endParaRPr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57" name="Google Shape;103;p15">
              <a:extLst>
                <a:ext uri="{FF2B5EF4-FFF2-40B4-BE49-F238E27FC236}">
                  <a16:creationId xmlns:a16="http://schemas.microsoft.com/office/drawing/2014/main" id="{11C2D68A-0A0F-D635-4393-392786409395}"/>
                </a:ext>
              </a:extLst>
            </p:cNvPr>
            <p:cNvGrpSpPr/>
            <p:nvPr/>
          </p:nvGrpSpPr>
          <p:grpSpPr>
            <a:xfrm>
              <a:off x="7010842" y="3959877"/>
              <a:ext cx="2079971" cy="979046"/>
              <a:chOff x="933838" y="3005721"/>
              <a:chExt cx="2079971" cy="979046"/>
            </a:xfrm>
          </p:grpSpPr>
          <p:sp>
            <p:nvSpPr>
              <p:cNvPr id="58" name="Google Shape;104;p15">
                <a:extLst>
                  <a:ext uri="{FF2B5EF4-FFF2-40B4-BE49-F238E27FC236}">
                    <a16:creationId xmlns:a16="http://schemas.microsoft.com/office/drawing/2014/main" id="{1C3BC226-1C59-7226-9149-E08D1B7FDF5D}"/>
                  </a:ext>
                </a:extLst>
              </p:cNvPr>
              <p:cNvSpPr/>
              <p:nvPr/>
            </p:nvSpPr>
            <p:spPr>
              <a:xfrm>
                <a:off x="1033115" y="3023886"/>
                <a:ext cx="1980694" cy="960881"/>
              </a:xfrm>
              <a:custGeom>
                <a:avLst/>
                <a:gdLst/>
                <a:ahLst/>
                <a:cxnLst/>
                <a:rect l="l" t="t" r="r" b="b"/>
                <a:pathLst>
                  <a:path w="51793" h="25126" extrusionOk="0">
                    <a:moveTo>
                      <a:pt x="33544" y="0"/>
                    </a:moveTo>
                    <a:cubicBezTo>
                      <a:pt x="33507" y="0"/>
                      <a:pt x="33470" y="1"/>
                      <a:pt x="33433" y="2"/>
                    </a:cubicBezTo>
                    <a:lnTo>
                      <a:pt x="3537" y="990"/>
                    </a:lnTo>
                    <a:cubicBezTo>
                      <a:pt x="1548" y="1050"/>
                      <a:pt x="0" y="2693"/>
                      <a:pt x="60" y="4657"/>
                    </a:cubicBezTo>
                    <a:lnTo>
                      <a:pt x="620" y="21695"/>
                    </a:lnTo>
                    <a:cubicBezTo>
                      <a:pt x="690" y="23611"/>
                      <a:pt x="2284" y="25126"/>
                      <a:pt x="4211" y="25126"/>
                    </a:cubicBezTo>
                    <a:cubicBezTo>
                      <a:pt x="4248" y="25126"/>
                      <a:pt x="4285" y="25125"/>
                      <a:pt x="4322" y="25124"/>
                    </a:cubicBezTo>
                    <a:lnTo>
                      <a:pt x="34231" y="24136"/>
                    </a:lnTo>
                    <a:cubicBezTo>
                      <a:pt x="36207" y="24076"/>
                      <a:pt x="37767" y="22433"/>
                      <a:pt x="37696" y="20469"/>
                    </a:cubicBezTo>
                    <a:lnTo>
                      <a:pt x="37636" y="18540"/>
                    </a:lnTo>
                    <a:cubicBezTo>
                      <a:pt x="37600" y="17409"/>
                      <a:pt x="38493" y="16468"/>
                      <a:pt x="39636" y="16433"/>
                    </a:cubicBezTo>
                    <a:lnTo>
                      <a:pt x="42982" y="16325"/>
                    </a:lnTo>
                    <a:cubicBezTo>
                      <a:pt x="43004" y="16325"/>
                      <a:pt x="43026" y="16324"/>
                      <a:pt x="43049" y="16324"/>
                    </a:cubicBezTo>
                    <a:cubicBezTo>
                      <a:pt x="43772" y="16324"/>
                      <a:pt x="44422" y="16700"/>
                      <a:pt x="44792" y="17266"/>
                    </a:cubicBezTo>
                    <a:cubicBezTo>
                      <a:pt x="45460" y="18291"/>
                      <a:pt x="46628" y="18959"/>
                      <a:pt x="47943" y="18959"/>
                    </a:cubicBezTo>
                    <a:cubicBezTo>
                      <a:pt x="47988" y="18959"/>
                      <a:pt x="48033" y="18958"/>
                      <a:pt x="48078" y="18957"/>
                    </a:cubicBezTo>
                    <a:cubicBezTo>
                      <a:pt x="50162" y="18885"/>
                      <a:pt x="51793" y="17159"/>
                      <a:pt x="51721" y="15099"/>
                    </a:cubicBezTo>
                    <a:cubicBezTo>
                      <a:pt x="51663" y="13076"/>
                      <a:pt x="49974" y="11490"/>
                      <a:pt x="47940" y="11490"/>
                    </a:cubicBezTo>
                    <a:cubicBezTo>
                      <a:pt x="47903" y="11490"/>
                      <a:pt x="47865" y="11490"/>
                      <a:pt x="47828" y="11491"/>
                    </a:cubicBezTo>
                    <a:cubicBezTo>
                      <a:pt x="46459" y="11539"/>
                      <a:pt x="45292" y="12301"/>
                      <a:pt x="44661" y="13396"/>
                    </a:cubicBezTo>
                    <a:cubicBezTo>
                      <a:pt x="44327" y="14004"/>
                      <a:pt x="43673" y="14432"/>
                      <a:pt x="42911" y="14456"/>
                    </a:cubicBezTo>
                    <a:lnTo>
                      <a:pt x="39577" y="14575"/>
                    </a:lnTo>
                    <a:cubicBezTo>
                      <a:pt x="39555" y="14576"/>
                      <a:pt x="39533" y="14576"/>
                      <a:pt x="39511" y="14576"/>
                    </a:cubicBezTo>
                    <a:cubicBezTo>
                      <a:pt x="38397" y="14576"/>
                      <a:pt x="37480" y="13696"/>
                      <a:pt x="37434" y="12599"/>
                    </a:cubicBezTo>
                    <a:lnTo>
                      <a:pt x="37136" y="3431"/>
                    </a:lnTo>
                    <a:cubicBezTo>
                      <a:pt x="37078" y="1515"/>
                      <a:pt x="35472" y="0"/>
                      <a:pt x="33544" y="0"/>
                    </a:cubicBezTo>
                    <a:close/>
                  </a:path>
                </a:pathLst>
              </a:custGeom>
              <a:solidFill>
                <a:srgbClr val="B7B7B7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9" name="Google Shape;105;p15">
                <a:extLst>
                  <a:ext uri="{FF2B5EF4-FFF2-40B4-BE49-F238E27FC236}">
                    <a16:creationId xmlns:a16="http://schemas.microsoft.com/office/drawing/2014/main" id="{1619C10A-81D5-2C77-5873-6028E923F539}"/>
                  </a:ext>
                </a:extLst>
              </p:cNvPr>
              <p:cNvSpPr/>
              <p:nvPr/>
            </p:nvSpPr>
            <p:spPr>
              <a:xfrm>
                <a:off x="933838" y="3261739"/>
                <a:ext cx="177598" cy="256061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6014" extrusionOk="0">
                    <a:moveTo>
                      <a:pt x="3001" y="1"/>
                    </a:moveTo>
                    <a:cubicBezTo>
                      <a:pt x="2168" y="1"/>
                      <a:pt x="1417" y="334"/>
                      <a:pt x="882" y="882"/>
                    </a:cubicBezTo>
                    <a:cubicBezTo>
                      <a:pt x="334" y="1417"/>
                      <a:pt x="1" y="2179"/>
                      <a:pt x="1" y="3001"/>
                    </a:cubicBezTo>
                    <a:cubicBezTo>
                      <a:pt x="1" y="4668"/>
                      <a:pt x="1346" y="6013"/>
                      <a:pt x="3001" y="6013"/>
                    </a:cubicBezTo>
                    <a:lnTo>
                      <a:pt x="4644" y="6013"/>
                    </a:lnTo>
                    <a:lnTo>
                      <a:pt x="4644" y="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0" name="Google Shape;106;p15">
                <a:extLst>
                  <a:ext uri="{FF2B5EF4-FFF2-40B4-BE49-F238E27FC236}">
                    <a16:creationId xmlns:a16="http://schemas.microsoft.com/office/drawing/2014/main" id="{B812F481-95CA-46AC-B3E0-14879917BDE3}"/>
                  </a:ext>
                </a:extLst>
              </p:cNvPr>
              <p:cNvSpPr/>
              <p:nvPr/>
            </p:nvSpPr>
            <p:spPr>
              <a:xfrm>
                <a:off x="1071816" y="3005721"/>
                <a:ext cx="1939277" cy="923901"/>
              </a:xfrm>
              <a:custGeom>
                <a:avLst/>
                <a:gdLst/>
                <a:ahLst/>
                <a:cxnLst/>
                <a:rect l="l" t="t" r="r" b="b"/>
                <a:pathLst>
                  <a:path w="50710" h="24159" extrusionOk="0">
                    <a:moveTo>
                      <a:pt x="3549" y="1"/>
                    </a:moveTo>
                    <a:cubicBezTo>
                      <a:pt x="1584" y="1"/>
                      <a:pt x="1" y="1596"/>
                      <a:pt x="1" y="3561"/>
                    </a:cubicBezTo>
                    <a:lnTo>
                      <a:pt x="1" y="20610"/>
                    </a:lnTo>
                    <a:cubicBezTo>
                      <a:pt x="1" y="22563"/>
                      <a:pt x="1584" y="24158"/>
                      <a:pt x="3549" y="24158"/>
                    </a:cubicBezTo>
                    <a:lnTo>
                      <a:pt x="33124" y="24158"/>
                    </a:lnTo>
                    <a:cubicBezTo>
                      <a:pt x="35088" y="24158"/>
                      <a:pt x="36684" y="22563"/>
                      <a:pt x="36684" y="20610"/>
                    </a:cubicBezTo>
                    <a:lnTo>
                      <a:pt x="36684" y="18670"/>
                    </a:lnTo>
                    <a:cubicBezTo>
                      <a:pt x="36684" y="17550"/>
                      <a:pt x="37600" y="16634"/>
                      <a:pt x="38720" y="16634"/>
                    </a:cubicBezTo>
                    <a:lnTo>
                      <a:pt x="42030" y="16634"/>
                    </a:lnTo>
                    <a:cubicBezTo>
                      <a:pt x="42780" y="16634"/>
                      <a:pt x="43435" y="17039"/>
                      <a:pt x="43792" y="17634"/>
                    </a:cubicBezTo>
                    <a:cubicBezTo>
                      <a:pt x="44447" y="18705"/>
                      <a:pt x="45625" y="19432"/>
                      <a:pt x="46983" y="19432"/>
                    </a:cubicBezTo>
                    <a:cubicBezTo>
                      <a:pt x="49042" y="19432"/>
                      <a:pt x="50709" y="17765"/>
                      <a:pt x="50709" y="15693"/>
                    </a:cubicBezTo>
                    <a:cubicBezTo>
                      <a:pt x="50709" y="13633"/>
                      <a:pt x="49042" y="11966"/>
                      <a:pt x="46983" y="11966"/>
                    </a:cubicBezTo>
                    <a:cubicBezTo>
                      <a:pt x="45625" y="11966"/>
                      <a:pt x="44447" y="12693"/>
                      <a:pt x="43792" y="13764"/>
                    </a:cubicBezTo>
                    <a:cubicBezTo>
                      <a:pt x="43435" y="14360"/>
                      <a:pt x="42780" y="14764"/>
                      <a:pt x="42030" y="14764"/>
                    </a:cubicBezTo>
                    <a:lnTo>
                      <a:pt x="38720" y="14764"/>
                    </a:lnTo>
                    <a:cubicBezTo>
                      <a:pt x="37600" y="14764"/>
                      <a:pt x="36684" y="13848"/>
                      <a:pt x="36684" y="12728"/>
                    </a:cubicBezTo>
                    <a:lnTo>
                      <a:pt x="36684" y="3561"/>
                    </a:lnTo>
                    <a:cubicBezTo>
                      <a:pt x="36684" y="1596"/>
                      <a:pt x="35088" y="1"/>
                      <a:pt x="33124" y="1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1" name="Google Shape;107;p15">
                <a:extLst>
                  <a:ext uri="{FF2B5EF4-FFF2-40B4-BE49-F238E27FC236}">
                    <a16:creationId xmlns:a16="http://schemas.microsoft.com/office/drawing/2014/main" id="{C2DC13D7-B0B6-19C1-B1B8-0C8A539C218D}"/>
                  </a:ext>
                </a:extLst>
              </p:cNvPr>
              <p:cNvSpPr/>
              <p:nvPr/>
            </p:nvSpPr>
            <p:spPr>
              <a:xfrm>
                <a:off x="2772533" y="3489753"/>
                <a:ext cx="209323" cy="232706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085" extrusionOk="0">
                    <a:moveTo>
                      <a:pt x="3037" y="0"/>
                    </a:moveTo>
                    <a:cubicBezTo>
                      <a:pt x="1358" y="0"/>
                      <a:pt x="0" y="1369"/>
                      <a:pt x="0" y="3036"/>
                    </a:cubicBezTo>
                    <a:cubicBezTo>
                      <a:pt x="0" y="4715"/>
                      <a:pt x="1358" y="6084"/>
                      <a:pt x="3037" y="6084"/>
                    </a:cubicBezTo>
                    <a:cubicBezTo>
                      <a:pt x="4715" y="6084"/>
                      <a:pt x="6073" y="4715"/>
                      <a:pt x="6073" y="3036"/>
                    </a:cubicBezTo>
                    <a:cubicBezTo>
                      <a:pt x="6073" y="1369"/>
                      <a:pt x="4715" y="0"/>
                      <a:pt x="30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2" name="Google Shape;108;p15">
                <a:extLst>
                  <a:ext uri="{FF2B5EF4-FFF2-40B4-BE49-F238E27FC236}">
                    <a16:creationId xmlns:a16="http://schemas.microsoft.com/office/drawing/2014/main" id="{FD9AA029-AD72-269B-32FE-1B2F413BDA39}"/>
                  </a:ext>
                </a:extLst>
              </p:cNvPr>
              <p:cNvSpPr/>
              <p:nvPr/>
            </p:nvSpPr>
            <p:spPr>
              <a:xfrm>
                <a:off x="935214" y="3035660"/>
                <a:ext cx="1606414" cy="369104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8669" extrusionOk="0">
                    <a:moveTo>
                      <a:pt x="3001" y="0"/>
                    </a:moveTo>
                    <a:cubicBezTo>
                      <a:pt x="2168" y="0"/>
                      <a:pt x="1417" y="346"/>
                      <a:pt x="882" y="881"/>
                    </a:cubicBezTo>
                    <a:cubicBezTo>
                      <a:pt x="334" y="1429"/>
                      <a:pt x="1" y="2179"/>
                      <a:pt x="1" y="3013"/>
                    </a:cubicBezTo>
                    <a:lnTo>
                      <a:pt x="1" y="8311"/>
                    </a:lnTo>
                    <a:lnTo>
                      <a:pt x="24" y="8668"/>
                    </a:lnTo>
                    <a:cubicBezTo>
                      <a:pt x="108" y="7978"/>
                      <a:pt x="417" y="7370"/>
                      <a:pt x="882" y="6894"/>
                    </a:cubicBezTo>
                    <a:cubicBezTo>
                      <a:pt x="1417" y="6358"/>
                      <a:pt x="2168" y="6013"/>
                      <a:pt x="3001" y="6013"/>
                    </a:cubicBezTo>
                    <a:lnTo>
                      <a:pt x="39006" y="6013"/>
                    </a:lnTo>
                    <a:cubicBezTo>
                      <a:pt x="40660" y="6013"/>
                      <a:pt x="42006" y="4668"/>
                      <a:pt x="42006" y="3013"/>
                    </a:cubicBezTo>
                    <a:cubicBezTo>
                      <a:pt x="42006" y="2894"/>
                      <a:pt x="42006" y="2775"/>
                      <a:pt x="41982" y="2655"/>
                    </a:cubicBezTo>
                    <a:cubicBezTo>
                      <a:pt x="41815" y="1167"/>
                      <a:pt x="40541" y="0"/>
                      <a:pt x="39006" y="0"/>
                    </a:cubicBezTo>
                    <a:close/>
                  </a:path>
                </a:pathLst>
              </a:custGeom>
              <a:solidFill>
                <a:srgbClr val="B7B7B7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3" name="Google Shape;109;p15">
                <a:extLst>
                  <a:ext uri="{FF2B5EF4-FFF2-40B4-BE49-F238E27FC236}">
                    <a16:creationId xmlns:a16="http://schemas.microsoft.com/office/drawing/2014/main" id="{D47963A9-EE85-69D2-32F6-E840729CD877}"/>
                  </a:ext>
                </a:extLst>
              </p:cNvPr>
              <p:cNvSpPr/>
              <p:nvPr/>
            </p:nvSpPr>
            <p:spPr>
              <a:xfrm>
                <a:off x="935214" y="3005729"/>
                <a:ext cx="1606414" cy="383794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9014" extrusionOk="0">
                    <a:moveTo>
                      <a:pt x="3001" y="1"/>
                    </a:moveTo>
                    <a:cubicBezTo>
                      <a:pt x="2168" y="1"/>
                      <a:pt x="1417" y="334"/>
                      <a:pt x="882" y="882"/>
                    </a:cubicBezTo>
                    <a:cubicBezTo>
                      <a:pt x="334" y="1418"/>
                      <a:pt x="1" y="2168"/>
                      <a:pt x="1" y="3001"/>
                    </a:cubicBezTo>
                    <a:lnTo>
                      <a:pt x="1" y="9014"/>
                    </a:lnTo>
                    <a:cubicBezTo>
                      <a:pt x="1" y="8192"/>
                      <a:pt x="334" y="7430"/>
                      <a:pt x="882" y="6895"/>
                    </a:cubicBezTo>
                    <a:cubicBezTo>
                      <a:pt x="1417" y="6347"/>
                      <a:pt x="2168" y="6014"/>
                      <a:pt x="3001" y="6014"/>
                    </a:cubicBezTo>
                    <a:lnTo>
                      <a:pt x="39006" y="6014"/>
                    </a:lnTo>
                    <a:cubicBezTo>
                      <a:pt x="40660" y="6014"/>
                      <a:pt x="42006" y="4668"/>
                      <a:pt x="42006" y="3001"/>
                    </a:cubicBezTo>
                    <a:cubicBezTo>
                      <a:pt x="42006" y="1346"/>
                      <a:pt x="40660" y="1"/>
                      <a:pt x="390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24" name="Google Shape;110;p15">
                <a:extLst>
                  <a:ext uri="{FF2B5EF4-FFF2-40B4-BE49-F238E27FC236}">
                    <a16:creationId xmlns:a16="http://schemas.microsoft.com/office/drawing/2014/main" id="{B90936AB-E031-0AFA-D54E-039835F1F51B}"/>
                  </a:ext>
                </a:extLst>
              </p:cNvPr>
              <p:cNvSpPr txBox="1"/>
              <p:nvPr/>
            </p:nvSpPr>
            <p:spPr>
              <a:xfrm>
                <a:off x="1081170" y="3338113"/>
                <a:ext cx="1642099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1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71 школа, 9 колледжей</a:t>
                </a:r>
              </a:p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1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Оснащение, Интернет</a:t>
                </a:r>
              </a:p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100" dirty="0" err="1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Сферум</a:t>
                </a:r>
                <a:endParaRPr lang="ru-RU" sz="11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ru-RU" sz="11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Мониторинг ЦТ</a:t>
                </a:r>
                <a:endParaRPr sz="11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25" name="Google Shape;111;p15">
                <a:extLst>
                  <a:ext uri="{FF2B5EF4-FFF2-40B4-BE49-F238E27FC236}">
                    <a16:creationId xmlns:a16="http://schemas.microsoft.com/office/drawing/2014/main" id="{331248B5-DC52-630B-EF27-A1A1E4E31EE2}"/>
                  </a:ext>
                </a:extLst>
              </p:cNvPr>
              <p:cNvSpPr txBox="1"/>
              <p:nvPr/>
            </p:nvSpPr>
            <p:spPr>
              <a:xfrm>
                <a:off x="1071825" y="3005788"/>
                <a:ext cx="1469700" cy="25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2020</a:t>
                </a:r>
                <a:endParaRPr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1028" name="TextBox 1027">
            <a:extLst>
              <a:ext uri="{FF2B5EF4-FFF2-40B4-BE49-F238E27FC236}">
                <a16:creationId xmlns:a16="http://schemas.microsoft.com/office/drawing/2014/main" id="{682EF10D-528E-2269-3D33-3A40A68268F2}"/>
              </a:ext>
            </a:extLst>
          </p:cNvPr>
          <p:cNvSpPr txBox="1"/>
          <p:nvPr/>
        </p:nvSpPr>
        <p:spPr>
          <a:xfrm>
            <a:off x="9281977" y="1120677"/>
            <a:ext cx="29549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ru-RU" sz="1200" dirty="0"/>
              <a:t>Развитая инфраструктура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ru-RU" sz="1200" dirty="0"/>
              <a:t>Внедрение всех компонентов ЦОС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ru-RU" sz="1200" dirty="0"/>
              <a:t>100% внедрение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ru-RU" sz="1200" dirty="0"/>
              <a:t>Система управления проектом, сопровождение</a:t>
            </a:r>
          </a:p>
          <a:p>
            <a:pPr marL="285750" indent="-285750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ru-RU" sz="1200" dirty="0"/>
              <a:t>Обучение и просветительская работа </a:t>
            </a:r>
          </a:p>
        </p:txBody>
      </p:sp>
    </p:spTree>
    <p:extLst>
      <p:ext uri="{BB962C8B-B14F-4D97-AF65-F5344CB8AC3E}">
        <p14:creationId xmlns:p14="http://schemas.microsoft.com/office/powerpoint/2010/main" val="198103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B21831E-40EC-4AEC-8AA2-F49F632B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56B4-F7CD-6B4C-808C-EC5E53F4154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DD9B22-2A59-4F8C-80DF-DF302EA3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ПРОЕКТОМ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78E9A29-BDEC-2EC5-3362-480D6178E7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8164156"/>
              </p:ext>
            </p:extLst>
          </p:nvPr>
        </p:nvGraphicFramePr>
        <p:xfrm>
          <a:off x="323573" y="903654"/>
          <a:ext cx="11544853" cy="2106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37" name="Схема 1036">
            <a:extLst>
              <a:ext uri="{FF2B5EF4-FFF2-40B4-BE49-F238E27FC236}">
                <a16:creationId xmlns:a16="http://schemas.microsoft.com/office/drawing/2014/main" id="{C0713CCC-5B5B-F809-E984-83754F4AD2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725612"/>
              </p:ext>
            </p:extLst>
          </p:nvPr>
        </p:nvGraphicFramePr>
        <p:xfrm>
          <a:off x="323573" y="2912712"/>
          <a:ext cx="11536018" cy="3743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29CE8474-2434-FA4E-4C48-AD5DF1702FFE}"/>
              </a:ext>
            </a:extLst>
          </p:cNvPr>
          <p:cNvSpPr/>
          <p:nvPr/>
        </p:nvSpPr>
        <p:spPr>
          <a:xfrm>
            <a:off x="3078178" y="1585539"/>
            <a:ext cx="144855" cy="742385"/>
          </a:xfrm>
          <a:prstGeom prst="rightArrow">
            <a:avLst>
              <a:gd name="adj1" fmla="val 52439"/>
              <a:gd name="adj2" fmla="val 10000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06C57759-CD00-2312-DB3F-D8F8C537ACDD}"/>
              </a:ext>
            </a:extLst>
          </p:cNvPr>
          <p:cNvSpPr/>
          <p:nvPr/>
        </p:nvSpPr>
        <p:spPr>
          <a:xfrm>
            <a:off x="6019154" y="1585539"/>
            <a:ext cx="144855" cy="742385"/>
          </a:xfrm>
          <a:prstGeom prst="rightArrow">
            <a:avLst>
              <a:gd name="adj1" fmla="val 52439"/>
              <a:gd name="adj2" fmla="val 10000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FB86F552-D833-A47B-2CBF-D31382423F00}"/>
              </a:ext>
            </a:extLst>
          </p:cNvPr>
          <p:cNvSpPr/>
          <p:nvPr/>
        </p:nvSpPr>
        <p:spPr>
          <a:xfrm>
            <a:off x="8967783" y="1585539"/>
            <a:ext cx="144855" cy="742385"/>
          </a:xfrm>
          <a:prstGeom prst="rightArrow">
            <a:avLst>
              <a:gd name="adj1" fmla="val 52439"/>
              <a:gd name="adj2" fmla="val 10000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07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2F88A3C-5966-4BC9-AE1B-3468A4DE9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56B4-F7CD-6B4C-808C-EC5E53F4154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22F973A-4683-4586-83EE-274029C20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СФЕРУМ: </a:t>
            </a:r>
            <a:r>
              <a:rPr lang="ru-RU" sz="3600" dirty="0"/>
              <a:t>АКТИВНОСТЬ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64CD7B6-D99E-414D-8555-712CDBA7F9E3}"/>
              </a:ext>
            </a:extLst>
          </p:cNvPr>
          <p:cNvGraphicFramePr>
            <a:graphicFrameLocks noGrp="1"/>
          </p:cNvGraphicFramePr>
          <p:nvPr/>
        </p:nvGraphicFramePr>
        <p:xfrm>
          <a:off x="3139125" y="659926"/>
          <a:ext cx="8937261" cy="6080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57DDCF53-E6A8-4B72-92B9-A19ABF39617B}"/>
              </a:ext>
            </a:extLst>
          </p:cNvPr>
          <p:cNvCxnSpPr>
            <a:cxnSpLocks/>
          </p:cNvCxnSpPr>
          <p:nvPr/>
        </p:nvCxnSpPr>
        <p:spPr>
          <a:xfrm flipH="1">
            <a:off x="7352908" y="1985489"/>
            <a:ext cx="2215298" cy="14435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5D4F2D5-52F3-4797-9DBD-DC7911CD90B8}"/>
              </a:ext>
            </a:extLst>
          </p:cNvPr>
          <p:cNvCxnSpPr>
            <a:cxnSpLocks/>
          </p:cNvCxnSpPr>
          <p:nvPr/>
        </p:nvCxnSpPr>
        <p:spPr>
          <a:xfrm flipH="1">
            <a:off x="7573977" y="2630078"/>
            <a:ext cx="1994230" cy="1507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71F60AAB-2AAE-4092-86CD-D4E900F6376B}"/>
              </a:ext>
            </a:extLst>
          </p:cNvPr>
          <p:cNvSpPr/>
          <p:nvPr/>
        </p:nvSpPr>
        <p:spPr>
          <a:xfrm>
            <a:off x="3826276" y="5693792"/>
            <a:ext cx="8183472" cy="581942"/>
          </a:xfrm>
          <a:prstGeom prst="rightArrow">
            <a:avLst>
              <a:gd name="adj1" fmla="val 50000"/>
              <a:gd name="adj2" fmla="val 46299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10CD2F-8F60-4E46-BCF2-2A0C060E3380}"/>
              </a:ext>
            </a:extLst>
          </p:cNvPr>
          <p:cNvSpPr txBox="1"/>
          <p:nvPr/>
        </p:nvSpPr>
        <p:spPr>
          <a:xfrm>
            <a:off x="3826276" y="5872902"/>
            <a:ext cx="1622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Начало регистрации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AF54C1-AFB1-466D-8113-943C0CC5ECF2}"/>
              </a:ext>
            </a:extLst>
          </p:cNvPr>
          <p:cNvSpPr txBox="1"/>
          <p:nvPr/>
        </p:nvSpPr>
        <p:spPr>
          <a:xfrm>
            <a:off x="5624547" y="5872902"/>
            <a:ext cx="1294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Создание чатов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448114-D9DA-4BB0-932A-197DCBF291A5}"/>
              </a:ext>
            </a:extLst>
          </p:cNvPr>
          <p:cNvSpPr txBox="1"/>
          <p:nvPr/>
        </p:nvSpPr>
        <p:spPr>
          <a:xfrm>
            <a:off x="7573977" y="5872902"/>
            <a:ext cx="1699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Контроль показателей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DDD301-A0E8-4CC9-A9FB-2ED75BD1131C}"/>
              </a:ext>
            </a:extLst>
          </p:cNvPr>
          <p:cNvSpPr txBox="1"/>
          <p:nvPr/>
        </p:nvSpPr>
        <p:spPr>
          <a:xfrm>
            <a:off x="10235124" y="5872902"/>
            <a:ext cx="879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/>
              <a:t>Дашборд</a:t>
            </a:r>
            <a:endParaRPr lang="ru-RU" sz="11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7A05B96-D4A7-412A-BB0E-36664768F3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3" r="5755"/>
          <a:stretch/>
        </p:blipFill>
        <p:spPr>
          <a:xfrm>
            <a:off x="0" y="916981"/>
            <a:ext cx="3710662" cy="592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34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68C241A-5998-4582-9DE9-BE8EE32441F2}"/>
              </a:ext>
            </a:extLst>
          </p:cNvPr>
          <p:cNvSpPr/>
          <p:nvPr/>
        </p:nvSpPr>
        <p:spPr>
          <a:xfrm>
            <a:off x="7462497" y="3212729"/>
            <a:ext cx="1979629" cy="3010535"/>
          </a:xfrm>
          <a:prstGeom prst="roundRect">
            <a:avLst>
              <a:gd name="adj" fmla="val 476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888E4F3-4B4B-461B-8255-766245DF742D}"/>
              </a:ext>
            </a:extLst>
          </p:cNvPr>
          <p:cNvSpPr/>
          <p:nvPr/>
        </p:nvSpPr>
        <p:spPr>
          <a:xfrm>
            <a:off x="9551716" y="3212729"/>
            <a:ext cx="1979629" cy="3010535"/>
          </a:xfrm>
          <a:prstGeom prst="roundRect">
            <a:avLst>
              <a:gd name="adj" fmla="val 47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ED6B8AD-9380-41E2-B813-0F70259A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56B4-F7CD-6B4C-808C-EC5E53F4154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4672CC5-E4F6-4A23-B1F1-824EA0E60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МОЯ ШКОЛА: </a:t>
            </a:r>
            <a:r>
              <a:rPr lang="ru-RU" dirty="0"/>
              <a:t>АКТИВНОСТЬ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19BE15-36AF-49A6-B4F9-E9FF5F4D5094}"/>
              </a:ext>
            </a:extLst>
          </p:cNvPr>
          <p:cNvSpPr txBox="1"/>
          <p:nvPr/>
        </p:nvSpPr>
        <p:spPr>
          <a:xfrm>
            <a:off x="1" y="1287387"/>
            <a:ext cx="4061384" cy="4517708"/>
          </a:xfrm>
          <a:prstGeom prst="roundRect">
            <a:avLst>
              <a:gd name="adj" fmla="val 5346"/>
            </a:avLst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715963" indent="-285750"/>
            <a:r>
              <a:rPr lang="ru-RU" sz="2800" dirty="0">
                <a:solidFill>
                  <a:schemeClr val="accent1"/>
                </a:solidFill>
              </a:rPr>
              <a:t>ОБЩАЯ СТАТИСТИКА</a:t>
            </a:r>
          </a:p>
          <a:p>
            <a:pPr marL="715963" indent="-285750"/>
            <a:r>
              <a:rPr lang="ru-RU" dirty="0"/>
              <a:t>Активные школы – 100% </a:t>
            </a:r>
            <a:br>
              <a:rPr lang="ru-RU" dirty="0"/>
            </a:br>
            <a:r>
              <a:rPr lang="ru-RU" dirty="0"/>
              <a:t>(1 место)</a:t>
            </a:r>
          </a:p>
          <a:p>
            <a:pPr marL="715963" indent="-285750"/>
            <a:r>
              <a:rPr lang="ru-RU" dirty="0"/>
              <a:t>Зарегистрированные пользователи:</a:t>
            </a:r>
          </a:p>
          <a:p>
            <a:pPr marL="715963" indent="-285750">
              <a:buFont typeface="Arial" panose="020B0604020202020204" pitchFamily="34" charset="0"/>
              <a:buChar char="•"/>
            </a:pPr>
            <a:r>
              <a:rPr lang="ru-RU" dirty="0"/>
              <a:t>Учителя – 97,58%</a:t>
            </a:r>
          </a:p>
          <a:p>
            <a:pPr marL="715963" indent="-285750">
              <a:buFont typeface="Arial" panose="020B0604020202020204" pitchFamily="34" charset="0"/>
              <a:buChar char="•"/>
            </a:pPr>
            <a:r>
              <a:rPr lang="ru-RU" dirty="0"/>
              <a:t>Учащиеся –</a:t>
            </a:r>
            <a:r>
              <a:rPr lang="en-US" dirty="0"/>
              <a:t> </a:t>
            </a:r>
            <a:r>
              <a:rPr lang="ru-RU" dirty="0"/>
              <a:t>56,68%</a:t>
            </a:r>
          </a:p>
          <a:p>
            <a:pPr marL="715963" indent="-285750">
              <a:buFont typeface="Arial" panose="020B0604020202020204" pitchFamily="34" charset="0"/>
              <a:buChar char="•"/>
            </a:pPr>
            <a:r>
              <a:rPr lang="ru-RU" dirty="0"/>
              <a:t>Родители –</a:t>
            </a:r>
            <a:r>
              <a:rPr lang="en-US" dirty="0"/>
              <a:t> 28,76%</a:t>
            </a:r>
            <a:endParaRPr lang="ru-RU" dirty="0"/>
          </a:p>
          <a:p>
            <a:pPr marL="715963" indent="-285750"/>
            <a:r>
              <a:rPr lang="ru-RU" dirty="0"/>
              <a:t>Активные пользователи</a:t>
            </a:r>
            <a:br>
              <a:rPr lang="ru-RU" dirty="0"/>
            </a:b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вход в систему за последние 30 дней:</a:t>
            </a:r>
          </a:p>
          <a:p>
            <a:pPr marL="715963" indent="-285750">
              <a:buFont typeface="Arial" panose="020B0604020202020204" pitchFamily="34" charset="0"/>
              <a:buChar char="•"/>
            </a:pPr>
            <a:r>
              <a:rPr lang="ru-RU" dirty="0"/>
              <a:t>Учителя – 19,1% (9 место)</a:t>
            </a:r>
          </a:p>
          <a:p>
            <a:pPr marL="715963" indent="-285750">
              <a:buFont typeface="Arial" panose="020B0604020202020204" pitchFamily="34" charset="0"/>
              <a:buChar char="•"/>
            </a:pPr>
            <a:r>
              <a:rPr lang="ru-RU" dirty="0"/>
              <a:t>Учащиеся – 0,9% (55 место)</a:t>
            </a:r>
          </a:p>
          <a:p>
            <a:pPr marL="715963" indent="-285750">
              <a:buFont typeface="Arial" panose="020B0604020202020204" pitchFamily="34" charset="0"/>
              <a:buChar char="•"/>
            </a:pPr>
            <a:r>
              <a:rPr lang="ru-RU" dirty="0"/>
              <a:t>Родители – 3,7% (65 место)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F3DF040-8283-4F52-8BD6-0817B3F28060}"/>
              </a:ext>
            </a:extLst>
          </p:cNvPr>
          <p:cNvSpPr/>
          <p:nvPr/>
        </p:nvSpPr>
        <p:spPr>
          <a:xfrm>
            <a:off x="5373278" y="1287387"/>
            <a:ext cx="1979629" cy="4935877"/>
          </a:xfrm>
          <a:prstGeom prst="roundRect">
            <a:avLst>
              <a:gd name="adj" fmla="val 476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F689D669-6CD4-4655-8578-DE5686004D2C}"/>
              </a:ext>
            </a:extLst>
          </p:cNvPr>
          <p:cNvGraphicFramePr>
            <a:graphicFrameLocks noGrp="1"/>
          </p:cNvGraphicFramePr>
          <p:nvPr/>
        </p:nvGraphicFramePr>
        <p:xfrm>
          <a:off x="4061384" y="862944"/>
          <a:ext cx="7927944" cy="5685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>
            <a:extLst>
              <a:ext uri="{FF2B5EF4-FFF2-40B4-BE49-F238E27FC236}">
                <a16:creationId xmlns:a16="http://schemas.microsoft.com/office/drawing/2014/main" id="{F08C39E7-D010-4339-8C53-08BEAC8ABA87}"/>
              </a:ext>
            </a:extLst>
          </p:cNvPr>
          <p:cNvSpPr txBox="1"/>
          <p:nvPr/>
        </p:nvSpPr>
        <p:spPr>
          <a:xfrm>
            <a:off x="9448801" y="1719818"/>
            <a:ext cx="1478436" cy="4250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rgbClr val="00B050"/>
                </a:solidFill>
              </a:rPr>
              <a:t>УЧИТЕЛЯ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0BA2B31D-6616-4575-A13C-5771328CD89F}"/>
              </a:ext>
            </a:extLst>
          </p:cNvPr>
          <p:cNvSpPr txBox="1"/>
          <p:nvPr/>
        </p:nvSpPr>
        <p:spPr>
          <a:xfrm>
            <a:off x="9448800" y="2144826"/>
            <a:ext cx="1789521" cy="4250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accent5"/>
                </a:solidFill>
              </a:rPr>
              <a:t>УЧАЩИЕСЯ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5F6D9C14-4028-4020-B823-50F6B3BD5B3E}"/>
              </a:ext>
            </a:extLst>
          </p:cNvPr>
          <p:cNvSpPr txBox="1"/>
          <p:nvPr/>
        </p:nvSpPr>
        <p:spPr>
          <a:xfrm>
            <a:off x="9448801" y="2545113"/>
            <a:ext cx="1685826" cy="4250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rgbClr val="E97132"/>
                </a:solidFill>
              </a:rPr>
              <a:t>РОДИТЕЛИ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E0E536-50C9-4153-96F0-E2FA99852B1C}"/>
              </a:ext>
            </a:extLst>
          </p:cNvPr>
          <p:cNvSpPr txBox="1"/>
          <p:nvPr/>
        </p:nvSpPr>
        <p:spPr>
          <a:xfrm rot="16200000">
            <a:off x="4566493" y="3022006"/>
            <a:ext cx="1982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Начало апробации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3C1E70-D5AC-4656-8652-67E221023E20}"/>
              </a:ext>
            </a:extLst>
          </p:cNvPr>
          <p:cNvSpPr txBox="1"/>
          <p:nvPr/>
        </p:nvSpPr>
        <p:spPr>
          <a:xfrm>
            <a:off x="10009910" y="3245730"/>
            <a:ext cx="1063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/>
              <a:t>Дашборд</a:t>
            </a:r>
            <a:endParaRPr lang="ru-RU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DFCB9B-B28E-4C17-B6FD-9ED317279772}"/>
              </a:ext>
            </a:extLst>
          </p:cNvPr>
          <p:cNvSpPr txBox="1"/>
          <p:nvPr/>
        </p:nvSpPr>
        <p:spPr>
          <a:xfrm>
            <a:off x="7866698" y="3245730"/>
            <a:ext cx="107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2728747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5AD6E58-4195-4A15-8B16-5B0DA0D1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56B4-F7CD-6B4C-808C-EC5E53F4154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A2242BC-9A58-47B8-9D6F-220C1B070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Обучение. просвещение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3476A1-06A5-4428-46AC-438C6EE839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25044" r="37368"/>
          <a:stretch/>
        </p:blipFill>
        <p:spPr>
          <a:xfrm>
            <a:off x="9918" y="921760"/>
            <a:ext cx="2244436" cy="5953125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ED68B8C9-F35F-804A-D3CB-483047E69A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7076291"/>
              </p:ext>
            </p:extLst>
          </p:nvPr>
        </p:nvGraphicFramePr>
        <p:xfrm>
          <a:off x="2632390" y="1149107"/>
          <a:ext cx="56769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437615C-DA26-8469-F6FC-A3280DE42A5F}"/>
              </a:ext>
            </a:extLst>
          </p:cNvPr>
          <p:cNvGrpSpPr/>
          <p:nvPr/>
        </p:nvGrpSpPr>
        <p:grpSpPr>
          <a:xfrm>
            <a:off x="10082159" y="1491720"/>
            <a:ext cx="1687274" cy="4813203"/>
            <a:chOff x="2509449" y="2022026"/>
            <a:chExt cx="2266523" cy="5331868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CD8C7BC4-86A3-A8F1-E997-B151BEC675F4}"/>
                </a:ext>
              </a:extLst>
            </p:cNvPr>
            <p:cNvSpPr/>
            <p:nvPr/>
          </p:nvSpPr>
          <p:spPr>
            <a:xfrm>
              <a:off x="2613631" y="2658532"/>
              <a:ext cx="1990992" cy="4295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3030" algn="l"/>
                </a:tabLst>
                <a:defRPr/>
              </a:pPr>
              <a:r>
                <a:rPr lang="ru-RU" sz="1200" dirty="0">
                  <a:solidFill>
                    <a:schemeClr val="bg2">
                      <a:lumMod val="50000"/>
                    </a:schemeClr>
                  </a:solidFill>
                </a:rPr>
                <a:t>Учителя, руководители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68DD7176-9172-E672-806B-F5BAC2FF7048}"/>
                </a:ext>
              </a:extLst>
            </p:cNvPr>
            <p:cNvSpPr/>
            <p:nvPr/>
          </p:nvSpPr>
          <p:spPr>
            <a:xfrm>
              <a:off x="2613631" y="3791824"/>
              <a:ext cx="1990992" cy="265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3030" algn="l"/>
                </a:tabLst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</a:rPr>
                <a:t>Учащиеся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87824581-0E4F-DD71-45DE-05E449C4EC2C}"/>
                </a:ext>
              </a:extLst>
            </p:cNvPr>
            <p:cNvSpPr/>
            <p:nvPr/>
          </p:nvSpPr>
          <p:spPr>
            <a:xfrm>
              <a:off x="2670936" y="7087959"/>
              <a:ext cx="1990992" cy="265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3030" algn="l"/>
                </a:tabLst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</a:rPr>
                <a:t>Родители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8BCB9E3-E7A6-F90F-DE09-8752DA9DBAB0}"/>
                </a:ext>
              </a:extLst>
            </p:cNvPr>
            <p:cNvSpPr/>
            <p:nvPr/>
          </p:nvSpPr>
          <p:spPr>
            <a:xfrm>
              <a:off x="2647214" y="4758447"/>
              <a:ext cx="1990992" cy="4295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3030" algn="l"/>
                </a:tabLst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</a:rPr>
                <a:t>Технические специалисты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DDFDF22-2234-5852-5E48-36E5747CF0BC}"/>
                </a:ext>
              </a:extLst>
            </p:cNvPr>
            <p:cNvSpPr/>
            <p:nvPr/>
          </p:nvSpPr>
          <p:spPr>
            <a:xfrm>
              <a:off x="2509449" y="5963156"/>
              <a:ext cx="2266523" cy="4295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3030" algn="l"/>
                </a:tabLst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</a:rPr>
                <a:t>Координаторы проекта</a:t>
              </a: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B6177B5-DC89-6D4C-50C8-3261A6B93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25" y="2022026"/>
              <a:ext cx="620361" cy="620358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B9F8464-F992-BE4F-17F0-6803CFAEB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263" y="3100932"/>
              <a:ext cx="681888" cy="681889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148579AE-AAAE-2E41-7F69-EE24D347E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752" y="6416068"/>
              <a:ext cx="677359" cy="677361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205F126E-A640-D686-6BBD-C99080D27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4888" y="4057760"/>
              <a:ext cx="671107" cy="671108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8819CBC-4363-2D99-A4D9-3DC0FB2D8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840" y="5211725"/>
              <a:ext cx="715271" cy="715273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F594699F-ECF2-1607-98E8-BB9206C13F31}"/>
              </a:ext>
            </a:extLst>
          </p:cNvPr>
          <p:cNvGrpSpPr/>
          <p:nvPr/>
        </p:nvGrpSpPr>
        <p:grpSpPr>
          <a:xfrm>
            <a:off x="8276024" y="2500110"/>
            <a:ext cx="1042292" cy="4259681"/>
            <a:chOff x="50621" y="2367398"/>
            <a:chExt cx="1042292" cy="4259681"/>
          </a:xfrm>
        </p:grpSpPr>
        <p:pic>
          <p:nvPicPr>
            <p:cNvPr id="25" name="Рисунок 24" descr="Изображение выглядит как Графика, графический дизайн, Шрифт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3CA0DFF1-AE0F-A3FB-E0C2-D50EE85E2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5251" y="5761719"/>
              <a:ext cx="865360" cy="865360"/>
            </a:xfrm>
            <a:prstGeom prst="rect">
              <a:avLst/>
            </a:prstGeom>
          </p:spPr>
        </p:pic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5B922612-C2E6-4009-ADEF-9497B4F3F5EC}"/>
                </a:ext>
              </a:extLst>
            </p:cNvPr>
            <p:cNvGrpSpPr/>
            <p:nvPr/>
          </p:nvGrpSpPr>
          <p:grpSpPr>
            <a:xfrm>
              <a:off x="50621" y="2367398"/>
              <a:ext cx="1042292" cy="4259680"/>
              <a:chOff x="5675254" y="2041066"/>
              <a:chExt cx="1042292" cy="4259680"/>
            </a:xfrm>
          </p:grpSpPr>
          <p:pic>
            <p:nvPicPr>
              <p:cNvPr id="23" name="Рисунок 22" descr="Изображение выглядит как Графика, Шрифт, графический дизайн, графическая встав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FB1B889-C1D8-153A-8932-011099198F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852186" y="3328719"/>
                <a:ext cx="865360" cy="865360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AC2C492-CB09-DC3C-7BC7-B27F51AFCE41}"/>
                  </a:ext>
                </a:extLst>
              </p:cNvPr>
              <p:cNvSpPr txBox="1"/>
              <p:nvPr/>
            </p:nvSpPr>
            <p:spPr>
              <a:xfrm rot="16200000">
                <a:off x="4717459" y="2998861"/>
                <a:ext cx="21771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hlinkClick r:id="rId19"/>
                  </a:rPr>
                  <a:t>https://it-nastavnik.baltinform.ru</a:t>
                </a:r>
                <a:r>
                  <a:rPr lang="en-US" sz="1100" dirty="0"/>
                  <a:t> </a:t>
                </a:r>
                <a:endParaRPr lang="ru-RU" sz="1100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E00FE8D-7282-B057-8404-C8CEE7835972}"/>
                  </a:ext>
                </a:extLst>
              </p:cNvPr>
              <p:cNvSpPr txBox="1"/>
              <p:nvPr/>
            </p:nvSpPr>
            <p:spPr>
              <a:xfrm rot="16200000">
                <a:off x="4787992" y="5151874"/>
                <a:ext cx="203613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hlinkClick r:id="rId20"/>
                  </a:rPr>
                  <a:t>https://lectorium.baltinform.ru</a:t>
                </a:r>
                <a:r>
                  <a:rPr lang="en-US" sz="1100" dirty="0"/>
                  <a:t> </a:t>
                </a:r>
                <a:endParaRPr lang="ru-RU" sz="1100" dirty="0"/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53A4FBE-5B67-22E4-A3DB-9B1093EE9A3C}"/>
              </a:ext>
            </a:extLst>
          </p:cNvPr>
          <p:cNvSpPr txBox="1"/>
          <p:nvPr/>
        </p:nvSpPr>
        <p:spPr>
          <a:xfrm>
            <a:off x="8687327" y="2098206"/>
            <a:ext cx="1089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2000 </a:t>
            </a:r>
            <a:r>
              <a:rPr lang="ru-RU" sz="1600" dirty="0">
                <a:solidFill>
                  <a:schemeClr val="accent2"/>
                </a:solidFill>
              </a:rPr>
              <a:t>чел.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F7E8D3-DF53-E8C6-831D-5CD91DD09EE2}"/>
              </a:ext>
            </a:extLst>
          </p:cNvPr>
          <p:cNvSpPr txBox="1"/>
          <p:nvPr/>
        </p:nvSpPr>
        <p:spPr>
          <a:xfrm>
            <a:off x="8714955" y="3494514"/>
            <a:ext cx="1089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3"/>
                </a:solidFill>
              </a:rPr>
              <a:t>3620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ru-RU" sz="1600" dirty="0">
                <a:solidFill>
                  <a:schemeClr val="accent3"/>
                </a:solidFill>
              </a:rPr>
              <a:t>чел.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87338A-2328-FDF5-0CD7-A859903B5C26}"/>
              </a:ext>
            </a:extLst>
          </p:cNvPr>
          <p:cNvSpPr txBox="1"/>
          <p:nvPr/>
        </p:nvSpPr>
        <p:spPr>
          <a:xfrm>
            <a:off x="8713863" y="5142543"/>
            <a:ext cx="1307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/>
                </a:solidFill>
              </a:rPr>
              <a:t>45 000</a:t>
            </a:r>
            <a:r>
              <a:rPr lang="en-US" sz="1600" dirty="0">
                <a:solidFill>
                  <a:schemeClr val="accent4"/>
                </a:solidFill>
              </a:rPr>
              <a:t> </a:t>
            </a:r>
            <a:r>
              <a:rPr lang="ru-RU" sz="1600" dirty="0">
                <a:solidFill>
                  <a:schemeClr val="accent4"/>
                </a:solidFill>
              </a:rPr>
              <a:t>чел.</a:t>
            </a:r>
          </a:p>
          <a:p>
            <a:r>
              <a:rPr lang="en-US" sz="1600" b="1" dirty="0">
                <a:solidFill>
                  <a:schemeClr val="accent4"/>
                </a:solidFill>
              </a:rPr>
              <a:t>&gt; 200</a:t>
            </a:r>
            <a:r>
              <a:rPr lang="ru-RU" sz="1600" b="1" dirty="0">
                <a:solidFill>
                  <a:schemeClr val="accent4"/>
                </a:solidFill>
              </a:rPr>
              <a:t> </a:t>
            </a:r>
            <a:r>
              <a:rPr lang="en-US" sz="1600" b="1" dirty="0">
                <a:solidFill>
                  <a:schemeClr val="accent4"/>
                </a:solidFill>
              </a:rPr>
              <a:t>000 </a:t>
            </a:r>
            <a:br>
              <a:rPr lang="ru-RU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просмотров</a:t>
            </a:r>
          </a:p>
        </p:txBody>
      </p:sp>
    </p:spTree>
    <p:extLst>
      <p:ext uri="{BB962C8B-B14F-4D97-AF65-F5344CB8AC3E}">
        <p14:creationId xmlns:p14="http://schemas.microsoft.com/office/powerpoint/2010/main" val="367832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0422535C-D8EA-52F2-FFC6-9B6BE2078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1798"/>
            <a:ext cx="6667500" cy="5070898"/>
          </a:xfrm>
        </p:spPr>
        <p:txBody>
          <a:bodyPr>
            <a:normAutofit fontScale="92500" lnSpcReduction="20000"/>
          </a:bodyPr>
          <a:lstStyle/>
          <a:p>
            <a:pPr marL="536575" indent="-536575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ru-RU" dirty="0"/>
              <a:t>Интеграция электронного журнала со </a:t>
            </a:r>
            <a:r>
              <a:rPr lang="ru-RU" dirty="0" err="1"/>
              <a:t>Сферум</a:t>
            </a:r>
            <a:r>
              <a:rPr lang="ru-RU" dirty="0"/>
              <a:t> (</a:t>
            </a:r>
            <a:r>
              <a:rPr lang="ru-RU"/>
              <a:t>связать профили)</a:t>
            </a:r>
            <a:endParaRPr lang="ru-RU" dirty="0"/>
          </a:p>
          <a:p>
            <a:pPr marL="536575" indent="-536575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ru-RU" dirty="0"/>
              <a:t>Перевод чатов в </a:t>
            </a:r>
            <a:r>
              <a:rPr lang="ru-RU" dirty="0" err="1"/>
              <a:t>Сферум</a:t>
            </a:r>
            <a:r>
              <a:rPr lang="ru-RU" dirty="0"/>
              <a:t>, исключение альтернатив</a:t>
            </a:r>
          </a:p>
          <a:p>
            <a:pPr marL="536575" indent="-536575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ru-RU" dirty="0"/>
              <a:t>Контроль активности руководителей</a:t>
            </a:r>
          </a:p>
          <a:p>
            <a:pPr marL="536575" indent="-536575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ru-RU" dirty="0"/>
              <a:t>Анализ активности пользователей, анализ ситуаций роста и падения</a:t>
            </a:r>
          </a:p>
          <a:p>
            <a:pPr marL="536575" indent="-536575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ru-RU" dirty="0"/>
              <a:t>Поиск педагогической целесообразности сервисов в образовательном процессе</a:t>
            </a:r>
          </a:p>
          <a:p>
            <a:pPr marL="536575" indent="-536575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ru-RU" dirty="0"/>
              <a:t>Использование сервисов на уроке, самостоятельно дома (тесты, библиотека, цифровые помощники)</a:t>
            </a:r>
          </a:p>
          <a:p>
            <a:pPr marL="536575" indent="-536575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ru-RU" dirty="0"/>
              <a:t>Повышение квалификации и просвещение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B02287D-1F2F-1110-13EF-44A1A9FC3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56B4-F7CD-6B4C-808C-EC5E53F4154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815B67-1B98-CC3A-C215-A2832FCF3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Резюме. </a:t>
            </a:r>
            <a:r>
              <a:rPr lang="ru-RU" dirty="0"/>
              <a:t>Повышаем показатели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F3C4BB-A160-47C7-A71E-1AC7A88D75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086" y="1321123"/>
            <a:ext cx="3678506" cy="44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68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Изображение выглядит как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3681A83-E2B1-1299-3FC0-5E9924D690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b="1872"/>
          <a:stretch/>
        </p:blipFill>
        <p:spPr>
          <a:xfrm>
            <a:off x="0" y="128337"/>
            <a:ext cx="12192000" cy="67296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723563-9261-4220-ACD8-2731550D96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alphaModFix amt="14000"/>
          </a:blip>
          <a:srcRect t="7745" b="7856"/>
          <a:stretch/>
        </p:blipFill>
        <p:spPr>
          <a:xfrm>
            <a:off x="-23475" y="0"/>
            <a:ext cx="1218844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4D3CAA-D620-B6F1-4373-A87A6A2975BF}"/>
              </a:ext>
            </a:extLst>
          </p:cNvPr>
          <p:cNvSpPr txBox="1"/>
          <p:nvPr/>
        </p:nvSpPr>
        <p:spPr>
          <a:xfrm>
            <a:off x="704561" y="2721114"/>
            <a:ext cx="7953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B68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27" name="Рисунок 26" descr="Изображение выглядит как Шрифт, Графика, текс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BFA2F12-595A-A399-3718-AC04334A5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926" y="385445"/>
            <a:ext cx="3159117" cy="77762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Шрифт, текс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A676898-A512-2E25-5034-38388BEF1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1853" y="386114"/>
            <a:ext cx="1048990" cy="718155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8D7E9E8-FD50-8889-3FF8-4696654E7ED2}"/>
              </a:ext>
            </a:extLst>
          </p:cNvPr>
          <p:cNvGrpSpPr/>
          <p:nvPr/>
        </p:nvGrpSpPr>
        <p:grpSpPr>
          <a:xfrm>
            <a:off x="7619890" y="327308"/>
            <a:ext cx="2991963" cy="835766"/>
            <a:chOff x="4565372" y="315451"/>
            <a:chExt cx="2991963" cy="835766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DCFA6E65-88C8-480F-6E1C-6CCA60D94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5372" y="315451"/>
              <a:ext cx="678822" cy="835766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2E1D137-2F1A-A90B-6AB3-3A796B62B204}"/>
                </a:ext>
              </a:extLst>
            </p:cNvPr>
            <p:cNvSpPr txBox="1"/>
            <p:nvPr/>
          </p:nvSpPr>
          <p:spPr>
            <a:xfrm>
              <a:off x="5302414" y="430453"/>
              <a:ext cx="22549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B68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ПРАВИТЕЛЬСТВО КАЛИНИНГРАДСКОЙ ОБЛАСТИ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DAE5B9D-6E29-4CEA-A829-D165EE701373}"/>
              </a:ext>
            </a:extLst>
          </p:cNvPr>
          <p:cNvSpPr txBox="1"/>
          <p:nvPr/>
        </p:nvSpPr>
        <p:spPr>
          <a:xfrm>
            <a:off x="8356932" y="4249059"/>
            <a:ext cx="4578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ДМИТРИЙ КУЛАГИН</a:t>
            </a:r>
            <a:endParaRPr lang="en-US" b="1" dirty="0">
              <a:solidFill>
                <a:schemeClr val="accent5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Центр информатизации образования</a:t>
            </a:r>
          </a:p>
          <a:p>
            <a:endParaRPr lang="ru-RU" sz="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Калининградский областной институт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развития образования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2F21812-249F-40F0-BEB0-662438E17E81}"/>
              </a:ext>
            </a:extLst>
          </p:cNvPr>
          <p:cNvGrpSpPr/>
          <p:nvPr/>
        </p:nvGrpSpPr>
        <p:grpSpPr>
          <a:xfrm>
            <a:off x="8412987" y="5375446"/>
            <a:ext cx="1875110" cy="646331"/>
            <a:chOff x="649988" y="5697312"/>
            <a:chExt cx="2114697" cy="72891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504E11-7CC5-412F-83C3-2734953ED6EB}"/>
                </a:ext>
              </a:extLst>
            </p:cNvPr>
            <p:cNvSpPr txBox="1"/>
            <p:nvPr/>
          </p:nvSpPr>
          <p:spPr>
            <a:xfrm>
              <a:off x="851647" y="5697312"/>
              <a:ext cx="1913038" cy="728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(4012) 631-437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kulagin@baltinform.ru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https://koiro.edu.ru/cio</a:t>
              </a:r>
              <a:endPara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7793A39-246C-4EFC-906A-55026F6F3F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11604" t="9270" r="7453" b="9787"/>
            <a:stretch/>
          </p:blipFill>
          <p:spPr>
            <a:xfrm>
              <a:off x="655024" y="6166502"/>
              <a:ext cx="204274" cy="204274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6C5CF6A3-160F-416D-A626-10DCFC4FB4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22043" t="10247" r="16730" b="24735"/>
            <a:stretch/>
          </p:blipFill>
          <p:spPr>
            <a:xfrm>
              <a:off x="649988" y="5734109"/>
              <a:ext cx="196851" cy="197798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FAB754D2-1BD5-49F2-9AA1-E8C8323F3C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22474" t="18627" r="27476" b="14064"/>
            <a:stretch/>
          </p:blipFill>
          <p:spPr>
            <a:xfrm>
              <a:off x="656295" y="5959410"/>
              <a:ext cx="202444" cy="202444"/>
            </a:xfrm>
            <a:prstGeom prst="rect">
              <a:avLst/>
            </a:prstGeom>
          </p:spPr>
        </p:pic>
      </p:grpSp>
      <p:pic>
        <p:nvPicPr>
          <p:cNvPr id="2052" name="Picture 4">
            <a:extLst>
              <a:ext uri="{FF2B5EF4-FFF2-40B4-BE49-F238E27FC236}">
                <a16:creationId xmlns:a16="http://schemas.microsoft.com/office/drawing/2014/main" id="{7F947D21-DD01-46CB-80AF-661DDE7FD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180" y="5245901"/>
            <a:ext cx="726707" cy="72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892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Другая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633</Words>
  <Application>Microsoft Office PowerPoint</Application>
  <PresentationFormat>Широкоэкранный</PresentationFormat>
  <Paragraphs>197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Fira Sans Extra Condensed</vt:lpstr>
      <vt:lpstr>Fira Sans Extra Condensed Medium</vt:lpstr>
      <vt:lpstr>Roboto</vt:lpstr>
      <vt:lpstr>Verdana</vt:lpstr>
      <vt:lpstr>Wingdings</vt:lpstr>
      <vt:lpstr>Тема Office</vt:lpstr>
      <vt:lpstr>Презентация PowerPoint</vt:lpstr>
      <vt:lpstr>КАЛИНИНГРАДСКАЯ ОБЛАСТЬ</vt:lpstr>
      <vt:lpstr>ЦОС В РЕГИОНЕ</vt:lpstr>
      <vt:lpstr>УПРАВЛЕНИЕ ПРОЕКТОМ</vt:lpstr>
      <vt:lpstr>СФЕРУМ: АКТИВНОСТЬ</vt:lpstr>
      <vt:lpstr>МОЯ ШКОЛА: АКТИВНОСТЬ</vt:lpstr>
      <vt:lpstr>Обучение. просвещение</vt:lpstr>
      <vt:lpstr>Резюме. Повышаем показатели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11792</dc:creator>
  <cp:lastModifiedBy>Дмитрий Юрьевич Кулагин</cp:lastModifiedBy>
  <cp:revision>78</cp:revision>
  <dcterms:created xsi:type="dcterms:W3CDTF">2024-02-29T15:52:26Z</dcterms:created>
  <dcterms:modified xsi:type="dcterms:W3CDTF">2024-10-15T18:06:11Z</dcterms:modified>
</cp:coreProperties>
</file>